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18"/>
  </p:notesMasterIdLst>
  <p:handoutMasterIdLst>
    <p:handoutMasterId r:id="rId19"/>
  </p:handoutMasterIdLst>
  <p:sldIdLst>
    <p:sldId id="1144" r:id="rId2"/>
    <p:sldId id="2066" r:id="rId3"/>
    <p:sldId id="2067" r:id="rId4"/>
    <p:sldId id="2068" r:id="rId5"/>
    <p:sldId id="2069" r:id="rId6"/>
    <p:sldId id="2070" r:id="rId7"/>
    <p:sldId id="1163" r:id="rId8"/>
    <p:sldId id="2071" r:id="rId9"/>
    <p:sldId id="2072" r:id="rId10"/>
    <p:sldId id="2073" r:id="rId11"/>
    <p:sldId id="2074" r:id="rId12"/>
    <p:sldId id="2075" r:id="rId13"/>
    <p:sldId id="2076" r:id="rId14"/>
    <p:sldId id="2077" r:id="rId15"/>
    <p:sldId id="2078" r:id="rId16"/>
    <p:sldId id="2079" r:id="rId17"/>
  </p:sldIdLst>
  <p:sldSz cx="24385588" cy="13717588"/>
  <p:notesSz cx="6858000" cy="9144000"/>
  <p:defaultTextStyle>
    <a:defPPr>
      <a:defRPr lang="es-MX"/>
    </a:defPPr>
    <a:lvl1pPr marL="0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208727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2417470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3626213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4834948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6043689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7252437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8461164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9669910" algn="l" defTabSz="241747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D553FDB7-7343-4332-8EFB-DA55818B83A9}">
          <p14:sldIdLst>
            <p14:sldId id="1144"/>
            <p14:sldId id="2066"/>
            <p14:sldId id="2067"/>
            <p14:sldId id="2068"/>
            <p14:sldId id="2069"/>
            <p14:sldId id="2070"/>
            <p14:sldId id="1163"/>
            <p14:sldId id="2071"/>
            <p14:sldId id="2072"/>
            <p14:sldId id="2073"/>
            <p14:sldId id="2074"/>
            <p14:sldId id="2075"/>
            <p14:sldId id="2076"/>
            <p14:sldId id="2077"/>
            <p14:sldId id="2078"/>
            <p14:sldId id="2079"/>
          </p14:sldIdLst>
        </p14:section>
        <p14:section name="Corporate-Company Profile" id="{162C2260-6EB1-437E-83DF-1DE30B820D0A}">
          <p14:sldIdLst/>
        </p14:section>
        <p14:section name="Multipurpose Slides" id="{3BFF6069-D857-463B-AE1A-3A6B246BB925}">
          <p14:sldIdLst/>
        </p14:section>
        <p14:section name="Business Diagrams" id="{C191E780-CA8D-489C-8AF5-90FDD7BEEA5F}">
          <p14:sldIdLst/>
        </p14:section>
        <p14:section name="Business Elements - Full Set Options" id="{8C44965C-A26E-47A0-AA07-F9E420C4CA04}">
          <p14:sldIdLst/>
        </p14:section>
        <p14:section name="Business Concept Infographics" id="{96B0D251-C7C4-46BF-B112-D2C238FCF50F}">
          <p14:sldIdLst/>
        </p14:section>
        <p14:section name="Timeline" id="{B5F11314-D7FC-4AE8-8607-7AD90D76DAC1}">
          <p14:sldIdLst/>
        </p14:section>
        <p14:section name="Data Chart" id="{6CAA05BC-9C43-4FBF-B7D0-291C14E4914B}">
          <p14:sldIdLst/>
        </p14:section>
        <p14:section name="Infographics Maps" id="{4BF39C00-1F19-419E-9804-9D6A4CE4C02B}">
          <p14:sldIdLst/>
        </p14:section>
        <p14:section name="Dashboard Design" id="{2BB98746-A932-4E1C-AB4B-E7F306C456F6}">
          <p14:sldIdLst/>
        </p14:section>
        <p14:section name="Text Slides" id="{5A3D1D3C-12D0-417F-BEC4-1866ABB92B27}">
          <p14:sldIdLst/>
        </p14:section>
      </p14:sectionLst>
    </p:ex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4" orient="horz" pos="2053" userDrawn="1">
          <p15:clr>
            <a:srgbClr val="A4A3A4"/>
          </p15:clr>
        </p15:guide>
        <p15:guide id="5" pos="7681">
          <p15:clr>
            <a:srgbClr val="A4A3A4"/>
          </p15:clr>
        </p15:guide>
        <p15:guide id="6" pos="7680" userDrawn="1">
          <p15:clr>
            <a:srgbClr val="A4A3A4"/>
          </p15:clr>
        </p15:guide>
        <p15:guide id="7" orient="horz" pos="4321" userDrawn="1">
          <p15:clr>
            <a:srgbClr val="A4A3A4"/>
          </p15:clr>
        </p15:guide>
        <p15:guide id="8" pos="14484" userDrawn="1">
          <p15:clr>
            <a:srgbClr val="A4A3A4"/>
          </p15:clr>
        </p15:guide>
        <p15:guide id="9" orient="horz" pos="6588">
          <p15:clr>
            <a:srgbClr val="A4A3A4"/>
          </p15:clr>
        </p15:guide>
        <p15:guide id="10" orient="horz" pos="2052">
          <p15:clr>
            <a:srgbClr val="A4A3A4"/>
          </p15:clr>
        </p15:guide>
        <p15:guide id="11" orient="horz" pos="4320">
          <p15:clr>
            <a:srgbClr val="A4A3A4"/>
          </p15:clr>
        </p15:guide>
        <p15:guide id="12" orient="horz" pos="2696">
          <p15:clr>
            <a:srgbClr val="A4A3A4"/>
          </p15:clr>
        </p15:guide>
        <p15:guide id="13" pos="3826">
          <p15:clr>
            <a:srgbClr val="A4A3A4"/>
          </p15:clr>
        </p15:guide>
        <p15:guide id="14" pos="11536">
          <p15:clr>
            <a:srgbClr val="A4A3A4"/>
          </p15:clr>
        </p15:guide>
        <p15:guide id="15" pos="515">
          <p15:clr>
            <a:srgbClr val="A4A3A4"/>
          </p15:clr>
        </p15:guide>
        <p15:guide id="16" orient="horz" pos="6587">
          <p15:clr>
            <a:srgbClr val="A4A3A4"/>
          </p15:clr>
        </p15:guide>
        <p15:guide id="17" orient="horz" pos="2051">
          <p15:clr>
            <a:srgbClr val="A4A3A4"/>
          </p15:clr>
        </p15:guide>
        <p15:guide id="18" pos="3598">
          <p15:clr>
            <a:srgbClr val="A4A3A4"/>
          </p15:clr>
        </p15:guide>
        <p15:guide id="19" pos="11529">
          <p15:clr>
            <a:srgbClr val="A4A3A4"/>
          </p15:clr>
        </p15:guide>
        <p15:guide id="20" pos="3824">
          <p15:clr>
            <a:srgbClr val="A4A3A4"/>
          </p15:clr>
        </p15:guide>
        <p15:guide id="21" pos="3853">
          <p15:clr>
            <a:srgbClr val="A4A3A4"/>
          </p15:clr>
        </p15:guide>
        <p15:guide id="22" orient="horz" pos="2054">
          <p15:clr>
            <a:srgbClr val="A4A3A4"/>
          </p15:clr>
        </p15:guide>
        <p15:guide id="23" pos="3827">
          <p15:clr>
            <a:srgbClr val="A4A3A4"/>
          </p15:clr>
        </p15:guide>
        <p15:guide id="24" pos="11537">
          <p15:clr>
            <a:srgbClr val="A4A3A4"/>
          </p15:clr>
        </p15:guide>
        <p15:guide id="25" pos="3854">
          <p15:clr>
            <a:srgbClr val="A4A3A4"/>
          </p15:clr>
        </p15:guide>
        <p15:guide id="26" pos="7708">
          <p15:clr>
            <a:srgbClr val="A4A3A4"/>
          </p15:clr>
        </p15:guide>
        <p15:guide id="27" orient="horz" pos="8232">
          <p15:clr>
            <a:srgbClr val="A4A3A4"/>
          </p15:clr>
        </p15:guide>
        <p15:guide id="28" orient="horz" pos="68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A4C6"/>
    <a:srgbClr val="FFFFFF"/>
    <a:srgbClr val="002664"/>
    <a:srgbClr val="FF9933"/>
    <a:srgbClr val="1F81B0"/>
    <a:srgbClr val="004D69"/>
    <a:srgbClr val="007AA8"/>
    <a:srgbClr val="1D698C"/>
    <a:srgbClr val="60BACC"/>
    <a:srgbClr val="2B3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 autoAdjust="0"/>
    <p:restoredTop sz="92279" autoAdjust="0"/>
  </p:normalViewPr>
  <p:slideViewPr>
    <p:cSldViewPr>
      <p:cViewPr varScale="1">
        <p:scale>
          <a:sx n="38" d="100"/>
          <a:sy n="38" d="100"/>
        </p:scale>
        <p:origin x="30" y="714"/>
      </p:cViewPr>
      <p:guideLst>
        <p:guide pos="2880"/>
        <p:guide orient="horz" pos="2053"/>
        <p:guide pos="7681"/>
        <p:guide pos="7680"/>
        <p:guide orient="horz" pos="4321"/>
        <p:guide pos="14484"/>
        <p:guide orient="horz" pos="6588"/>
        <p:guide orient="horz" pos="2052"/>
        <p:guide orient="horz" pos="4320"/>
        <p:guide orient="horz" pos="2696"/>
        <p:guide pos="3826"/>
        <p:guide pos="11536"/>
        <p:guide pos="515"/>
        <p:guide orient="horz" pos="6587"/>
        <p:guide orient="horz" pos="2051"/>
        <p:guide pos="3598"/>
        <p:guide pos="11529"/>
        <p:guide pos="3824"/>
        <p:guide pos="3853"/>
        <p:guide orient="horz" pos="2054"/>
        <p:guide pos="3827"/>
        <p:guide pos="11537"/>
        <p:guide pos="3854"/>
        <p:guide pos="7708"/>
        <p:guide orient="horz" pos="8232"/>
        <p:guide orient="horz" pos="6843"/>
      </p:guideLst>
    </p:cSldViewPr>
  </p:slideViewPr>
  <p:outlineViewPr>
    <p:cViewPr>
      <p:scale>
        <a:sx n="33" d="100"/>
        <a:sy n="33" d="100"/>
      </p:scale>
      <p:origin x="0" y="-529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247770"/>
    </p:cViewPr>
  </p:sorterViewPr>
  <p:notesViewPr>
    <p:cSldViewPr>
      <p:cViewPr>
        <p:scale>
          <a:sx n="66" d="100"/>
          <a:sy n="66" d="100"/>
        </p:scale>
        <p:origin x="4212" y="498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75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BCB79-C556-49BB-A9F3-8B7AA9ED58BB}" type="datetimeFigureOut">
              <a:rPr lang="es-SV" smtClean="0"/>
              <a:t>12/3/2018</a:t>
            </a:fld>
            <a:endParaRPr lang="es-SV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FC6D0-5BD7-4741-9CEB-B17F1794C6FA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346047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93A81-F12D-42C5-A35C-8AABE483B59D}" type="datetimeFigureOut">
              <a:rPr lang="es-MX" smtClean="0"/>
              <a:t>12/03/2018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C2EFC-28F3-48C0-BF6B-230A53BCFDF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118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1209250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2418516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3627787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4837045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6046308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7255579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8464834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9674102" algn="l" defTabSz="2418516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b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6611E-B935-47DE-996F-C272FBE23AA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310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2361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8838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1967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9101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C2EFC-28F3-48C0-BF6B-230A53BCFDFC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265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6696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5936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7716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2364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C2EFC-28F3-48C0-BF6B-230A53BCFDFC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594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3740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515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58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Lef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o 7">
            <a:extLst>
              <a:ext uri="{FF2B5EF4-FFF2-40B4-BE49-F238E27FC236}">
                <a16:creationId xmlns:a16="http://schemas.microsoft.com/office/drawing/2014/main" id="{7A50CCC1-B373-4A71-ABCF-FF6F5946AA0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54065" y="1137532"/>
            <a:ext cx="22277475" cy="12449644"/>
            <a:chOff x="996378" y="926430"/>
            <a:chExt cx="6400590" cy="3576753"/>
          </a:xfrm>
          <a:solidFill>
            <a:schemeClr val="bg1">
              <a:lumMod val="50000"/>
              <a:alpha val="3000"/>
            </a:schemeClr>
          </a:solidFill>
        </p:grpSpPr>
        <p:sp>
          <p:nvSpPr>
            <p:cNvPr id="16" name="Freeform 22695">
              <a:extLst>
                <a:ext uri="{FF2B5EF4-FFF2-40B4-BE49-F238E27FC236}">
                  <a16:creationId xmlns:a16="http://schemas.microsoft.com/office/drawing/2014/main" id="{784EAD44-553A-4992-B7DD-8F66CBB5A58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96378" y="1492530"/>
              <a:ext cx="2366030" cy="3010653"/>
            </a:xfrm>
            <a:custGeom>
              <a:avLst/>
              <a:gdLst>
                <a:gd name="T0" fmla="*/ 987 w 1637"/>
                <a:gd name="T1" fmla="*/ 133 h 2083"/>
                <a:gd name="T2" fmla="*/ 1058 w 1637"/>
                <a:gd name="T3" fmla="*/ 138 h 2083"/>
                <a:gd name="T4" fmla="*/ 969 w 1637"/>
                <a:gd name="T5" fmla="*/ 223 h 2083"/>
                <a:gd name="T6" fmla="*/ 927 w 1637"/>
                <a:gd name="T7" fmla="*/ 313 h 2083"/>
                <a:gd name="T8" fmla="*/ 1029 w 1637"/>
                <a:gd name="T9" fmla="*/ 477 h 2083"/>
                <a:gd name="T10" fmla="*/ 1092 w 1637"/>
                <a:gd name="T11" fmla="*/ 501 h 2083"/>
                <a:gd name="T12" fmla="*/ 1160 w 1637"/>
                <a:gd name="T13" fmla="*/ 305 h 2083"/>
                <a:gd name="T14" fmla="*/ 1227 w 1637"/>
                <a:gd name="T15" fmla="*/ 404 h 2083"/>
                <a:gd name="T16" fmla="*/ 1282 w 1637"/>
                <a:gd name="T17" fmla="*/ 384 h 2083"/>
                <a:gd name="T18" fmla="*/ 1323 w 1637"/>
                <a:gd name="T19" fmla="*/ 479 h 2083"/>
                <a:gd name="T20" fmla="*/ 1376 w 1637"/>
                <a:gd name="T21" fmla="*/ 535 h 2083"/>
                <a:gd name="T22" fmla="*/ 1161 w 1637"/>
                <a:gd name="T23" fmla="*/ 667 h 2083"/>
                <a:gd name="T24" fmla="*/ 1313 w 1637"/>
                <a:gd name="T25" fmla="*/ 670 h 2083"/>
                <a:gd name="T26" fmla="*/ 1240 w 1637"/>
                <a:gd name="T27" fmla="*/ 676 h 2083"/>
                <a:gd name="T28" fmla="*/ 1189 w 1637"/>
                <a:gd name="T29" fmla="*/ 730 h 2083"/>
                <a:gd name="T30" fmla="*/ 1131 w 1637"/>
                <a:gd name="T31" fmla="*/ 786 h 2083"/>
                <a:gd name="T32" fmla="*/ 1128 w 1637"/>
                <a:gd name="T33" fmla="*/ 798 h 2083"/>
                <a:gd name="T34" fmla="*/ 1110 w 1637"/>
                <a:gd name="T35" fmla="*/ 847 h 2083"/>
                <a:gd name="T36" fmla="*/ 1076 w 1637"/>
                <a:gd name="T37" fmla="*/ 976 h 2083"/>
                <a:gd name="T38" fmla="*/ 985 w 1637"/>
                <a:gd name="T39" fmla="*/ 903 h 2083"/>
                <a:gd name="T40" fmla="*/ 912 w 1637"/>
                <a:gd name="T41" fmla="*/ 914 h 2083"/>
                <a:gd name="T42" fmla="*/ 891 w 1637"/>
                <a:gd name="T43" fmla="*/ 1063 h 2083"/>
                <a:gd name="T44" fmla="*/ 981 w 1637"/>
                <a:gd name="T45" fmla="*/ 1067 h 2083"/>
                <a:gd name="T46" fmla="*/ 1038 w 1637"/>
                <a:gd name="T47" fmla="*/ 1161 h 2083"/>
                <a:gd name="T48" fmla="*/ 1181 w 1637"/>
                <a:gd name="T49" fmla="*/ 1154 h 2083"/>
                <a:gd name="T50" fmla="*/ 1301 w 1637"/>
                <a:gd name="T51" fmla="*/ 1172 h 2083"/>
                <a:gd name="T52" fmla="*/ 1441 w 1637"/>
                <a:gd name="T53" fmla="*/ 1269 h 2083"/>
                <a:gd name="T54" fmla="*/ 1511 w 1637"/>
                <a:gd name="T55" fmla="*/ 1313 h 2083"/>
                <a:gd name="T56" fmla="*/ 1591 w 1637"/>
                <a:gd name="T57" fmla="*/ 1452 h 2083"/>
                <a:gd name="T58" fmla="*/ 1467 w 1637"/>
                <a:gd name="T59" fmla="*/ 1624 h 2083"/>
                <a:gd name="T60" fmla="*/ 1350 w 1637"/>
                <a:gd name="T61" fmla="*/ 1717 h 2083"/>
                <a:gd name="T62" fmla="*/ 1263 w 1637"/>
                <a:gd name="T63" fmla="*/ 1898 h 2083"/>
                <a:gd name="T64" fmla="*/ 1189 w 1637"/>
                <a:gd name="T65" fmla="*/ 2065 h 2083"/>
                <a:gd name="T66" fmla="*/ 1152 w 1637"/>
                <a:gd name="T67" fmla="*/ 2029 h 2083"/>
                <a:gd name="T68" fmla="*/ 1149 w 1637"/>
                <a:gd name="T69" fmla="*/ 1948 h 2083"/>
                <a:gd name="T70" fmla="*/ 1174 w 1637"/>
                <a:gd name="T71" fmla="*/ 1858 h 2083"/>
                <a:gd name="T72" fmla="*/ 1203 w 1637"/>
                <a:gd name="T73" fmla="*/ 1554 h 2083"/>
                <a:gd name="T74" fmla="*/ 1073 w 1637"/>
                <a:gd name="T75" fmla="*/ 1321 h 2083"/>
                <a:gd name="T76" fmla="*/ 1101 w 1637"/>
                <a:gd name="T77" fmla="*/ 1189 h 2083"/>
                <a:gd name="T78" fmla="*/ 993 w 1637"/>
                <a:gd name="T79" fmla="*/ 1136 h 2083"/>
                <a:gd name="T80" fmla="*/ 768 w 1637"/>
                <a:gd name="T81" fmla="*/ 1018 h 2083"/>
                <a:gd name="T82" fmla="*/ 657 w 1637"/>
                <a:gd name="T83" fmla="*/ 900 h 2083"/>
                <a:gd name="T84" fmla="*/ 652 w 1637"/>
                <a:gd name="T85" fmla="*/ 941 h 2083"/>
                <a:gd name="T86" fmla="*/ 571 w 1637"/>
                <a:gd name="T87" fmla="*/ 789 h 2083"/>
                <a:gd name="T88" fmla="*/ 555 w 1637"/>
                <a:gd name="T89" fmla="*/ 620 h 2083"/>
                <a:gd name="T90" fmla="*/ 551 w 1637"/>
                <a:gd name="T91" fmla="*/ 596 h 2083"/>
                <a:gd name="T92" fmla="*/ 494 w 1637"/>
                <a:gd name="T93" fmla="*/ 546 h 2083"/>
                <a:gd name="T94" fmla="*/ 472 w 1637"/>
                <a:gd name="T95" fmla="*/ 474 h 2083"/>
                <a:gd name="T96" fmla="*/ 405 w 1637"/>
                <a:gd name="T97" fmla="*/ 397 h 2083"/>
                <a:gd name="T98" fmla="*/ 328 w 1637"/>
                <a:gd name="T99" fmla="*/ 371 h 2083"/>
                <a:gd name="T100" fmla="*/ 240 w 1637"/>
                <a:gd name="T101" fmla="*/ 369 h 2083"/>
                <a:gd name="T102" fmla="*/ 185 w 1637"/>
                <a:gd name="T103" fmla="*/ 362 h 2083"/>
                <a:gd name="T104" fmla="*/ 103 w 1637"/>
                <a:gd name="T105" fmla="*/ 467 h 2083"/>
                <a:gd name="T106" fmla="*/ 126 w 1637"/>
                <a:gd name="T107" fmla="*/ 428 h 2083"/>
                <a:gd name="T108" fmla="*/ 51 w 1637"/>
                <a:gd name="T109" fmla="*/ 351 h 2083"/>
                <a:gd name="T110" fmla="*/ 59 w 1637"/>
                <a:gd name="T111" fmla="*/ 248 h 2083"/>
                <a:gd name="T112" fmla="*/ 33 w 1637"/>
                <a:gd name="T113" fmla="*/ 141 h 2083"/>
                <a:gd name="T114" fmla="*/ 244 w 1637"/>
                <a:gd name="T115" fmla="*/ 62 h 2083"/>
                <a:gd name="T116" fmla="*/ 435 w 1637"/>
                <a:gd name="T117" fmla="*/ 100 h 2083"/>
                <a:gd name="T118" fmla="*/ 549 w 1637"/>
                <a:gd name="T119" fmla="*/ 95 h 2083"/>
                <a:gd name="T120" fmla="*/ 742 w 1637"/>
                <a:gd name="T121" fmla="*/ 184 h 2083"/>
                <a:gd name="T122" fmla="*/ 853 w 1637"/>
                <a:gd name="T123" fmla="*/ 150 h 2083"/>
                <a:gd name="T124" fmla="*/ 917 w 1637"/>
                <a:gd name="T125" fmla="*/ 123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37" h="2083">
                  <a:moveTo>
                    <a:pt x="903" y="0"/>
                  </a:moveTo>
                  <a:lnTo>
                    <a:pt x="903" y="0"/>
                  </a:lnTo>
                  <a:lnTo>
                    <a:pt x="905" y="3"/>
                  </a:lnTo>
                  <a:lnTo>
                    <a:pt x="905" y="4"/>
                  </a:lnTo>
                  <a:lnTo>
                    <a:pt x="906" y="9"/>
                  </a:lnTo>
                  <a:lnTo>
                    <a:pt x="908" y="9"/>
                  </a:lnTo>
                  <a:lnTo>
                    <a:pt x="909" y="7"/>
                  </a:lnTo>
                  <a:lnTo>
                    <a:pt x="912" y="9"/>
                  </a:lnTo>
                  <a:lnTo>
                    <a:pt x="914" y="9"/>
                  </a:lnTo>
                  <a:lnTo>
                    <a:pt x="914" y="10"/>
                  </a:lnTo>
                  <a:lnTo>
                    <a:pt x="914" y="12"/>
                  </a:lnTo>
                  <a:lnTo>
                    <a:pt x="914" y="13"/>
                  </a:lnTo>
                  <a:lnTo>
                    <a:pt x="915" y="16"/>
                  </a:lnTo>
                  <a:lnTo>
                    <a:pt x="918" y="18"/>
                  </a:lnTo>
                  <a:lnTo>
                    <a:pt x="920" y="19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3" y="27"/>
                  </a:lnTo>
                  <a:lnTo>
                    <a:pt x="924" y="33"/>
                  </a:lnTo>
                  <a:lnTo>
                    <a:pt x="924" y="35"/>
                  </a:lnTo>
                  <a:lnTo>
                    <a:pt x="924" y="41"/>
                  </a:lnTo>
                  <a:lnTo>
                    <a:pt x="923" y="42"/>
                  </a:lnTo>
                  <a:lnTo>
                    <a:pt x="923" y="44"/>
                  </a:lnTo>
                  <a:lnTo>
                    <a:pt x="923" y="44"/>
                  </a:lnTo>
                  <a:lnTo>
                    <a:pt x="926" y="45"/>
                  </a:lnTo>
                  <a:lnTo>
                    <a:pt x="927" y="48"/>
                  </a:lnTo>
                  <a:lnTo>
                    <a:pt x="927" y="50"/>
                  </a:lnTo>
                  <a:lnTo>
                    <a:pt x="931" y="51"/>
                  </a:lnTo>
                  <a:lnTo>
                    <a:pt x="931" y="51"/>
                  </a:lnTo>
                  <a:lnTo>
                    <a:pt x="931" y="53"/>
                  </a:lnTo>
                  <a:lnTo>
                    <a:pt x="932" y="56"/>
                  </a:lnTo>
                  <a:lnTo>
                    <a:pt x="935" y="61"/>
                  </a:lnTo>
                  <a:lnTo>
                    <a:pt x="935" y="61"/>
                  </a:lnTo>
                  <a:lnTo>
                    <a:pt x="934" y="64"/>
                  </a:lnTo>
                  <a:lnTo>
                    <a:pt x="935" y="64"/>
                  </a:lnTo>
                  <a:lnTo>
                    <a:pt x="935" y="64"/>
                  </a:lnTo>
                  <a:lnTo>
                    <a:pt x="937" y="64"/>
                  </a:lnTo>
                  <a:lnTo>
                    <a:pt x="937" y="62"/>
                  </a:lnTo>
                  <a:lnTo>
                    <a:pt x="937" y="62"/>
                  </a:lnTo>
                  <a:lnTo>
                    <a:pt x="938" y="62"/>
                  </a:lnTo>
                  <a:lnTo>
                    <a:pt x="938" y="64"/>
                  </a:lnTo>
                  <a:lnTo>
                    <a:pt x="940" y="67"/>
                  </a:lnTo>
                  <a:lnTo>
                    <a:pt x="940" y="68"/>
                  </a:lnTo>
                  <a:lnTo>
                    <a:pt x="940" y="68"/>
                  </a:lnTo>
                  <a:lnTo>
                    <a:pt x="940" y="70"/>
                  </a:lnTo>
                  <a:lnTo>
                    <a:pt x="937" y="70"/>
                  </a:lnTo>
                  <a:lnTo>
                    <a:pt x="935" y="70"/>
                  </a:lnTo>
                  <a:lnTo>
                    <a:pt x="934" y="68"/>
                  </a:lnTo>
                  <a:lnTo>
                    <a:pt x="932" y="67"/>
                  </a:lnTo>
                  <a:lnTo>
                    <a:pt x="932" y="65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29" y="70"/>
                  </a:lnTo>
                  <a:lnTo>
                    <a:pt x="929" y="71"/>
                  </a:lnTo>
                  <a:lnTo>
                    <a:pt x="929" y="71"/>
                  </a:lnTo>
                  <a:lnTo>
                    <a:pt x="934" y="71"/>
                  </a:lnTo>
                  <a:lnTo>
                    <a:pt x="934" y="71"/>
                  </a:lnTo>
                  <a:lnTo>
                    <a:pt x="935" y="73"/>
                  </a:lnTo>
                  <a:lnTo>
                    <a:pt x="934" y="76"/>
                  </a:lnTo>
                  <a:lnTo>
                    <a:pt x="932" y="79"/>
                  </a:lnTo>
                  <a:lnTo>
                    <a:pt x="926" y="85"/>
                  </a:lnTo>
                  <a:lnTo>
                    <a:pt x="924" y="86"/>
                  </a:lnTo>
                  <a:lnTo>
                    <a:pt x="924" y="86"/>
                  </a:lnTo>
                  <a:lnTo>
                    <a:pt x="924" y="86"/>
                  </a:lnTo>
                  <a:lnTo>
                    <a:pt x="927" y="86"/>
                  </a:lnTo>
                  <a:lnTo>
                    <a:pt x="929" y="86"/>
                  </a:lnTo>
                  <a:lnTo>
                    <a:pt x="931" y="86"/>
                  </a:lnTo>
                  <a:lnTo>
                    <a:pt x="932" y="86"/>
                  </a:lnTo>
                  <a:lnTo>
                    <a:pt x="932" y="88"/>
                  </a:lnTo>
                  <a:lnTo>
                    <a:pt x="932" y="88"/>
                  </a:lnTo>
                  <a:lnTo>
                    <a:pt x="937" y="91"/>
                  </a:lnTo>
                  <a:lnTo>
                    <a:pt x="938" y="91"/>
                  </a:lnTo>
                  <a:lnTo>
                    <a:pt x="941" y="88"/>
                  </a:lnTo>
                  <a:lnTo>
                    <a:pt x="943" y="86"/>
                  </a:lnTo>
                  <a:lnTo>
                    <a:pt x="944" y="86"/>
                  </a:lnTo>
                  <a:lnTo>
                    <a:pt x="946" y="88"/>
                  </a:lnTo>
                  <a:lnTo>
                    <a:pt x="946" y="88"/>
                  </a:lnTo>
                  <a:lnTo>
                    <a:pt x="944" y="89"/>
                  </a:lnTo>
                  <a:lnTo>
                    <a:pt x="943" y="91"/>
                  </a:lnTo>
                  <a:lnTo>
                    <a:pt x="941" y="91"/>
                  </a:lnTo>
                  <a:lnTo>
                    <a:pt x="944" y="91"/>
                  </a:lnTo>
                  <a:lnTo>
                    <a:pt x="947" y="91"/>
                  </a:lnTo>
                  <a:lnTo>
                    <a:pt x="950" y="92"/>
                  </a:lnTo>
                  <a:lnTo>
                    <a:pt x="952" y="91"/>
                  </a:lnTo>
                  <a:lnTo>
                    <a:pt x="953" y="92"/>
                  </a:lnTo>
                  <a:lnTo>
                    <a:pt x="953" y="92"/>
                  </a:lnTo>
                  <a:lnTo>
                    <a:pt x="955" y="94"/>
                  </a:lnTo>
                  <a:lnTo>
                    <a:pt x="953" y="94"/>
                  </a:lnTo>
                  <a:lnTo>
                    <a:pt x="952" y="94"/>
                  </a:lnTo>
                  <a:lnTo>
                    <a:pt x="952" y="95"/>
                  </a:lnTo>
                  <a:lnTo>
                    <a:pt x="950" y="95"/>
                  </a:lnTo>
                  <a:lnTo>
                    <a:pt x="950" y="97"/>
                  </a:lnTo>
                  <a:lnTo>
                    <a:pt x="949" y="100"/>
                  </a:lnTo>
                  <a:lnTo>
                    <a:pt x="949" y="100"/>
                  </a:lnTo>
                  <a:lnTo>
                    <a:pt x="947" y="100"/>
                  </a:lnTo>
                  <a:lnTo>
                    <a:pt x="947" y="100"/>
                  </a:lnTo>
                  <a:lnTo>
                    <a:pt x="947" y="99"/>
                  </a:lnTo>
                  <a:lnTo>
                    <a:pt x="947" y="99"/>
                  </a:lnTo>
                  <a:lnTo>
                    <a:pt x="946" y="99"/>
                  </a:lnTo>
                  <a:lnTo>
                    <a:pt x="944" y="99"/>
                  </a:lnTo>
                  <a:lnTo>
                    <a:pt x="944" y="100"/>
                  </a:lnTo>
                  <a:lnTo>
                    <a:pt x="950" y="106"/>
                  </a:lnTo>
                  <a:lnTo>
                    <a:pt x="952" y="111"/>
                  </a:lnTo>
                  <a:lnTo>
                    <a:pt x="953" y="114"/>
                  </a:lnTo>
                  <a:lnTo>
                    <a:pt x="953" y="114"/>
                  </a:lnTo>
                  <a:lnTo>
                    <a:pt x="953" y="115"/>
                  </a:lnTo>
                  <a:lnTo>
                    <a:pt x="953" y="117"/>
                  </a:lnTo>
                  <a:lnTo>
                    <a:pt x="953" y="120"/>
                  </a:lnTo>
                  <a:lnTo>
                    <a:pt x="953" y="123"/>
                  </a:lnTo>
                  <a:lnTo>
                    <a:pt x="952" y="127"/>
                  </a:lnTo>
                  <a:lnTo>
                    <a:pt x="953" y="129"/>
                  </a:lnTo>
                  <a:lnTo>
                    <a:pt x="955" y="130"/>
                  </a:lnTo>
                  <a:lnTo>
                    <a:pt x="955" y="132"/>
                  </a:lnTo>
                  <a:lnTo>
                    <a:pt x="956" y="132"/>
                  </a:lnTo>
                  <a:lnTo>
                    <a:pt x="956" y="133"/>
                  </a:lnTo>
                  <a:lnTo>
                    <a:pt x="956" y="133"/>
                  </a:lnTo>
                  <a:lnTo>
                    <a:pt x="956" y="135"/>
                  </a:lnTo>
                  <a:lnTo>
                    <a:pt x="958" y="133"/>
                  </a:lnTo>
                  <a:lnTo>
                    <a:pt x="958" y="133"/>
                  </a:lnTo>
                  <a:lnTo>
                    <a:pt x="958" y="132"/>
                  </a:lnTo>
                  <a:lnTo>
                    <a:pt x="959" y="130"/>
                  </a:lnTo>
                  <a:lnTo>
                    <a:pt x="961" y="127"/>
                  </a:lnTo>
                  <a:lnTo>
                    <a:pt x="961" y="126"/>
                  </a:lnTo>
                  <a:lnTo>
                    <a:pt x="961" y="123"/>
                  </a:lnTo>
                  <a:lnTo>
                    <a:pt x="961" y="123"/>
                  </a:lnTo>
                  <a:lnTo>
                    <a:pt x="962" y="118"/>
                  </a:lnTo>
                  <a:lnTo>
                    <a:pt x="962" y="115"/>
                  </a:lnTo>
                  <a:lnTo>
                    <a:pt x="962" y="112"/>
                  </a:lnTo>
                  <a:lnTo>
                    <a:pt x="964" y="109"/>
                  </a:lnTo>
                  <a:lnTo>
                    <a:pt x="965" y="106"/>
                  </a:lnTo>
                  <a:lnTo>
                    <a:pt x="967" y="102"/>
                  </a:lnTo>
                  <a:lnTo>
                    <a:pt x="969" y="100"/>
                  </a:lnTo>
                  <a:lnTo>
                    <a:pt x="970" y="100"/>
                  </a:lnTo>
                  <a:lnTo>
                    <a:pt x="972" y="100"/>
                  </a:lnTo>
                  <a:lnTo>
                    <a:pt x="973" y="102"/>
                  </a:lnTo>
                  <a:lnTo>
                    <a:pt x="975" y="105"/>
                  </a:lnTo>
                  <a:lnTo>
                    <a:pt x="976" y="108"/>
                  </a:lnTo>
                  <a:lnTo>
                    <a:pt x="981" y="111"/>
                  </a:lnTo>
                  <a:lnTo>
                    <a:pt x="981" y="112"/>
                  </a:lnTo>
                  <a:lnTo>
                    <a:pt x="984" y="115"/>
                  </a:lnTo>
                  <a:lnTo>
                    <a:pt x="985" y="120"/>
                  </a:lnTo>
                  <a:lnTo>
                    <a:pt x="985" y="124"/>
                  </a:lnTo>
                  <a:lnTo>
                    <a:pt x="985" y="127"/>
                  </a:lnTo>
                  <a:lnTo>
                    <a:pt x="987" y="129"/>
                  </a:lnTo>
                  <a:lnTo>
                    <a:pt x="987" y="129"/>
                  </a:lnTo>
                  <a:lnTo>
                    <a:pt x="987" y="132"/>
                  </a:lnTo>
                  <a:lnTo>
                    <a:pt x="987" y="133"/>
                  </a:lnTo>
                  <a:lnTo>
                    <a:pt x="985" y="133"/>
                  </a:lnTo>
                  <a:lnTo>
                    <a:pt x="985" y="135"/>
                  </a:lnTo>
                  <a:lnTo>
                    <a:pt x="984" y="135"/>
                  </a:lnTo>
                  <a:lnTo>
                    <a:pt x="982" y="135"/>
                  </a:lnTo>
                  <a:lnTo>
                    <a:pt x="982" y="135"/>
                  </a:lnTo>
                  <a:lnTo>
                    <a:pt x="982" y="132"/>
                  </a:lnTo>
                  <a:lnTo>
                    <a:pt x="981" y="132"/>
                  </a:lnTo>
                  <a:lnTo>
                    <a:pt x="979" y="133"/>
                  </a:lnTo>
                  <a:lnTo>
                    <a:pt x="979" y="135"/>
                  </a:lnTo>
                  <a:lnTo>
                    <a:pt x="981" y="138"/>
                  </a:lnTo>
                  <a:lnTo>
                    <a:pt x="981" y="144"/>
                  </a:lnTo>
                  <a:lnTo>
                    <a:pt x="981" y="144"/>
                  </a:lnTo>
                  <a:lnTo>
                    <a:pt x="982" y="150"/>
                  </a:lnTo>
                  <a:lnTo>
                    <a:pt x="984" y="155"/>
                  </a:lnTo>
                  <a:lnTo>
                    <a:pt x="990" y="164"/>
                  </a:lnTo>
                  <a:lnTo>
                    <a:pt x="991" y="165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991" y="170"/>
                  </a:lnTo>
                  <a:lnTo>
                    <a:pt x="993" y="170"/>
                  </a:lnTo>
                  <a:lnTo>
                    <a:pt x="993" y="170"/>
                  </a:lnTo>
                  <a:lnTo>
                    <a:pt x="996" y="167"/>
                  </a:lnTo>
                  <a:lnTo>
                    <a:pt x="997" y="164"/>
                  </a:lnTo>
                  <a:lnTo>
                    <a:pt x="999" y="162"/>
                  </a:lnTo>
                  <a:lnTo>
                    <a:pt x="999" y="162"/>
                  </a:lnTo>
                  <a:lnTo>
                    <a:pt x="1000" y="162"/>
                  </a:lnTo>
                  <a:lnTo>
                    <a:pt x="1000" y="161"/>
                  </a:lnTo>
                  <a:lnTo>
                    <a:pt x="1002" y="159"/>
                  </a:lnTo>
                  <a:lnTo>
                    <a:pt x="1002" y="159"/>
                  </a:lnTo>
                  <a:lnTo>
                    <a:pt x="1002" y="155"/>
                  </a:lnTo>
                  <a:lnTo>
                    <a:pt x="1003" y="152"/>
                  </a:lnTo>
                  <a:lnTo>
                    <a:pt x="1003" y="150"/>
                  </a:lnTo>
                  <a:lnTo>
                    <a:pt x="1003" y="149"/>
                  </a:lnTo>
                  <a:lnTo>
                    <a:pt x="1010" y="141"/>
                  </a:lnTo>
                  <a:lnTo>
                    <a:pt x="1010" y="141"/>
                  </a:lnTo>
                  <a:lnTo>
                    <a:pt x="1011" y="132"/>
                  </a:lnTo>
                  <a:lnTo>
                    <a:pt x="1013" y="129"/>
                  </a:lnTo>
                  <a:lnTo>
                    <a:pt x="1013" y="126"/>
                  </a:lnTo>
                  <a:lnTo>
                    <a:pt x="1011" y="124"/>
                  </a:lnTo>
                  <a:lnTo>
                    <a:pt x="1013" y="123"/>
                  </a:lnTo>
                  <a:lnTo>
                    <a:pt x="1013" y="121"/>
                  </a:lnTo>
                  <a:lnTo>
                    <a:pt x="1013" y="120"/>
                  </a:lnTo>
                  <a:lnTo>
                    <a:pt x="1014" y="118"/>
                  </a:lnTo>
                  <a:lnTo>
                    <a:pt x="1014" y="117"/>
                  </a:lnTo>
                  <a:lnTo>
                    <a:pt x="1016" y="117"/>
                  </a:lnTo>
                  <a:lnTo>
                    <a:pt x="1016" y="117"/>
                  </a:lnTo>
                  <a:lnTo>
                    <a:pt x="1017" y="118"/>
                  </a:lnTo>
                  <a:lnTo>
                    <a:pt x="1017" y="118"/>
                  </a:lnTo>
                  <a:lnTo>
                    <a:pt x="1023" y="117"/>
                  </a:lnTo>
                  <a:lnTo>
                    <a:pt x="1023" y="117"/>
                  </a:lnTo>
                  <a:lnTo>
                    <a:pt x="1020" y="115"/>
                  </a:lnTo>
                  <a:lnTo>
                    <a:pt x="1020" y="114"/>
                  </a:lnTo>
                  <a:lnTo>
                    <a:pt x="1020" y="112"/>
                  </a:lnTo>
                  <a:lnTo>
                    <a:pt x="1020" y="111"/>
                  </a:lnTo>
                  <a:lnTo>
                    <a:pt x="1022" y="111"/>
                  </a:lnTo>
                  <a:lnTo>
                    <a:pt x="1022" y="109"/>
                  </a:lnTo>
                  <a:lnTo>
                    <a:pt x="1022" y="109"/>
                  </a:lnTo>
                  <a:lnTo>
                    <a:pt x="1023" y="108"/>
                  </a:lnTo>
                  <a:lnTo>
                    <a:pt x="1022" y="106"/>
                  </a:lnTo>
                  <a:lnTo>
                    <a:pt x="1020" y="103"/>
                  </a:lnTo>
                  <a:lnTo>
                    <a:pt x="1019" y="105"/>
                  </a:lnTo>
                  <a:lnTo>
                    <a:pt x="1017" y="103"/>
                  </a:lnTo>
                  <a:lnTo>
                    <a:pt x="1016" y="102"/>
                  </a:lnTo>
                  <a:lnTo>
                    <a:pt x="1016" y="99"/>
                  </a:lnTo>
                  <a:lnTo>
                    <a:pt x="1016" y="97"/>
                  </a:lnTo>
                  <a:lnTo>
                    <a:pt x="1016" y="95"/>
                  </a:lnTo>
                  <a:lnTo>
                    <a:pt x="1016" y="95"/>
                  </a:lnTo>
                  <a:lnTo>
                    <a:pt x="1016" y="94"/>
                  </a:lnTo>
                  <a:lnTo>
                    <a:pt x="1016" y="92"/>
                  </a:lnTo>
                  <a:lnTo>
                    <a:pt x="1016" y="91"/>
                  </a:lnTo>
                  <a:lnTo>
                    <a:pt x="1016" y="91"/>
                  </a:lnTo>
                  <a:lnTo>
                    <a:pt x="1016" y="89"/>
                  </a:lnTo>
                  <a:lnTo>
                    <a:pt x="1016" y="88"/>
                  </a:lnTo>
                  <a:lnTo>
                    <a:pt x="1014" y="86"/>
                  </a:lnTo>
                  <a:lnTo>
                    <a:pt x="1016" y="83"/>
                  </a:lnTo>
                  <a:lnTo>
                    <a:pt x="1016" y="82"/>
                  </a:lnTo>
                  <a:lnTo>
                    <a:pt x="1014" y="80"/>
                  </a:lnTo>
                  <a:lnTo>
                    <a:pt x="1014" y="80"/>
                  </a:lnTo>
                  <a:lnTo>
                    <a:pt x="1014" y="80"/>
                  </a:lnTo>
                  <a:lnTo>
                    <a:pt x="1016" y="80"/>
                  </a:lnTo>
                  <a:lnTo>
                    <a:pt x="1017" y="80"/>
                  </a:lnTo>
                  <a:lnTo>
                    <a:pt x="1019" y="82"/>
                  </a:lnTo>
                  <a:lnTo>
                    <a:pt x="1020" y="82"/>
                  </a:lnTo>
                  <a:lnTo>
                    <a:pt x="1023" y="80"/>
                  </a:lnTo>
                  <a:lnTo>
                    <a:pt x="1025" y="80"/>
                  </a:lnTo>
                  <a:lnTo>
                    <a:pt x="1029" y="80"/>
                  </a:lnTo>
                  <a:lnTo>
                    <a:pt x="1031" y="80"/>
                  </a:lnTo>
                  <a:lnTo>
                    <a:pt x="1034" y="83"/>
                  </a:lnTo>
                  <a:lnTo>
                    <a:pt x="1037" y="85"/>
                  </a:lnTo>
                  <a:lnTo>
                    <a:pt x="1038" y="85"/>
                  </a:lnTo>
                  <a:lnTo>
                    <a:pt x="1046" y="86"/>
                  </a:lnTo>
                  <a:lnTo>
                    <a:pt x="1049" y="85"/>
                  </a:lnTo>
                  <a:lnTo>
                    <a:pt x="1051" y="85"/>
                  </a:lnTo>
                  <a:lnTo>
                    <a:pt x="1054" y="88"/>
                  </a:lnTo>
                  <a:lnTo>
                    <a:pt x="1054" y="89"/>
                  </a:lnTo>
                  <a:lnTo>
                    <a:pt x="1052" y="91"/>
                  </a:lnTo>
                  <a:lnTo>
                    <a:pt x="1051" y="91"/>
                  </a:lnTo>
                  <a:lnTo>
                    <a:pt x="1049" y="92"/>
                  </a:lnTo>
                  <a:lnTo>
                    <a:pt x="1051" y="94"/>
                  </a:lnTo>
                  <a:lnTo>
                    <a:pt x="1054" y="95"/>
                  </a:lnTo>
                  <a:lnTo>
                    <a:pt x="1055" y="99"/>
                  </a:lnTo>
                  <a:lnTo>
                    <a:pt x="1055" y="100"/>
                  </a:lnTo>
                  <a:lnTo>
                    <a:pt x="1055" y="100"/>
                  </a:lnTo>
                  <a:lnTo>
                    <a:pt x="1055" y="102"/>
                  </a:lnTo>
                  <a:lnTo>
                    <a:pt x="1055" y="102"/>
                  </a:lnTo>
                  <a:lnTo>
                    <a:pt x="1058" y="100"/>
                  </a:lnTo>
                  <a:lnTo>
                    <a:pt x="1061" y="100"/>
                  </a:lnTo>
                  <a:lnTo>
                    <a:pt x="1064" y="103"/>
                  </a:lnTo>
                  <a:lnTo>
                    <a:pt x="1066" y="103"/>
                  </a:lnTo>
                  <a:lnTo>
                    <a:pt x="1066" y="105"/>
                  </a:lnTo>
                  <a:lnTo>
                    <a:pt x="1066" y="106"/>
                  </a:lnTo>
                  <a:lnTo>
                    <a:pt x="1063" y="109"/>
                  </a:lnTo>
                  <a:lnTo>
                    <a:pt x="1061" y="111"/>
                  </a:lnTo>
                  <a:lnTo>
                    <a:pt x="1058" y="112"/>
                  </a:lnTo>
                  <a:lnTo>
                    <a:pt x="1058" y="114"/>
                  </a:lnTo>
                  <a:lnTo>
                    <a:pt x="1061" y="114"/>
                  </a:lnTo>
                  <a:lnTo>
                    <a:pt x="1064" y="114"/>
                  </a:lnTo>
                  <a:lnTo>
                    <a:pt x="1066" y="115"/>
                  </a:lnTo>
                  <a:lnTo>
                    <a:pt x="1066" y="115"/>
                  </a:lnTo>
                  <a:lnTo>
                    <a:pt x="1067" y="117"/>
                  </a:lnTo>
                  <a:lnTo>
                    <a:pt x="1067" y="118"/>
                  </a:lnTo>
                  <a:lnTo>
                    <a:pt x="1067" y="120"/>
                  </a:lnTo>
                  <a:lnTo>
                    <a:pt x="1067" y="121"/>
                  </a:lnTo>
                  <a:lnTo>
                    <a:pt x="1064" y="124"/>
                  </a:lnTo>
                  <a:lnTo>
                    <a:pt x="1063" y="126"/>
                  </a:lnTo>
                  <a:lnTo>
                    <a:pt x="1060" y="127"/>
                  </a:lnTo>
                  <a:lnTo>
                    <a:pt x="1058" y="127"/>
                  </a:lnTo>
                  <a:lnTo>
                    <a:pt x="1058" y="127"/>
                  </a:lnTo>
                  <a:lnTo>
                    <a:pt x="1057" y="126"/>
                  </a:lnTo>
                  <a:lnTo>
                    <a:pt x="1055" y="126"/>
                  </a:lnTo>
                  <a:lnTo>
                    <a:pt x="1052" y="127"/>
                  </a:lnTo>
                  <a:lnTo>
                    <a:pt x="1052" y="127"/>
                  </a:lnTo>
                  <a:lnTo>
                    <a:pt x="1051" y="127"/>
                  </a:lnTo>
                  <a:lnTo>
                    <a:pt x="1051" y="129"/>
                  </a:lnTo>
                  <a:lnTo>
                    <a:pt x="1052" y="130"/>
                  </a:lnTo>
                  <a:lnTo>
                    <a:pt x="1052" y="132"/>
                  </a:lnTo>
                  <a:lnTo>
                    <a:pt x="1054" y="132"/>
                  </a:lnTo>
                  <a:lnTo>
                    <a:pt x="1052" y="133"/>
                  </a:lnTo>
                  <a:lnTo>
                    <a:pt x="1052" y="133"/>
                  </a:lnTo>
                  <a:lnTo>
                    <a:pt x="1054" y="133"/>
                  </a:lnTo>
                  <a:lnTo>
                    <a:pt x="1055" y="138"/>
                  </a:lnTo>
                  <a:lnTo>
                    <a:pt x="1055" y="138"/>
                  </a:lnTo>
                  <a:lnTo>
                    <a:pt x="1055" y="138"/>
                  </a:lnTo>
                  <a:lnTo>
                    <a:pt x="1057" y="137"/>
                  </a:lnTo>
                  <a:lnTo>
                    <a:pt x="1057" y="137"/>
                  </a:lnTo>
                  <a:lnTo>
                    <a:pt x="1058" y="137"/>
                  </a:lnTo>
                  <a:lnTo>
                    <a:pt x="1058" y="138"/>
                  </a:lnTo>
                  <a:lnTo>
                    <a:pt x="1057" y="141"/>
                  </a:lnTo>
                  <a:lnTo>
                    <a:pt x="1057" y="143"/>
                  </a:lnTo>
                  <a:lnTo>
                    <a:pt x="1057" y="144"/>
                  </a:lnTo>
                  <a:lnTo>
                    <a:pt x="1057" y="146"/>
                  </a:lnTo>
                  <a:lnTo>
                    <a:pt x="1058" y="147"/>
                  </a:lnTo>
                  <a:lnTo>
                    <a:pt x="1060" y="150"/>
                  </a:lnTo>
                  <a:lnTo>
                    <a:pt x="1061" y="152"/>
                  </a:lnTo>
                  <a:lnTo>
                    <a:pt x="1064" y="155"/>
                  </a:lnTo>
                  <a:lnTo>
                    <a:pt x="1064" y="156"/>
                  </a:lnTo>
                  <a:lnTo>
                    <a:pt x="1066" y="159"/>
                  </a:lnTo>
                  <a:lnTo>
                    <a:pt x="1067" y="161"/>
                  </a:lnTo>
                  <a:lnTo>
                    <a:pt x="1066" y="164"/>
                  </a:lnTo>
                  <a:lnTo>
                    <a:pt x="1066" y="168"/>
                  </a:lnTo>
                  <a:lnTo>
                    <a:pt x="1064" y="172"/>
                  </a:lnTo>
                  <a:lnTo>
                    <a:pt x="1064" y="173"/>
                  </a:lnTo>
                  <a:lnTo>
                    <a:pt x="1063" y="175"/>
                  </a:lnTo>
                  <a:lnTo>
                    <a:pt x="1061" y="176"/>
                  </a:lnTo>
                  <a:lnTo>
                    <a:pt x="1060" y="176"/>
                  </a:lnTo>
                  <a:lnTo>
                    <a:pt x="1058" y="176"/>
                  </a:lnTo>
                  <a:lnTo>
                    <a:pt x="1058" y="178"/>
                  </a:lnTo>
                  <a:lnTo>
                    <a:pt x="1057" y="181"/>
                  </a:lnTo>
                  <a:lnTo>
                    <a:pt x="1055" y="182"/>
                  </a:lnTo>
                  <a:lnTo>
                    <a:pt x="1055" y="184"/>
                  </a:lnTo>
                  <a:lnTo>
                    <a:pt x="1054" y="184"/>
                  </a:lnTo>
                  <a:lnTo>
                    <a:pt x="1051" y="187"/>
                  </a:lnTo>
                  <a:lnTo>
                    <a:pt x="1051" y="188"/>
                  </a:lnTo>
                  <a:lnTo>
                    <a:pt x="1046" y="190"/>
                  </a:lnTo>
                  <a:lnTo>
                    <a:pt x="1043" y="193"/>
                  </a:lnTo>
                  <a:lnTo>
                    <a:pt x="1041" y="194"/>
                  </a:lnTo>
                  <a:lnTo>
                    <a:pt x="1040" y="194"/>
                  </a:lnTo>
                  <a:lnTo>
                    <a:pt x="1038" y="194"/>
                  </a:lnTo>
                  <a:lnTo>
                    <a:pt x="1038" y="194"/>
                  </a:lnTo>
                  <a:lnTo>
                    <a:pt x="1038" y="191"/>
                  </a:lnTo>
                  <a:lnTo>
                    <a:pt x="1037" y="191"/>
                  </a:lnTo>
                  <a:lnTo>
                    <a:pt x="1037" y="190"/>
                  </a:lnTo>
                  <a:lnTo>
                    <a:pt x="1034" y="185"/>
                  </a:lnTo>
                  <a:lnTo>
                    <a:pt x="1034" y="184"/>
                  </a:lnTo>
                  <a:lnTo>
                    <a:pt x="1032" y="184"/>
                  </a:lnTo>
                  <a:lnTo>
                    <a:pt x="1031" y="184"/>
                  </a:lnTo>
                  <a:lnTo>
                    <a:pt x="1031" y="184"/>
                  </a:lnTo>
                  <a:lnTo>
                    <a:pt x="1029" y="182"/>
                  </a:lnTo>
                  <a:lnTo>
                    <a:pt x="1029" y="181"/>
                  </a:lnTo>
                  <a:lnTo>
                    <a:pt x="1029" y="181"/>
                  </a:lnTo>
                  <a:lnTo>
                    <a:pt x="1029" y="181"/>
                  </a:lnTo>
                  <a:lnTo>
                    <a:pt x="1029" y="179"/>
                  </a:lnTo>
                  <a:lnTo>
                    <a:pt x="1028" y="178"/>
                  </a:lnTo>
                  <a:lnTo>
                    <a:pt x="1026" y="176"/>
                  </a:lnTo>
                  <a:lnTo>
                    <a:pt x="1026" y="176"/>
                  </a:lnTo>
                  <a:lnTo>
                    <a:pt x="1025" y="175"/>
                  </a:lnTo>
                  <a:lnTo>
                    <a:pt x="1023" y="175"/>
                  </a:lnTo>
                  <a:lnTo>
                    <a:pt x="1020" y="176"/>
                  </a:lnTo>
                  <a:lnTo>
                    <a:pt x="1020" y="178"/>
                  </a:lnTo>
                  <a:lnTo>
                    <a:pt x="1020" y="179"/>
                  </a:lnTo>
                  <a:lnTo>
                    <a:pt x="1020" y="179"/>
                  </a:lnTo>
                  <a:lnTo>
                    <a:pt x="1022" y="179"/>
                  </a:lnTo>
                  <a:lnTo>
                    <a:pt x="1022" y="178"/>
                  </a:lnTo>
                  <a:lnTo>
                    <a:pt x="1023" y="178"/>
                  </a:lnTo>
                  <a:lnTo>
                    <a:pt x="1025" y="178"/>
                  </a:lnTo>
                  <a:lnTo>
                    <a:pt x="1025" y="178"/>
                  </a:lnTo>
                  <a:lnTo>
                    <a:pt x="1026" y="179"/>
                  </a:lnTo>
                  <a:lnTo>
                    <a:pt x="1026" y="179"/>
                  </a:lnTo>
                  <a:lnTo>
                    <a:pt x="1029" y="184"/>
                  </a:lnTo>
                  <a:lnTo>
                    <a:pt x="1031" y="185"/>
                  </a:lnTo>
                  <a:lnTo>
                    <a:pt x="1031" y="187"/>
                  </a:lnTo>
                  <a:lnTo>
                    <a:pt x="1031" y="188"/>
                  </a:lnTo>
                  <a:lnTo>
                    <a:pt x="1032" y="190"/>
                  </a:lnTo>
                  <a:lnTo>
                    <a:pt x="1034" y="193"/>
                  </a:lnTo>
                  <a:lnTo>
                    <a:pt x="1035" y="197"/>
                  </a:lnTo>
                  <a:lnTo>
                    <a:pt x="1035" y="199"/>
                  </a:lnTo>
                  <a:lnTo>
                    <a:pt x="1035" y="199"/>
                  </a:lnTo>
                  <a:lnTo>
                    <a:pt x="1034" y="199"/>
                  </a:lnTo>
                  <a:lnTo>
                    <a:pt x="1032" y="199"/>
                  </a:lnTo>
                  <a:lnTo>
                    <a:pt x="1029" y="197"/>
                  </a:lnTo>
                  <a:lnTo>
                    <a:pt x="1029" y="197"/>
                  </a:lnTo>
                  <a:lnTo>
                    <a:pt x="1028" y="197"/>
                  </a:lnTo>
                  <a:lnTo>
                    <a:pt x="1028" y="200"/>
                  </a:lnTo>
                  <a:lnTo>
                    <a:pt x="1028" y="200"/>
                  </a:lnTo>
                  <a:lnTo>
                    <a:pt x="1025" y="200"/>
                  </a:lnTo>
                  <a:lnTo>
                    <a:pt x="1022" y="197"/>
                  </a:lnTo>
                  <a:lnTo>
                    <a:pt x="1020" y="196"/>
                  </a:lnTo>
                  <a:lnTo>
                    <a:pt x="1019" y="194"/>
                  </a:lnTo>
                  <a:lnTo>
                    <a:pt x="1017" y="193"/>
                  </a:lnTo>
                  <a:lnTo>
                    <a:pt x="1016" y="190"/>
                  </a:lnTo>
                  <a:lnTo>
                    <a:pt x="1014" y="188"/>
                  </a:lnTo>
                  <a:lnTo>
                    <a:pt x="1011" y="190"/>
                  </a:lnTo>
                  <a:lnTo>
                    <a:pt x="1008" y="190"/>
                  </a:lnTo>
                  <a:lnTo>
                    <a:pt x="1000" y="190"/>
                  </a:lnTo>
                  <a:lnTo>
                    <a:pt x="1000" y="190"/>
                  </a:lnTo>
                  <a:lnTo>
                    <a:pt x="999" y="190"/>
                  </a:lnTo>
                  <a:lnTo>
                    <a:pt x="1000" y="191"/>
                  </a:lnTo>
                  <a:lnTo>
                    <a:pt x="1000" y="193"/>
                  </a:lnTo>
                  <a:lnTo>
                    <a:pt x="999" y="193"/>
                  </a:lnTo>
                  <a:lnTo>
                    <a:pt x="999" y="193"/>
                  </a:lnTo>
                  <a:lnTo>
                    <a:pt x="1000" y="194"/>
                  </a:lnTo>
                  <a:lnTo>
                    <a:pt x="1002" y="196"/>
                  </a:lnTo>
                  <a:lnTo>
                    <a:pt x="1005" y="197"/>
                  </a:lnTo>
                  <a:lnTo>
                    <a:pt x="1007" y="199"/>
                  </a:lnTo>
                  <a:lnTo>
                    <a:pt x="1008" y="200"/>
                  </a:lnTo>
                  <a:lnTo>
                    <a:pt x="1010" y="202"/>
                  </a:lnTo>
                  <a:lnTo>
                    <a:pt x="1010" y="202"/>
                  </a:lnTo>
                  <a:lnTo>
                    <a:pt x="1008" y="205"/>
                  </a:lnTo>
                  <a:lnTo>
                    <a:pt x="1008" y="205"/>
                  </a:lnTo>
                  <a:lnTo>
                    <a:pt x="1000" y="216"/>
                  </a:lnTo>
                  <a:lnTo>
                    <a:pt x="997" y="220"/>
                  </a:lnTo>
                  <a:lnTo>
                    <a:pt x="996" y="223"/>
                  </a:lnTo>
                  <a:lnTo>
                    <a:pt x="994" y="225"/>
                  </a:lnTo>
                  <a:lnTo>
                    <a:pt x="993" y="225"/>
                  </a:lnTo>
                  <a:lnTo>
                    <a:pt x="991" y="226"/>
                  </a:lnTo>
                  <a:lnTo>
                    <a:pt x="988" y="226"/>
                  </a:lnTo>
                  <a:lnTo>
                    <a:pt x="984" y="225"/>
                  </a:lnTo>
                  <a:lnTo>
                    <a:pt x="982" y="225"/>
                  </a:lnTo>
                  <a:lnTo>
                    <a:pt x="979" y="220"/>
                  </a:lnTo>
                  <a:lnTo>
                    <a:pt x="978" y="219"/>
                  </a:lnTo>
                  <a:lnTo>
                    <a:pt x="976" y="217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73" y="216"/>
                  </a:lnTo>
                  <a:lnTo>
                    <a:pt x="970" y="214"/>
                  </a:lnTo>
                  <a:lnTo>
                    <a:pt x="967" y="210"/>
                  </a:lnTo>
                  <a:lnTo>
                    <a:pt x="964" y="208"/>
                  </a:lnTo>
                  <a:lnTo>
                    <a:pt x="962" y="208"/>
                  </a:lnTo>
                  <a:lnTo>
                    <a:pt x="961" y="208"/>
                  </a:lnTo>
                  <a:lnTo>
                    <a:pt x="961" y="208"/>
                  </a:lnTo>
                  <a:lnTo>
                    <a:pt x="961" y="210"/>
                  </a:lnTo>
                  <a:lnTo>
                    <a:pt x="961" y="210"/>
                  </a:lnTo>
                  <a:lnTo>
                    <a:pt x="959" y="210"/>
                  </a:lnTo>
                  <a:lnTo>
                    <a:pt x="958" y="210"/>
                  </a:lnTo>
                  <a:lnTo>
                    <a:pt x="956" y="208"/>
                  </a:lnTo>
                  <a:lnTo>
                    <a:pt x="953" y="208"/>
                  </a:lnTo>
                  <a:lnTo>
                    <a:pt x="952" y="208"/>
                  </a:lnTo>
                  <a:lnTo>
                    <a:pt x="949" y="208"/>
                  </a:lnTo>
                  <a:lnTo>
                    <a:pt x="947" y="206"/>
                  </a:lnTo>
                  <a:lnTo>
                    <a:pt x="944" y="206"/>
                  </a:lnTo>
                  <a:lnTo>
                    <a:pt x="943" y="206"/>
                  </a:lnTo>
                  <a:lnTo>
                    <a:pt x="943" y="208"/>
                  </a:lnTo>
                  <a:lnTo>
                    <a:pt x="944" y="210"/>
                  </a:lnTo>
                  <a:lnTo>
                    <a:pt x="947" y="211"/>
                  </a:lnTo>
                  <a:lnTo>
                    <a:pt x="946" y="210"/>
                  </a:lnTo>
                  <a:lnTo>
                    <a:pt x="946" y="210"/>
                  </a:lnTo>
                  <a:lnTo>
                    <a:pt x="947" y="208"/>
                  </a:lnTo>
                  <a:lnTo>
                    <a:pt x="952" y="210"/>
                  </a:lnTo>
                  <a:lnTo>
                    <a:pt x="958" y="211"/>
                  </a:lnTo>
                  <a:lnTo>
                    <a:pt x="959" y="211"/>
                  </a:lnTo>
                  <a:lnTo>
                    <a:pt x="961" y="213"/>
                  </a:lnTo>
                  <a:lnTo>
                    <a:pt x="962" y="214"/>
                  </a:lnTo>
                  <a:lnTo>
                    <a:pt x="964" y="217"/>
                  </a:lnTo>
                  <a:lnTo>
                    <a:pt x="969" y="223"/>
                  </a:lnTo>
                  <a:lnTo>
                    <a:pt x="970" y="225"/>
                  </a:lnTo>
                  <a:lnTo>
                    <a:pt x="972" y="225"/>
                  </a:lnTo>
                  <a:lnTo>
                    <a:pt x="982" y="228"/>
                  </a:lnTo>
                  <a:lnTo>
                    <a:pt x="985" y="228"/>
                  </a:lnTo>
                  <a:lnTo>
                    <a:pt x="991" y="228"/>
                  </a:lnTo>
                  <a:lnTo>
                    <a:pt x="994" y="229"/>
                  </a:lnTo>
                  <a:lnTo>
                    <a:pt x="996" y="229"/>
                  </a:lnTo>
                  <a:lnTo>
                    <a:pt x="996" y="232"/>
                  </a:lnTo>
                  <a:lnTo>
                    <a:pt x="996" y="234"/>
                  </a:lnTo>
                  <a:lnTo>
                    <a:pt x="994" y="238"/>
                  </a:lnTo>
                  <a:lnTo>
                    <a:pt x="993" y="240"/>
                  </a:lnTo>
                  <a:lnTo>
                    <a:pt x="985" y="252"/>
                  </a:lnTo>
                  <a:lnTo>
                    <a:pt x="985" y="255"/>
                  </a:lnTo>
                  <a:lnTo>
                    <a:pt x="984" y="257"/>
                  </a:lnTo>
                  <a:lnTo>
                    <a:pt x="982" y="260"/>
                  </a:lnTo>
                  <a:lnTo>
                    <a:pt x="979" y="261"/>
                  </a:lnTo>
                  <a:lnTo>
                    <a:pt x="976" y="264"/>
                  </a:lnTo>
                  <a:lnTo>
                    <a:pt x="975" y="264"/>
                  </a:lnTo>
                  <a:lnTo>
                    <a:pt x="972" y="264"/>
                  </a:lnTo>
                  <a:lnTo>
                    <a:pt x="972" y="263"/>
                  </a:lnTo>
                  <a:lnTo>
                    <a:pt x="970" y="261"/>
                  </a:lnTo>
                  <a:lnTo>
                    <a:pt x="969" y="261"/>
                  </a:lnTo>
                  <a:lnTo>
                    <a:pt x="970" y="264"/>
                  </a:lnTo>
                  <a:lnTo>
                    <a:pt x="970" y="264"/>
                  </a:lnTo>
                  <a:lnTo>
                    <a:pt x="969" y="264"/>
                  </a:lnTo>
                  <a:lnTo>
                    <a:pt x="967" y="263"/>
                  </a:lnTo>
                  <a:lnTo>
                    <a:pt x="965" y="263"/>
                  </a:lnTo>
                  <a:lnTo>
                    <a:pt x="965" y="264"/>
                  </a:lnTo>
                  <a:lnTo>
                    <a:pt x="965" y="264"/>
                  </a:lnTo>
                  <a:lnTo>
                    <a:pt x="964" y="263"/>
                  </a:lnTo>
                  <a:lnTo>
                    <a:pt x="962" y="261"/>
                  </a:lnTo>
                  <a:lnTo>
                    <a:pt x="962" y="261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59" y="260"/>
                  </a:lnTo>
                  <a:lnTo>
                    <a:pt x="958" y="261"/>
                  </a:lnTo>
                  <a:lnTo>
                    <a:pt x="959" y="261"/>
                  </a:lnTo>
                  <a:lnTo>
                    <a:pt x="959" y="261"/>
                  </a:lnTo>
                  <a:lnTo>
                    <a:pt x="961" y="264"/>
                  </a:lnTo>
                  <a:lnTo>
                    <a:pt x="961" y="266"/>
                  </a:lnTo>
                  <a:lnTo>
                    <a:pt x="961" y="266"/>
                  </a:lnTo>
                  <a:lnTo>
                    <a:pt x="958" y="264"/>
                  </a:lnTo>
                  <a:lnTo>
                    <a:pt x="958" y="264"/>
                  </a:lnTo>
                  <a:lnTo>
                    <a:pt x="959" y="267"/>
                  </a:lnTo>
                  <a:lnTo>
                    <a:pt x="959" y="269"/>
                  </a:lnTo>
                  <a:lnTo>
                    <a:pt x="959" y="269"/>
                  </a:lnTo>
                  <a:lnTo>
                    <a:pt x="958" y="273"/>
                  </a:lnTo>
                  <a:lnTo>
                    <a:pt x="956" y="273"/>
                  </a:lnTo>
                  <a:lnTo>
                    <a:pt x="955" y="275"/>
                  </a:lnTo>
                  <a:lnTo>
                    <a:pt x="953" y="275"/>
                  </a:lnTo>
                  <a:lnTo>
                    <a:pt x="953" y="273"/>
                  </a:lnTo>
                  <a:lnTo>
                    <a:pt x="952" y="273"/>
                  </a:lnTo>
                  <a:lnTo>
                    <a:pt x="952" y="275"/>
                  </a:lnTo>
                  <a:lnTo>
                    <a:pt x="950" y="275"/>
                  </a:lnTo>
                  <a:lnTo>
                    <a:pt x="950" y="276"/>
                  </a:lnTo>
                  <a:lnTo>
                    <a:pt x="947" y="275"/>
                  </a:lnTo>
                  <a:lnTo>
                    <a:pt x="946" y="275"/>
                  </a:lnTo>
                  <a:lnTo>
                    <a:pt x="941" y="272"/>
                  </a:lnTo>
                  <a:lnTo>
                    <a:pt x="940" y="272"/>
                  </a:lnTo>
                  <a:lnTo>
                    <a:pt x="937" y="270"/>
                  </a:lnTo>
                  <a:lnTo>
                    <a:pt x="935" y="270"/>
                  </a:lnTo>
                  <a:lnTo>
                    <a:pt x="935" y="270"/>
                  </a:lnTo>
                  <a:lnTo>
                    <a:pt x="937" y="270"/>
                  </a:lnTo>
                  <a:lnTo>
                    <a:pt x="937" y="269"/>
                  </a:lnTo>
                  <a:lnTo>
                    <a:pt x="935" y="269"/>
                  </a:lnTo>
                  <a:lnTo>
                    <a:pt x="935" y="269"/>
                  </a:lnTo>
                  <a:lnTo>
                    <a:pt x="934" y="270"/>
                  </a:lnTo>
                  <a:lnTo>
                    <a:pt x="932" y="270"/>
                  </a:lnTo>
                  <a:lnTo>
                    <a:pt x="931" y="270"/>
                  </a:lnTo>
                  <a:lnTo>
                    <a:pt x="927" y="269"/>
                  </a:lnTo>
                  <a:lnTo>
                    <a:pt x="923" y="266"/>
                  </a:lnTo>
                  <a:lnTo>
                    <a:pt x="917" y="263"/>
                  </a:lnTo>
                  <a:lnTo>
                    <a:pt x="914" y="260"/>
                  </a:lnTo>
                  <a:lnTo>
                    <a:pt x="915" y="263"/>
                  </a:lnTo>
                  <a:lnTo>
                    <a:pt x="915" y="264"/>
                  </a:lnTo>
                  <a:lnTo>
                    <a:pt x="915" y="264"/>
                  </a:lnTo>
                  <a:lnTo>
                    <a:pt x="915" y="266"/>
                  </a:lnTo>
                  <a:lnTo>
                    <a:pt x="915" y="267"/>
                  </a:lnTo>
                  <a:lnTo>
                    <a:pt x="918" y="269"/>
                  </a:lnTo>
                  <a:lnTo>
                    <a:pt x="920" y="269"/>
                  </a:lnTo>
                  <a:lnTo>
                    <a:pt x="920" y="269"/>
                  </a:lnTo>
                  <a:lnTo>
                    <a:pt x="918" y="267"/>
                  </a:lnTo>
                  <a:lnTo>
                    <a:pt x="918" y="267"/>
                  </a:lnTo>
                  <a:lnTo>
                    <a:pt x="918" y="266"/>
                  </a:lnTo>
                  <a:lnTo>
                    <a:pt x="918" y="266"/>
                  </a:lnTo>
                  <a:lnTo>
                    <a:pt x="920" y="266"/>
                  </a:lnTo>
                  <a:lnTo>
                    <a:pt x="921" y="267"/>
                  </a:lnTo>
                  <a:lnTo>
                    <a:pt x="929" y="270"/>
                  </a:lnTo>
                  <a:lnTo>
                    <a:pt x="931" y="272"/>
                  </a:lnTo>
                  <a:lnTo>
                    <a:pt x="932" y="272"/>
                  </a:lnTo>
                  <a:lnTo>
                    <a:pt x="934" y="273"/>
                  </a:lnTo>
                  <a:lnTo>
                    <a:pt x="932" y="273"/>
                  </a:lnTo>
                  <a:lnTo>
                    <a:pt x="929" y="276"/>
                  </a:lnTo>
                  <a:lnTo>
                    <a:pt x="929" y="276"/>
                  </a:lnTo>
                  <a:lnTo>
                    <a:pt x="932" y="276"/>
                  </a:lnTo>
                  <a:lnTo>
                    <a:pt x="934" y="273"/>
                  </a:lnTo>
                  <a:lnTo>
                    <a:pt x="935" y="273"/>
                  </a:lnTo>
                  <a:lnTo>
                    <a:pt x="937" y="272"/>
                  </a:lnTo>
                  <a:lnTo>
                    <a:pt x="938" y="273"/>
                  </a:lnTo>
                  <a:lnTo>
                    <a:pt x="941" y="276"/>
                  </a:lnTo>
                  <a:lnTo>
                    <a:pt x="943" y="278"/>
                  </a:lnTo>
                  <a:lnTo>
                    <a:pt x="946" y="278"/>
                  </a:lnTo>
                  <a:lnTo>
                    <a:pt x="947" y="279"/>
                  </a:lnTo>
                  <a:lnTo>
                    <a:pt x="950" y="283"/>
                  </a:lnTo>
                  <a:lnTo>
                    <a:pt x="950" y="284"/>
                  </a:lnTo>
                  <a:lnTo>
                    <a:pt x="952" y="289"/>
                  </a:lnTo>
                  <a:lnTo>
                    <a:pt x="950" y="290"/>
                  </a:lnTo>
                  <a:lnTo>
                    <a:pt x="950" y="292"/>
                  </a:lnTo>
                  <a:lnTo>
                    <a:pt x="950" y="292"/>
                  </a:lnTo>
                  <a:lnTo>
                    <a:pt x="949" y="293"/>
                  </a:lnTo>
                  <a:lnTo>
                    <a:pt x="947" y="293"/>
                  </a:lnTo>
                  <a:lnTo>
                    <a:pt x="946" y="293"/>
                  </a:lnTo>
                  <a:lnTo>
                    <a:pt x="943" y="296"/>
                  </a:lnTo>
                  <a:lnTo>
                    <a:pt x="941" y="296"/>
                  </a:lnTo>
                  <a:lnTo>
                    <a:pt x="937" y="296"/>
                  </a:lnTo>
                  <a:lnTo>
                    <a:pt x="935" y="295"/>
                  </a:lnTo>
                  <a:lnTo>
                    <a:pt x="934" y="295"/>
                  </a:lnTo>
                  <a:lnTo>
                    <a:pt x="934" y="296"/>
                  </a:lnTo>
                  <a:lnTo>
                    <a:pt x="932" y="296"/>
                  </a:lnTo>
                  <a:lnTo>
                    <a:pt x="931" y="296"/>
                  </a:lnTo>
                  <a:lnTo>
                    <a:pt x="931" y="298"/>
                  </a:lnTo>
                  <a:lnTo>
                    <a:pt x="931" y="298"/>
                  </a:lnTo>
                  <a:lnTo>
                    <a:pt x="931" y="299"/>
                  </a:lnTo>
                  <a:lnTo>
                    <a:pt x="931" y="299"/>
                  </a:lnTo>
                  <a:lnTo>
                    <a:pt x="932" y="301"/>
                  </a:lnTo>
                  <a:lnTo>
                    <a:pt x="934" y="301"/>
                  </a:lnTo>
                  <a:lnTo>
                    <a:pt x="935" y="301"/>
                  </a:lnTo>
                  <a:lnTo>
                    <a:pt x="935" y="302"/>
                  </a:lnTo>
                  <a:lnTo>
                    <a:pt x="935" y="302"/>
                  </a:lnTo>
                  <a:lnTo>
                    <a:pt x="935" y="304"/>
                  </a:lnTo>
                  <a:lnTo>
                    <a:pt x="934" y="304"/>
                  </a:lnTo>
                  <a:lnTo>
                    <a:pt x="932" y="302"/>
                  </a:lnTo>
                  <a:lnTo>
                    <a:pt x="932" y="302"/>
                  </a:lnTo>
                  <a:lnTo>
                    <a:pt x="931" y="304"/>
                  </a:lnTo>
                  <a:lnTo>
                    <a:pt x="931" y="304"/>
                  </a:lnTo>
                  <a:lnTo>
                    <a:pt x="929" y="304"/>
                  </a:lnTo>
                  <a:lnTo>
                    <a:pt x="927" y="304"/>
                  </a:lnTo>
                  <a:lnTo>
                    <a:pt x="927" y="305"/>
                  </a:lnTo>
                  <a:lnTo>
                    <a:pt x="927" y="305"/>
                  </a:lnTo>
                  <a:lnTo>
                    <a:pt x="926" y="307"/>
                  </a:lnTo>
                  <a:lnTo>
                    <a:pt x="926" y="308"/>
                  </a:lnTo>
                  <a:lnTo>
                    <a:pt x="926" y="308"/>
                  </a:lnTo>
                  <a:lnTo>
                    <a:pt x="926" y="310"/>
                  </a:lnTo>
                  <a:lnTo>
                    <a:pt x="927" y="311"/>
                  </a:lnTo>
                  <a:lnTo>
                    <a:pt x="929" y="313"/>
                  </a:lnTo>
                  <a:lnTo>
                    <a:pt x="929" y="314"/>
                  </a:lnTo>
                  <a:lnTo>
                    <a:pt x="927" y="313"/>
                  </a:lnTo>
                  <a:lnTo>
                    <a:pt x="927" y="313"/>
                  </a:lnTo>
                  <a:lnTo>
                    <a:pt x="926" y="311"/>
                  </a:lnTo>
                  <a:lnTo>
                    <a:pt x="924" y="310"/>
                  </a:lnTo>
                  <a:lnTo>
                    <a:pt x="921" y="308"/>
                  </a:lnTo>
                  <a:lnTo>
                    <a:pt x="920" y="308"/>
                  </a:lnTo>
                  <a:lnTo>
                    <a:pt x="920" y="308"/>
                  </a:lnTo>
                  <a:lnTo>
                    <a:pt x="923" y="311"/>
                  </a:lnTo>
                  <a:lnTo>
                    <a:pt x="924" y="311"/>
                  </a:lnTo>
                  <a:lnTo>
                    <a:pt x="924" y="313"/>
                  </a:lnTo>
                  <a:lnTo>
                    <a:pt x="921" y="314"/>
                  </a:lnTo>
                  <a:lnTo>
                    <a:pt x="921" y="314"/>
                  </a:lnTo>
                  <a:lnTo>
                    <a:pt x="923" y="316"/>
                  </a:lnTo>
                  <a:lnTo>
                    <a:pt x="923" y="316"/>
                  </a:lnTo>
                  <a:lnTo>
                    <a:pt x="921" y="316"/>
                  </a:lnTo>
                  <a:lnTo>
                    <a:pt x="921" y="317"/>
                  </a:lnTo>
                  <a:lnTo>
                    <a:pt x="918" y="317"/>
                  </a:lnTo>
                  <a:lnTo>
                    <a:pt x="918" y="317"/>
                  </a:lnTo>
                  <a:lnTo>
                    <a:pt x="918" y="319"/>
                  </a:lnTo>
                  <a:lnTo>
                    <a:pt x="920" y="319"/>
                  </a:lnTo>
                  <a:lnTo>
                    <a:pt x="918" y="321"/>
                  </a:lnTo>
                  <a:lnTo>
                    <a:pt x="918" y="321"/>
                  </a:lnTo>
                  <a:lnTo>
                    <a:pt x="915" y="319"/>
                  </a:lnTo>
                  <a:lnTo>
                    <a:pt x="917" y="322"/>
                  </a:lnTo>
                  <a:lnTo>
                    <a:pt x="917" y="322"/>
                  </a:lnTo>
                  <a:lnTo>
                    <a:pt x="917" y="324"/>
                  </a:lnTo>
                  <a:lnTo>
                    <a:pt x="918" y="324"/>
                  </a:lnTo>
                  <a:lnTo>
                    <a:pt x="918" y="324"/>
                  </a:lnTo>
                  <a:lnTo>
                    <a:pt x="918" y="325"/>
                  </a:lnTo>
                  <a:lnTo>
                    <a:pt x="917" y="327"/>
                  </a:lnTo>
                  <a:lnTo>
                    <a:pt x="914" y="328"/>
                  </a:lnTo>
                  <a:lnTo>
                    <a:pt x="911" y="331"/>
                  </a:lnTo>
                  <a:lnTo>
                    <a:pt x="911" y="333"/>
                  </a:lnTo>
                  <a:lnTo>
                    <a:pt x="912" y="334"/>
                  </a:lnTo>
                  <a:lnTo>
                    <a:pt x="912" y="336"/>
                  </a:lnTo>
                  <a:lnTo>
                    <a:pt x="911" y="336"/>
                  </a:lnTo>
                  <a:lnTo>
                    <a:pt x="909" y="336"/>
                  </a:lnTo>
                  <a:lnTo>
                    <a:pt x="909" y="336"/>
                  </a:lnTo>
                  <a:lnTo>
                    <a:pt x="909" y="337"/>
                  </a:lnTo>
                  <a:lnTo>
                    <a:pt x="909" y="339"/>
                  </a:lnTo>
                  <a:lnTo>
                    <a:pt x="909" y="340"/>
                  </a:lnTo>
                  <a:lnTo>
                    <a:pt x="909" y="343"/>
                  </a:lnTo>
                  <a:lnTo>
                    <a:pt x="906" y="348"/>
                  </a:lnTo>
                  <a:lnTo>
                    <a:pt x="905" y="351"/>
                  </a:lnTo>
                  <a:lnTo>
                    <a:pt x="905" y="354"/>
                  </a:lnTo>
                  <a:lnTo>
                    <a:pt x="903" y="356"/>
                  </a:lnTo>
                  <a:lnTo>
                    <a:pt x="902" y="356"/>
                  </a:lnTo>
                  <a:lnTo>
                    <a:pt x="902" y="357"/>
                  </a:lnTo>
                  <a:lnTo>
                    <a:pt x="902" y="357"/>
                  </a:lnTo>
                  <a:lnTo>
                    <a:pt x="902" y="357"/>
                  </a:lnTo>
                  <a:lnTo>
                    <a:pt x="903" y="359"/>
                  </a:lnTo>
                  <a:lnTo>
                    <a:pt x="902" y="362"/>
                  </a:lnTo>
                  <a:lnTo>
                    <a:pt x="902" y="366"/>
                  </a:lnTo>
                  <a:lnTo>
                    <a:pt x="900" y="371"/>
                  </a:lnTo>
                  <a:lnTo>
                    <a:pt x="902" y="381"/>
                  </a:lnTo>
                  <a:lnTo>
                    <a:pt x="900" y="387"/>
                  </a:lnTo>
                  <a:lnTo>
                    <a:pt x="900" y="389"/>
                  </a:lnTo>
                  <a:lnTo>
                    <a:pt x="900" y="390"/>
                  </a:lnTo>
                  <a:lnTo>
                    <a:pt x="899" y="392"/>
                  </a:lnTo>
                  <a:lnTo>
                    <a:pt x="900" y="392"/>
                  </a:lnTo>
                  <a:lnTo>
                    <a:pt x="902" y="392"/>
                  </a:lnTo>
                  <a:lnTo>
                    <a:pt x="902" y="394"/>
                  </a:lnTo>
                  <a:lnTo>
                    <a:pt x="902" y="395"/>
                  </a:lnTo>
                  <a:lnTo>
                    <a:pt x="902" y="397"/>
                  </a:lnTo>
                  <a:lnTo>
                    <a:pt x="903" y="397"/>
                  </a:lnTo>
                  <a:lnTo>
                    <a:pt x="903" y="397"/>
                  </a:lnTo>
                  <a:lnTo>
                    <a:pt x="903" y="397"/>
                  </a:lnTo>
                  <a:lnTo>
                    <a:pt x="905" y="400"/>
                  </a:lnTo>
                  <a:lnTo>
                    <a:pt x="906" y="400"/>
                  </a:lnTo>
                  <a:lnTo>
                    <a:pt x="908" y="401"/>
                  </a:lnTo>
                  <a:lnTo>
                    <a:pt x="906" y="409"/>
                  </a:lnTo>
                  <a:lnTo>
                    <a:pt x="906" y="410"/>
                  </a:lnTo>
                  <a:lnTo>
                    <a:pt x="908" y="407"/>
                  </a:lnTo>
                  <a:lnTo>
                    <a:pt x="908" y="403"/>
                  </a:lnTo>
                  <a:lnTo>
                    <a:pt x="909" y="400"/>
                  </a:lnTo>
                  <a:lnTo>
                    <a:pt x="909" y="398"/>
                  </a:lnTo>
                  <a:lnTo>
                    <a:pt x="914" y="398"/>
                  </a:lnTo>
                  <a:lnTo>
                    <a:pt x="917" y="400"/>
                  </a:lnTo>
                  <a:lnTo>
                    <a:pt x="918" y="400"/>
                  </a:lnTo>
                  <a:lnTo>
                    <a:pt x="920" y="400"/>
                  </a:lnTo>
                  <a:lnTo>
                    <a:pt x="920" y="400"/>
                  </a:lnTo>
                  <a:lnTo>
                    <a:pt x="921" y="401"/>
                  </a:lnTo>
                  <a:lnTo>
                    <a:pt x="921" y="404"/>
                  </a:lnTo>
                  <a:lnTo>
                    <a:pt x="921" y="406"/>
                  </a:lnTo>
                  <a:lnTo>
                    <a:pt x="923" y="412"/>
                  </a:lnTo>
                  <a:lnTo>
                    <a:pt x="924" y="415"/>
                  </a:lnTo>
                  <a:lnTo>
                    <a:pt x="926" y="421"/>
                  </a:lnTo>
                  <a:lnTo>
                    <a:pt x="926" y="422"/>
                  </a:lnTo>
                  <a:lnTo>
                    <a:pt x="929" y="428"/>
                  </a:lnTo>
                  <a:lnTo>
                    <a:pt x="929" y="430"/>
                  </a:lnTo>
                  <a:lnTo>
                    <a:pt x="929" y="432"/>
                  </a:lnTo>
                  <a:lnTo>
                    <a:pt x="929" y="433"/>
                  </a:lnTo>
                  <a:lnTo>
                    <a:pt x="929" y="435"/>
                  </a:lnTo>
                  <a:lnTo>
                    <a:pt x="929" y="438"/>
                  </a:lnTo>
                  <a:lnTo>
                    <a:pt x="927" y="439"/>
                  </a:lnTo>
                  <a:lnTo>
                    <a:pt x="926" y="439"/>
                  </a:lnTo>
                  <a:lnTo>
                    <a:pt x="926" y="441"/>
                  </a:lnTo>
                  <a:lnTo>
                    <a:pt x="924" y="441"/>
                  </a:lnTo>
                  <a:lnTo>
                    <a:pt x="924" y="441"/>
                  </a:lnTo>
                  <a:lnTo>
                    <a:pt x="926" y="441"/>
                  </a:lnTo>
                  <a:lnTo>
                    <a:pt x="927" y="441"/>
                  </a:lnTo>
                  <a:lnTo>
                    <a:pt x="929" y="439"/>
                  </a:lnTo>
                  <a:lnTo>
                    <a:pt x="929" y="439"/>
                  </a:lnTo>
                  <a:lnTo>
                    <a:pt x="931" y="439"/>
                  </a:lnTo>
                  <a:lnTo>
                    <a:pt x="932" y="439"/>
                  </a:lnTo>
                  <a:lnTo>
                    <a:pt x="931" y="441"/>
                  </a:lnTo>
                  <a:lnTo>
                    <a:pt x="931" y="441"/>
                  </a:lnTo>
                  <a:lnTo>
                    <a:pt x="932" y="439"/>
                  </a:lnTo>
                  <a:lnTo>
                    <a:pt x="935" y="438"/>
                  </a:lnTo>
                  <a:lnTo>
                    <a:pt x="946" y="435"/>
                  </a:lnTo>
                  <a:lnTo>
                    <a:pt x="949" y="433"/>
                  </a:lnTo>
                  <a:lnTo>
                    <a:pt x="952" y="435"/>
                  </a:lnTo>
                  <a:lnTo>
                    <a:pt x="955" y="436"/>
                  </a:lnTo>
                  <a:lnTo>
                    <a:pt x="958" y="438"/>
                  </a:lnTo>
                  <a:lnTo>
                    <a:pt x="962" y="439"/>
                  </a:lnTo>
                  <a:lnTo>
                    <a:pt x="967" y="441"/>
                  </a:lnTo>
                  <a:lnTo>
                    <a:pt x="969" y="442"/>
                  </a:lnTo>
                  <a:lnTo>
                    <a:pt x="973" y="442"/>
                  </a:lnTo>
                  <a:lnTo>
                    <a:pt x="975" y="444"/>
                  </a:lnTo>
                  <a:lnTo>
                    <a:pt x="976" y="445"/>
                  </a:lnTo>
                  <a:lnTo>
                    <a:pt x="979" y="448"/>
                  </a:lnTo>
                  <a:lnTo>
                    <a:pt x="981" y="450"/>
                  </a:lnTo>
                  <a:lnTo>
                    <a:pt x="984" y="451"/>
                  </a:lnTo>
                  <a:lnTo>
                    <a:pt x="985" y="454"/>
                  </a:lnTo>
                  <a:lnTo>
                    <a:pt x="990" y="460"/>
                  </a:lnTo>
                  <a:lnTo>
                    <a:pt x="990" y="462"/>
                  </a:lnTo>
                  <a:lnTo>
                    <a:pt x="993" y="462"/>
                  </a:lnTo>
                  <a:lnTo>
                    <a:pt x="997" y="463"/>
                  </a:lnTo>
                  <a:lnTo>
                    <a:pt x="1003" y="467"/>
                  </a:lnTo>
                  <a:lnTo>
                    <a:pt x="1007" y="468"/>
                  </a:lnTo>
                  <a:lnTo>
                    <a:pt x="1010" y="468"/>
                  </a:lnTo>
                  <a:lnTo>
                    <a:pt x="1011" y="470"/>
                  </a:lnTo>
                  <a:lnTo>
                    <a:pt x="1013" y="471"/>
                  </a:lnTo>
                  <a:lnTo>
                    <a:pt x="1014" y="471"/>
                  </a:lnTo>
                  <a:lnTo>
                    <a:pt x="1016" y="473"/>
                  </a:lnTo>
                  <a:lnTo>
                    <a:pt x="1016" y="474"/>
                  </a:lnTo>
                  <a:lnTo>
                    <a:pt x="1017" y="476"/>
                  </a:lnTo>
                  <a:lnTo>
                    <a:pt x="1019" y="476"/>
                  </a:lnTo>
                  <a:lnTo>
                    <a:pt x="1019" y="477"/>
                  </a:lnTo>
                  <a:lnTo>
                    <a:pt x="1017" y="482"/>
                  </a:lnTo>
                  <a:lnTo>
                    <a:pt x="1017" y="482"/>
                  </a:lnTo>
                  <a:lnTo>
                    <a:pt x="1019" y="479"/>
                  </a:lnTo>
                  <a:lnTo>
                    <a:pt x="1019" y="477"/>
                  </a:lnTo>
                  <a:lnTo>
                    <a:pt x="1020" y="477"/>
                  </a:lnTo>
                  <a:lnTo>
                    <a:pt x="1022" y="477"/>
                  </a:lnTo>
                  <a:lnTo>
                    <a:pt x="1025" y="477"/>
                  </a:lnTo>
                  <a:lnTo>
                    <a:pt x="1026" y="477"/>
                  </a:lnTo>
                  <a:lnTo>
                    <a:pt x="1029" y="477"/>
                  </a:lnTo>
                  <a:lnTo>
                    <a:pt x="1031" y="477"/>
                  </a:lnTo>
                  <a:lnTo>
                    <a:pt x="1032" y="477"/>
                  </a:lnTo>
                  <a:lnTo>
                    <a:pt x="1032" y="477"/>
                  </a:lnTo>
                  <a:lnTo>
                    <a:pt x="1034" y="477"/>
                  </a:lnTo>
                  <a:lnTo>
                    <a:pt x="1034" y="477"/>
                  </a:lnTo>
                  <a:lnTo>
                    <a:pt x="1037" y="477"/>
                  </a:lnTo>
                  <a:lnTo>
                    <a:pt x="1038" y="477"/>
                  </a:lnTo>
                  <a:lnTo>
                    <a:pt x="1043" y="479"/>
                  </a:lnTo>
                  <a:lnTo>
                    <a:pt x="1046" y="479"/>
                  </a:lnTo>
                  <a:lnTo>
                    <a:pt x="1046" y="479"/>
                  </a:lnTo>
                  <a:lnTo>
                    <a:pt x="1048" y="480"/>
                  </a:lnTo>
                  <a:lnTo>
                    <a:pt x="1048" y="480"/>
                  </a:lnTo>
                  <a:lnTo>
                    <a:pt x="1049" y="480"/>
                  </a:lnTo>
                  <a:lnTo>
                    <a:pt x="1051" y="480"/>
                  </a:lnTo>
                  <a:lnTo>
                    <a:pt x="1054" y="482"/>
                  </a:lnTo>
                  <a:lnTo>
                    <a:pt x="1054" y="483"/>
                  </a:lnTo>
                  <a:lnTo>
                    <a:pt x="1055" y="486"/>
                  </a:lnTo>
                  <a:lnTo>
                    <a:pt x="1055" y="488"/>
                  </a:lnTo>
                  <a:lnTo>
                    <a:pt x="1054" y="494"/>
                  </a:lnTo>
                  <a:lnTo>
                    <a:pt x="1052" y="497"/>
                  </a:lnTo>
                  <a:lnTo>
                    <a:pt x="1052" y="500"/>
                  </a:lnTo>
                  <a:lnTo>
                    <a:pt x="1054" y="501"/>
                  </a:lnTo>
                  <a:lnTo>
                    <a:pt x="1055" y="503"/>
                  </a:lnTo>
                  <a:lnTo>
                    <a:pt x="1055" y="503"/>
                  </a:lnTo>
                  <a:lnTo>
                    <a:pt x="1055" y="508"/>
                  </a:lnTo>
                  <a:lnTo>
                    <a:pt x="1057" y="509"/>
                  </a:lnTo>
                  <a:lnTo>
                    <a:pt x="1055" y="511"/>
                  </a:lnTo>
                  <a:lnTo>
                    <a:pt x="1055" y="512"/>
                  </a:lnTo>
                  <a:lnTo>
                    <a:pt x="1055" y="515"/>
                  </a:lnTo>
                  <a:lnTo>
                    <a:pt x="1057" y="518"/>
                  </a:lnTo>
                  <a:lnTo>
                    <a:pt x="1055" y="520"/>
                  </a:lnTo>
                  <a:lnTo>
                    <a:pt x="1055" y="521"/>
                  </a:lnTo>
                  <a:lnTo>
                    <a:pt x="1055" y="521"/>
                  </a:lnTo>
                  <a:lnTo>
                    <a:pt x="1054" y="524"/>
                  </a:lnTo>
                  <a:lnTo>
                    <a:pt x="1054" y="524"/>
                  </a:lnTo>
                  <a:lnTo>
                    <a:pt x="1055" y="526"/>
                  </a:lnTo>
                  <a:lnTo>
                    <a:pt x="1055" y="527"/>
                  </a:lnTo>
                  <a:lnTo>
                    <a:pt x="1057" y="527"/>
                  </a:lnTo>
                  <a:lnTo>
                    <a:pt x="1058" y="529"/>
                  </a:lnTo>
                  <a:lnTo>
                    <a:pt x="1060" y="532"/>
                  </a:lnTo>
                  <a:lnTo>
                    <a:pt x="1061" y="533"/>
                  </a:lnTo>
                  <a:lnTo>
                    <a:pt x="1063" y="536"/>
                  </a:lnTo>
                  <a:lnTo>
                    <a:pt x="1063" y="538"/>
                  </a:lnTo>
                  <a:lnTo>
                    <a:pt x="1063" y="539"/>
                  </a:lnTo>
                  <a:lnTo>
                    <a:pt x="1061" y="539"/>
                  </a:lnTo>
                  <a:lnTo>
                    <a:pt x="1061" y="541"/>
                  </a:lnTo>
                  <a:lnTo>
                    <a:pt x="1060" y="541"/>
                  </a:lnTo>
                  <a:lnTo>
                    <a:pt x="1060" y="541"/>
                  </a:lnTo>
                  <a:lnTo>
                    <a:pt x="1063" y="541"/>
                  </a:lnTo>
                  <a:lnTo>
                    <a:pt x="1063" y="541"/>
                  </a:lnTo>
                  <a:lnTo>
                    <a:pt x="1064" y="541"/>
                  </a:lnTo>
                  <a:lnTo>
                    <a:pt x="1066" y="543"/>
                  </a:lnTo>
                  <a:lnTo>
                    <a:pt x="1066" y="544"/>
                  </a:lnTo>
                  <a:lnTo>
                    <a:pt x="1069" y="544"/>
                  </a:lnTo>
                  <a:lnTo>
                    <a:pt x="1070" y="546"/>
                  </a:lnTo>
                  <a:lnTo>
                    <a:pt x="1073" y="550"/>
                  </a:lnTo>
                  <a:lnTo>
                    <a:pt x="1075" y="550"/>
                  </a:lnTo>
                  <a:lnTo>
                    <a:pt x="1075" y="552"/>
                  </a:lnTo>
                  <a:lnTo>
                    <a:pt x="1076" y="555"/>
                  </a:lnTo>
                  <a:lnTo>
                    <a:pt x="1076" y="556"/>
                  </a:lnTo>
                  <a:lnTo>
                    <a:pt x="1076" y="558"/>
                  </a:lnTo>
                  <a:lnTo>
                    <a:pt x="1076" y="558"/>
                  </a:lnTo>
                  <a:lnTo>
                    <a:pt x="1073" y="559"/>
                  </a:lnTo>
                  <a:lnTo>
                    <a:pt x="1072" y="562"/>
                  </a:lnTo>
                  <a:lnTo>
                    <a:pt x="1072" y="562"/>
                  </a:lnTo>
                  <a:lnTo>
                    <a:pt x="1073" y="561"/>
                  </a:lnTo>
                  <a:lnTo>
                    <a:pt x="1076" y="559"/>
                  </a:lnTo>
                  <a:lnTo>
                    <a:pt x="1078" y="559"/>
                  </a:lnTo>
                  <a:lnTo>
                    <a:pt x="1079" y="559"/>
                  </a:lnTo>
                  <a:lnTo>
                    <a:pt x="1081" y="559"/>
                  </a:lnTo>
                  <a:lnTo>
                    <a:pt x="1082" y="561"/>
                  </a:lnTo>
                  <a:lnTo>
                    <a:pt x="1084" y="562"/>
                  </a:lnTo>
                  <a:lnTo>
                    <a:pt x="1087" y="565"/>
                  </a:lnTo>
                  <a:lnTo>
                    <a:pt x="1089" y="567"/>
                  </a:lnTo>
                  <a:lnTo>
                    <a:pt x="1090" y="570"/>
                  </a:lnTo>
                  <a:lnTo>
                    <a:pt x="1090" y="568"/>
                  </a:lnTo>
                  <a:lnTo>
                    <a:pt x="1089" y="567"/>
                  </a:lnTo>
                  <a:lnTo>
                    <a:pt x="1087" y="564"/>
                  </a:lnTo>
                  <a:lnTo>
                    <a:pt x="1086" y="562"/>
                  </a:lnTo>
                  <a:lnTo>
                    <a:pt x="1086" y="562"/>
                  </a:lnTo>
                  <a:lnTo>
                    <a:pt x="1086" y="561"/>
                  </a:lnTo>
                  <a:lnTo>
                    <a:pt x="1086" y="561"/>
                  </a:lnTo>
                  <a:lnTo>
                    <a:pt x="1086" y="558"/>
                  </a:lnTo>
                  <a:lnTo>
                    <a:pt x="1087" y="558"/>
                  </a:lnTo>
                  <a:lnTo>
                    <a:pt x="1087" y="556"/>
                  </a:lnTo>
                  <a:lnTo>
                    <a:pt x="1089" y="555"/>
                  </a:lnTo>
                  <a:lnTo>
                    <a:pt x="1089" y="555"/>
                  </a:lnTo>
                  <a:lnTo>
                    <a:pt x="1089" y="553"/>
                  </a:lnTo>
                  <a:lnTo>
                    <a:pt x="1090" y="553"/>
                  </a:lnTo>
                  <a:lnTo>
                    <a:pt x="1092" y="553"/>
                  </a:lnTo>
                  <a:lnTo>
                    <a:pt x="1092" y="555"/>
                  </a:lnTo>
                  <a:lnTo>
                    <a:pt x="1092" y="555"/>
                  </a:lnTo>
                  <a:lnTo>
                    <a:pt x="1093" y="555"/>
                  </a:lnTo>
                  <a:lnTo>
                    <a:pt x="1093" y="555"/>
                  </a:lnTo>
                  <a:lnTo>
                    <a:pt x="1095" y="556"/>
                  </a:lnTo>
                  <a:lnTo>
                    <a:pt x="1095" y="556"/>
                  </a:lnTo>
                  <a:lnTo>
                    <a:pt x="1095" y="558"/>
                  </a:lnTo>
                  <a:lnTo>
                    <a:pt x="1095" y="561"/>
                  </a:lnTo>
                  <a:lnTo>
                    <a:pt x="1096" y="561"/>
                  </a:lnTo>
                  <a:lnTo>
                    <a:pt x="1096" y="559"/>
                  </a:lnTo>
                  <a:lnTo>
                    <a:pt x="1096" y="558"/>
                  </a:lnTo>
                  <a:lnTo>
                    <a:pt x="1096" y="556"/>
                  </a:lnTo>
                  <a:lnTo>
                    <a:pt x="1098" y="555"/>
                  </a:lnTo>
                  <a:lnTo>
                    <a:pt x="1098" y="555"/>
                  </a:lnTo>
                  <a:lnTo>
                    <a:pt x="1098" y="555"/>
                  </a:lnTo>
                  <a:lnTo>
                    <a:pt x="1095" y="550"/>
                  </a:lnTo>
                  <a:lnTo>
                    <a:pt x="1095" y="550"/>
                  </a:lnTo>
                  <a:lnTo>
                    <a:pt x="1096" y="550"/>
                  </a:lnTo>
                  <a:lnTo>
                    <a:pt x="1096" y="549"/>
                  </a:lnTo>
                  <a:lnTo>
                    <a:pt x="1096" y="547"/>
                  </a:lnTo>
                  <a:lnTo>
                    <a:pt x="1096" y="546"/>
                  </a:lnTo>
                  <a:lnTo>
                    <a:pt x="1098" y="544"/>
                  </a:lnTo>
                  <a:lnTo>
                    <a:pt x="1099" y="543"/>
                  </a:lnTo>
                  <a:lnTo>
                    <a:pt x="1101" y="541"/>
                  </a:lnTo>
                  <a:lnTo>
                    <a:pt x="1101" y="541"/>
                  </a:lnTo>
                  <a:lnTo>
                    <a:pt x="1101" y="539"/>
                  </a:lnTo>
                  <a:lnTo>
                    <a:pt x="1101" y="539"/>
                  </a:lnTo>
                  <a:lnTo>
                    <a:pt x="1101" y="539"/>
                  </a:lnTo>
                  <a:lnTo>
                    <a:pt x="1101" y="538"/>
                  </a:lnTo>
                  <a:lnTo>
                    <a:pt x="1101" y="535"/>
                  </a:lnTo>
                  <a:lnTo>
                    <a:pt x="1099" y="535"/>
                  </a:lnTo>
                  <a:lnTo>
                    <a:pt x="1098" y="533"/>
                  </a:lnTo>
                  <a:lnTo>
                    <a:pt x="1098" y="532"/>
                  </a:lnTo>
                  <a:lnTo>
                    <a:pt x="1098" y="530"/>
                  </a:lnTo>
                  <a:lnTo>
                    <a:pt x="1098" y="529"/>
                  </a:lnTo>
                  <a:lnTo>
                    <a:pt x="1098" y="529"/>
                  </a:lnTo>
                  <a:lnTo>
                    <a:pt x="1098" y="527"/>
                  </a:lnTo>
                  <a:lnTo>
                    <a:pt x="1096" y="526"/>
                  </a:lnTo>
                  <a:lnTo>
                    <a:pt x="1096" y="524"/>
                  </a:lnTo>
                  <a:lnTo>
                    <a:pt x="1095" y="521"/>
                  </a:lnTo>
                  <a:lnTo>
                    <a:pt x="1095" y="517"/>
                  </a:lnTo>
                  <a:lnTo>
                    <a:pt x="1095" y="514"/>
                  </a:lnTo>
                  <a:lnTo>
                    <a:pt x="1093" y="512"/>
                  </a:lnTo>
                  <a:lnTo>
                    <a:pt x="1093" y="511"/>
                  </a:lnTo>
                  <a:lnTo>
                    <a:pt x="1093" y="511"/>
                  </a:lnTo>
                  <a:lnTo>
                    <a:pt x="1095" y="509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3" y="506"/>
                  </a:lnTo>
                  <a:lnTo>
                    <a:pt x="1093" y="506"/>
                  </a:lnTo>
                  <a:lnTo>
                    <a:pt x="1095" y="505"/>
                  </a:lnTo>
                  <a:lnTo>
                    <a:pt x="1095" y="505"/>
                  </a:lnTo>
                  <a:lnTo>
                    <a:pt x="1093" y="503"/>
                  </a:lnTo>
                  <a:lnTo>
                    <a:pt x="1092" y="503"/>
                  </a:lnTo>
                  <a:lnTo>
                    <a:pt x="1092" y="501"/>
                  </a:lnTo>
                  <a:lnTo>
                    <a:pt x="1093" y="501"/>
                  </a:lnTo>
                  <a:lnTo>
                    <a:pt x="1093" y="501"/>
                  </a:lnTo>
                  <a:lnTo>
                    <a:pt x="1092" y="500"/>
                  </a:lnTo>
                  <a:lnTo>
                    <a:pt x="1092" y="500"/>
                  </a:lnTo>
                  <a:lnTo>
                    <a:pt x="1090" y="498"/>
                  </a:lnTo>
                  <a:lnTo>
                    <a:pt x="1089" y="497"/>
                  </a:lnTo>
                  <a:lnTo>
                    <a:pt x="1089" y="497"/>
                  </a:lnTo>
                  <a:lnTo>
                    <a:pt x="1089" y="494"/>
                  </a:lnTo>
                  <a:lnTo>
                    <a:pt x="1087" y="492"/>
                  </a:lnTo>
                  <a:lnTo>
                    <a:pt x="1087" y="491"/>
                  </a:lnTo>
                  <a:lnTo>
                    <a:pt x="1087" y="491"/>
                  </a:lnTo>
                  <a:lnTo>
                    <a:pt x="1086" y="491"/>
                  </a:lnTo>
                  <a:lnTo>
                    <a:pt x="1086" y="491"/>
                  </a:lnTo>
                  <a:lnTo>
                    <a:pt x="1087" y="489"/>
                  </a:lnTo>
                  <a:lnTo>
                    <a:pt x="1096" y="486"/>
                  </a:lnTo>
                  <a:lnTo>
                    <a:pt x="1096" y="485"/>
                  </a:lnTo>
                  <a:lnTo>
                    <a:pt x="1101" y="483"/>
                  </a:lnTo>
                  <a:lnTo>
                    <a:pt x="1104" y="482"/>
                  </a:lnTo>
                  <a:lnTo>
                    <a:pt x="1105" y="480"/>
                  </a:lnTo>
                  <a:lnTo>
                    <a:pt x="1108" y="479"/>
                  </a:lnTo>
                  <a:lnTo>
                    <a:pt x="1110" y="477"/>
                  </a:lnTo>
                  <a:lnTo>
                    <a:pt x="1110" y="476"/>
                  </a:lnTo>
                  <a:lnTo>
                    <a:pt x="1114" y="471"/>
                  </a:lnTo>
                  <a:lnTo>
                    <a:pt x="1117" y="470"/>
                  </a:lnTo>
                  <a:lnTo>
                    <a:pt x="1119" y="467"/>
                  </a:lnTo>
                  <a:lnTo>
                    <a:pt x="1120" y="465"/>
                  </a:lnTo>
                  <a:lnTo>
                    <a:pt x="1122" y="462"/>
                  </a:lnTo>
                  <a:lnTo>
                    <a:pt x="1123" y="459"/>
                  </a:lnTo>
                  <a:lnTo>
                    <a:pt x="1123" y="457"/>
                  </a:lnTo>
                  <a:lnTo>
                    <a:pt x="1125" y="454"/>
                  </a:lnTo>
                  <a:lnTo>
                    <a:pt x="1125" y="451"/>
                  </a:lnTo>
                  <a:lnTo>
                    <a:pt x="1125" y="447"/>
                  </a:lnTo>
                  <a:lnTo>
                    <a:pt x="1125" y="442"/>
                  </a:lnTo>
                  <a:lnTo>
                    <a:pt x="1125" y="436"/>
                  </a:lnTo>
                  <a:lnTo>
                    <a:pt x="1123" y="433"/>
                  </a:lnTo>
                  <a:lnTo>
                    <a:pt x="1123" y="432"/>
                  </a:lnTo>
                  <a:lnTo>
                    <a:pt x="1122" y="425"/>
                  </a:lnTo>
                  <a:lnTo>
                    <a:pt x="1122" y="424"/>
                  </a:lnTo>
                  <a:lnTo>
                    <a:pt x="1120" y="422"/>
                  </a:lnTo>
                  <a:lnTo>
                    <a:pt x="1117" y="416"/>
                  </a:lnTo>
                  <a:lnTo>
                    <a:pt x="1113" y="412"/>
                  </a:lnTo>
                  <a:lnTo>
                    <a:pt x="1113" y="412"/>
                  </a:lnTo>
                  <a:lnTo>
                    <a:pt x="1111" y="410"/>
                  </a:lnTo>
                  <a:lnTo>
                    <a:pt x="1108" y="409"/>
                  </a:lnTo>
                  <a:lnTo>
                    <a:pt x="1107" y="407"/>
                  </a:lnTo>
                  <a:lnTo>
                    <a:pt x="1102" y="403"/>
                  </a:lnTo>
                  <a:lnTo>
                    <a:pt x="1101" y="403"/>
                  </a:lnTo>
                  <a:lnTo>
                    <a:pt x="1101" y="401"/>
                  </a:lnTo>
                  <a:lnTo>
                    <a:pt x="1101" y="401"/>
                  </a:lnTo>
                  <a:lnTo>
                    <a:pt x="1101" y="398"/>
                  </a:lnTo>
                  <a:lnTo>
                    <a:pt x="1101" y="397"/>
                  </a:lnTo>
                  <a:lnTo>
                    <a:pt x="1101" y="397"/>
                  </a:lnTo>
                  <a:lnTo>
                    <a:pt x="1102" y="395"/>
                  </a:lnTo>
                  <a:lnTo>
                    <a:pt x="1104" y="392"/>
                  </a:lnTo>
                  <a:lnTo>
                    <a:pt x="1105" y="390"/>
                  </a:lnTo>
                  <a:lnTo>
                    <a:pt x="1105" y="389"/>
                  </a:lnTo>
                  <a:lnTo>
                    <a:pt x="1107" y="387"/>
                  </a:lnTo>
                  <a:lnTo>
                    <a:pt x="1108" y="386"/>
                  </a:lnTo>
                  <a:lnTo>
                    <a:pt x="1110" y="384"/>
                  </a:lnTo>
                  <a:lnTo>
                    <a:pt x="1110" y="383"/>
                  </a:lnTo>
                  <a:lnTo>
                    <a:pt x="1108" y="383"/>
                  </a:lnTo>
                  <a:lnTo>
                    <a:pt x="1108" y="381"/>
                  </a:lnTo>
                  <a:lnTo>
                    <a:pt x="1110" y="380"/>
                  </a:lnTo>
                  <a:lnTo>
                    <a:pt x="1110" y="380"/>
                  </a:lnTo>
                  <a:lnTo>
                    <a:pt x="1110" y="377"/>
                  </a:lnTo>
                  <a:lnTo>
                    <a:pt x="1110" y="377"/>
                  </a:lnTo>
                  <a:lnTo>
                    <a:pt x="1111" y="377"/>
                  </a:lnTo>
                  <a:lnTo>
                    <a:pt x="1114" y="380"/>
                  </a:lnTo>
                  <a:lnTo>
                    <a:pt x="1114" y="380"/>
                  </a:lnTo>
                  <a:lnTo>
                    <a:pt x="1114" y="378"/>
                  </a:lnTo>
                  <a:lnTo>
                    <a:pt x="1113" y="377"/>
                  </a:lnTo>
                  <a:lnTo>
                    <a:pt x="1113" y="375"/>
                  </a:lnTo>
                  <a:lnTo>
                    <a:pt x="1114" y="374"/>
                  </a:lnTo>
                  <a:lnTo>
                    <a:pt x="1114" y="374"/>
                  </a:lnTo>
                  <a:lnTo>
                    <a:pt x="1114" y="372"/>
                  </a:lnTo>
                  <a:lnTo>
                    <a:pt x="1114" y="371"/>
                  </a:lnTo>
                  <a:lnTo>
                    <a:pt x="1116" y="368"/>
                  </a:lnTo>
                  <a:lnTo>
                    <a:pt x="1116" y="368"/>
                  </a:lnTo>
                  <a:lnTo>
                    <a:pt x="1113" y="368"/>
                  </a:lnTo>
                  <a:lnTo>
                    <a:pt x="1111" y="366"/>
                  </a:lnTo>
                  <a:lnTo>
                    <a:pt x="1111" y="366"/>
                  </a:lnTo>
                  <a:lnTo>
                    <a:pt x="1113" y="366"/>
                  </a:lnTo>
                  <a:lnTo>
                    <a:pt x="1113" y="365"/>
                  </a:lnTo>
                  <a:lnTo>
                    <a:pt x="1111" y="360"/>
                  </a:lnTo>
                  <a:lnTo>
                    <a:pt x="1111" y="359"/>
                  </a:lnTo>
                  <a:lnTo>
                    <a:pt x="1111" y="357"/>
                  </a:lnTo>
                  <a:lnTo>
                    <a:pt x="1113" y="356"/>
                  </a:lnTo>
                  <a:lnTo>
                    <a:pt x="1113" y="356"/>
                  </a:lnTo>
                  <a:lnTo>
                    <a:pt x="1111" y="356"/>
                  </a:lnTo>
                  <a:lnTo>
                    <a:pt x="1110" y="354"/>
                  </a:lnTo>
                  <a:lnTo>
                    <a:pt x="1110" y="352"/>
                  </a:lnTo>
                  <a:lnTo>
                    <a:pt x="1110" y="352"/>
                  </a:lnTo>
                  <a:lnTo>
                    <a:pt x="1110" y="351"/>
                  </a:lnTo>
                  <a:lnTo>
                    <a:pt x="1111" y="349"/>
                  </a:lnTo>
                  <a:lnTo>
                    <a:pt x="1111" y="349"/>
                  </a:lnTo>
                  <a:lnTo>
                    <a:pt x="1111" y="348"/>
                  </a:lnTo>
                  <a:lnTo>
                    <a:pt x="1108" y="349"/>
                  </a:lnTo>
                  <a:lnTo>
                    <a:pt x="1107" y="348"/>
                  </a:lnTo>
                  <a:lnTo>
                    <a:pt x="1105" y="349"/>
                  </a:lnTo>
                  <a:lnTo>
                    <a:pt x="1105" y="348"/>
                  </a:lnTo>
                  <a:lnTo>
                    <a:pt x="1105" y="348"/>
                  </a:lnTo>
                  <a:lnTo>
                    <a:pt x="1108" y="343"/>
                  </a:lnTo>
                  <a:lnTo>
                    <a:pt x="1108" y="342"/>
                  </a:lnTo>
                  <a:lnTo>
                    <a:pt x="1110" y="340"/>
                  </a:lnTo>
                  <a:lnTo>
                    <a:pt x="1110" y="339"/>
                  </a:lnTo>
                  <a:lnTo>
                    <a:pt x="1110" y="339"/>
                  </a:lnTo>
                  <a:lnTo>
                    <a:pt x="1110" y="334"/>
                  </a:lnTo>
                  <a:lnTo>
                    <a:pt x="1110" y="333"/>
                  </a:lnTo>
                  <a:lnTo>
                    <a:pt x="1111" y="331"/>
                  </a:lnTo>
                  <a:lnTo>
                    <a:pt x="1113" y="330"/>
                  </a:lnTo>
                  <a:lnTo>
                    <a:pt x="1110" y="328"/>
                  </a:lnTo>
                  <a:lnTo>
                    <a:pt x="1110" y="327"/>
                  </a:lnTo>
                  <a:lnTo>
                    <a:pt x="1108" y="325"/>
                  </a:lnTo>
                  <a:lnTo>
                    <a:pt x="1107" y="325"/>
                  </a:lnTo>
                  <a:lnTo>
                    <a:pt x="1107" y="322"/>
                  </a:lnTo>
                  <a:lnTo>
                    <a:pt x="1105" y="321"/>
                  </a:lnTo>
                  <a:lnTo>
                    <a:pt x="1105" y="316"/>
                  </a:lnTo>
                  <a:lnTo>
                    <a:pt x="1105" y="313"/>
                  </a:lnTo>
                  <a:lnTo>
                    <a:pt x="1105" y="311"/>
                  </a:lnTo>
                  <a:lnTo>
                    <a:pt x="1105" y="310"/>
                  </a:lnTo>
                  <a:lnTo>
                    <a:pt x="1105" y="308"/>
                  </a:lnTo>
                  <a:lnTo>
                    <a:pt x="1108" y="307"/>
                  </a:lnTo>
                  <a:lnTo>
                    <a:pt x="1111" y="304"/>
                  </a:lnTo>
                  <a:lnTo>
                    <a:pt x="1114" y="304"/>
                  </a:lnTo>
                  <a:lnTo>
                    <a:pt x="1116" y="304"/>
                  </a:lnTo>
                  <a:lnTo>
                    <a:pt x="1120" y="304"/>
                  </a:lnTo>
                  <a:lnTo>
                    <a:pt x="1123" y="305"/>
                  </a:lnTo>
                  <a:lnTo>
                    <a:pt x="1134" y="310"/>
                  </a:lnTo>
                  <a:lnTo>
                    <a:pt x="1136" y="311"/>
                  </a:lnTo>
                  <a:lnTo>
                    <a:pt x="1134" y="313"/>
                  </a:lnTo>
                  <a:lnTo>
                    <a:pt x="1134" y="313"/>
                  </a:lnTo>
                  <a:lnTo>
                    <a:pt x="1137" y="311"/>
                  </a:lnTo>
                  <a:lnTo>
                    <a:pt x="1139" y="310"/>
                  </a:lnTo>
                  <a:lnTo>
                    <a:pt x="1139" y="310"/>
                  </a:lnTo>
                  <a:lnTo>
                    <a:pt x="1142" y="311"/>
                  </a:lnTo>
                  <a:lnTo>
                    <a:pt x="1143" y="311"/>
                  </a:lnTo>
                  <a:lnTo>
                    <a:pt x="1145" y="313"/>
                  </a:lnTo>
                  <a:lnTo>
                    <a:pt x="1148" y="314"/>
                  </a:lnTo>
                  <a:lnTo>
                    <a:pt x="1148" y="314"/>
                  </a:lnTo>
                  <a:lnTo>
                    <a:pt x="1148" y="313"/>
                  </a:lnTo>
                  <a:lnTo>
                    <a:pt x="1148" y="313"/>
                  </a:lnTo>
                  <a:lnTo>
                    <a:pt x="1151" y="311"/>
                  </a:lnTo>
                  <a:lnTo>
                    <a:pt x="1154" y="310"/>
                  </a:lnTo>
                  <a:lnTo>
                    <a:pt x="1155" y="308"/>
                  </a:lnTo>
                  <a:lnTo>
                    <a:pt x="1157" y="307"/>
                  </a:lnTo>
                  <a:lnTo>
                    <a:pt x="1158" y="305"/>
                  </a:lnTo>
                  <a:lnTo>
                    <a:pt x="1160" y="305"/>
                  </a:lnTo>
                  <a:lnTo>
                    <a:pt x="1160" y="307"/>
                  </a:lnTo>
                  <a:lnTo>
                    <a:pt x="1163" y="308"/>
                  </a:lnTo>
                  <a:lnTo>
                    <a:pt x="1165" y="310"/>
                  </a:lnTo>
                  <a:lnTo>
                    <a:pt x="1166" y="311"/>
                  </a:lnTo>
                  <a:lnTo>
                    <a:pt x="1168" y="313"/>
                  </a:lnTo>
                  <a:lnTo>
                    <a:pt x="1168" y="313"/>
                  </a:lnTo>
                  <a:lnTo>
                    <a:pt x="1169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72" y="316"/>
                  </a:lnTo>
                  <a:lnTo>
                    <a:pt x="1172" y="316"/>
                  </a:lnTo>
                  <a:lnTo>
                    <a:pt x="1172" y="317"/>
                  </a:lnTo>
                  <a:lnTo>
                    <a:pt x="1172" y="317"/>
                  </a:lnTo>
                  <a:lnTo>
                    <a:pt x="1172" y="319"/>
                  </a:lnTo>
                  <a:lnTo>
                    <a:pt x="1171" y="322"/>
                  </a:lnTo>
                  <a:lnTo>
                    <a:pt x="1172" y="322"/>
                  </a:lnTo>
                  <a:lnTo>
                    <a:pt x="1172" y="322"/>
                  </a:lnTo>
                  <a:lnTo>
                    <a:pt x="1174" y="321"/>
                  </a:lnTo>
                  <a:lnTo>
                    <a:pt x="1174" y="321"/>
                  </a:lnTo>
                  <a:lnTo>
                    <a:pt x="1177" y="321"/>
                  </a:lnTo>
                  <a:lnTo>
                    <a:pt x="1178" y="322"/>
                  </a:lnTo>
                  <a:lnTo>
                    <a:pt x="1178" y="324"/>
                  </a:lnTo>
                  <a:lnTo>
                    <a:pt x="1178" y="325"/>
                  </a:lnTo>
                  <a:lnTo>
                    <a:pt x="1180" y="325"/>
                  </a:lnTo>
                  <a:lnTo>
                    <a:pt x="1180" y="327"/>
                  </a:lnTo>
                  <a:lnTo>
                    <a:pt x="1180" y="327"/>
                  </a:lnTo>
                  <a:lnTo>
                    <a:pt x="1180" y="328"/>
                  </a:lnTo>
                  <a:lnTo>
                    <a:pt x="1177" y="328"/>
                  </a:lnTo>
                  <a:lnTo>
                    <a:pt x="1178" y="330"/>
                  </a:lnTo>
                  <a:lnTo>
                    <a:pt x="1180" y="328"/>
                  </a:lnTo>
                  <a:lnTo>
                    <a:pt x="1181" y="328"/>
                  </a:lnTo>
                  <a:lnTo>
                    <a:pt x="1181" y="327"/>
                  </a:lnTo>
                  <a:lnTo>
                    <a:pt x="1183" y="327"/>
                  </a:lnTo>
                  <a:lnTo>
                    <a:pt x="1184" y="328"/>
                  </a:lnTo>
                  <a:lnTo>
                    <a:pt x="1186" y="328"/>
                  </a:lnTo>
                  <a:lnTo>
                    <a:pt x="1186" y="330"/>
                  </a:lnTo>
                  <a:lnTo>
                    <a:pt x="1184" y="330"/>
                  </a:lnTo>
                  <a:lnTo>
                    <a:pt x="1183" y="331"/>
                  </a:lnTo>
                  <a:lnTo>
                    <a:pt x="1183" y="333"/>
                  </a:lnTo>
                  <a:lnTo>
                    <a:pt x="1183" y="333"/>
                  </a:lnTo>
                  <a:lnTo>
                    <a:pt x="1183" y="333"/>
                  </a:lnTo>
                  <a:lnTo>
                    <a:pt x="1184" y="333"/>
                  </a:lnTo>
                  <a:lnTo>
                    <a:pt x="1184" y="334"/>
                  </a:lnTo>
                  <a:lnTo>
                    <a:pt x="1184" y="334"/>
                  </a:lnTo>
                  <a:lnTo>
                    <a:pt x="1184" y="336"/>
                  </a:lnTo>
                  <a:lnTo>
                    <a:pt x="1186" y="339"/>
                  </a:lnTo>
                  <a:lnTo>
                    <a:pt x="1187" y="340"/>
                  </a:lnTo>
                  <a:lnTo>
                    <a:pt x="1189" y="340"/>
                  </a:lnTo>
                  <a:lnTo>
                    <a:pt x="1190" y="340"/>
                  </a:lnTo>
                  <a:lnTo>
                    <a:pt x="1192" y="340"/>
                  </a:lnTo>
                  <a:lnTo>
                    <a:pt x="1196" y="342"/>
                  </a:lnTo>
                  <a:lnTo>
                    <a:pt x="1198" y="343"/>
                  </a:lnTo>
                  <a:lnTo>
                    <a:pt x="1201" y="342"/>
                  </a:lnTo>
                  <a:lnTo>
                    <a:pt x="1201" y="342"/>
                  </a:lnTo>
                  <a:lnTo>
                    <a:pt x="1203" y="343"/>
                  </a:lnTo>
                  <a:lnTo>
                    <a:pt x="1203" y="343"/>
                  </a:lnTo>
                  <a:lnTo>
                    <a:pt x="1203" y="345"/>
                  </a:lnTo>
                  <a:lnTo>
                    <a:pt x="1203" y="346"/>
                  </a:lnTo>
                  <a:lnTo>
                    <a:pt x="1204" y="346"/>
                  </a:lnTo>
                  <a:lnTo>
                    <a:pt x="1206" y="348"/>
                  </a:lnTo>
                  <a:lnTo>
                    <a:pt x="1206" y="348"/>
                  </a:lnTo>
                  <a:lnTo>
                    <a:pt x="1207" y="346"/>
                  </a:lnTo>
                  <a:lnTo>
                    <a:pt x="1209" y="346"/>
                  </a:lnTo>
                  <a:lnTo>
                    <a:pt x="1209" y="345"/>
                  </a:lnTo>
                  <a:lnTo>
                    <a:pt x="1209" y="343"/>
                  </a:lnTo>
                  <a:lnTo>
                    <a:pt x="1210" y="343"/>
                  </a:lnTo>
                  <a:lnTo>
                    <a:pt x="1210" y="342"/>
                  </a:lnTo>
                  <a:lnTo>
                    <a:pt x="1212" y="343"/>
                  </a:lnTo>
                  <a:lnTo>
                    <a:pt x="1212" y="343"/>
                  </a:lnTo>
                  <a:lnTo>
                    <a:pt x="1212" y="346"/>
                  </a:lnTo>
                  <a:lnTo>
                    <a:pt x="1212" y="346"/>
                  </a:lnTo>
                  <a:lnTo>
                    <a:pt x="1212" y="348"/>
                  </a:lnTo>
                  <a:lnTo>
                    <a:pt x="1212" y="348"/>
                  </a:lnTo>
                  <a:lnTo>
                    <a:pt x="1212" y="349"/>
                  </a:lnTo>
                  <a:lnTo>
                    <a:pt x="1210" y="351"/>
                  </a:lnTo>
                  <a:lnTo>
                    <a:pt x="1210" y="352"/>
                  </a:lnTo>
                  <a:lnTo>
                    <a:pt x="1209" y="356"/>
                  </a:lnTo>
                  <a:lnTo>
                    <a:pt x="1209" y="357"/>
                  </a:lnTo>
                  <a:lnTo>
                    <a:pt x="1209" y="359"/>
                  </a:lnTo>
                  <a:lnTo>
                    <a:pt x="1209" y="360"/>
                  </a:lnTo>
                  <a:lnTo>
                    <a:pt x="1209" y="360"/>
                  </a:lnTo>
                  <a:lnTo>
                    <a:pt x="1209" y="362"/>
                  </a:lnTo>
                  <a:lnTo>
                    <a:pt x="1210" y="363"/>
                  </a:lnTo>
                  <a:lnTo>
                    <a:pt x="1210" y="365"/>
                  </a:lnTo>
                  <a:lnTo>
                    <a:pt x="1210" y="365"/>
                  </a:lnTo>
                  <a:lnTo>
                    <a:pt x="1210" y="366"/>
                  </a:lnTo>
                  <a:lnTo>
                    <a:pt x="1209" y="368"/>
                  </a:lnTo>
                  <a:lnTo>
                    <a:pt x="1207" y="368"/>
                  </a:lnTo>
                  <a:lnTo>
                    <a:pt x="1206" y="369"/>
                  </a:lnTo>
                  <a:lnTo>
                    <a:pt x="1199" y="369"/>
                  </a:lnTo>
                  <a:lnTo>
                    <a:pt x="1196" y="368"/>
                  </a:lnTo>
                  <a:lnTo>
                    <a:pt x="1198" y="369"/>
                  </a:lnTo>
                  <a:lnTo>
                    <a:pt x="1199" y="369"/>
                  </a:lnTo>
                  <a:lnTo>
                    <a:pt x="1201" y="369"/>
                  </a:lnTo>
                  <a:lnTo>
                    <a:pt x="1207" y="371"/>
                  </a:lnTo>
                  <a:lnTo>
                    <a:pt x="1209" y="371"/>
                  </a:lnTo>
                  <a:lnTo>
                    <a:pt x="1209" y="372"/>
                  </a:lnTo>
                  <a:lnTo>
                    <a:pt x="1210" y="374"/>
                  </a:lnTo>
                  <a:lnTo>
                    <a:pt x="1210" y="375"/>
                  </a:lnTo>
                  <a:lnTo>
                    <a:pt x="1210" y="377"/>
                  </a:lnTo>
                  <a:lnTo>
                    <a:pt x="1210" y="378"/>
                  </a:lnTo>
                  <a:lnTo>
                    <a:pt x="1209" y="380"/>
                  </a:lnTo>
                  <a:lnTo>
                    <a:pt x="1209" y="381"/>
                  </a:lnTo>
                  <a:lnTo>
                    <a:pt x="1209" y="384"/>
                  </a:lnTo>
                  <a:lnTo>
                    <a:pt x="1209" y="384"/>
                  </a:lnTo>
                  <a:lnTo>
                    <a:pt x="1212" y="384"/>
                  </a:lnTo>
                  <a:lnTo>
                    <a:pt x="1213" y="386"/>
                  </a:lnTo>
                  <a:lnTo>
                    <a:pt x="1213" y="386"/>
                  </a:lnTo>
                  <a:lnTo>
                    <a:pt x="1212" y="389"/>
                  </a:lnTo>
                  <a:lnTo>
                    <a:pt x="1212" y="389"/>
                  </a:lnTo>
                  <a:lnTo>
                    <a:pt x="1212" y="390"/>
                  </a:lnTo>
                  <a:lnTo>
                    <a:pt x="1212" y="392"/>
                  </a:lnTo>
                  <a:lnTo>
                    <a:pt x="1212" y="392"/>
                  </a:lnTo>
                  <a:lnTo>
                    <a:pt x="1212" y="394"/>
                  </a:lnTo>
                  <a:lnTo>
                    <a:pt x="1212" y="395"/>
                  </a:lnTo>
                  <a:lnTo>
                    <a:pt x="1210" y="397"/>
                  </a:lnTo>
                  <a:lnTo>
                    <a:pt x="1210" y="397"/>
                  </a:lnTo>
                  <a:lnTo>
                    <a:pt x="1209" y="398"/>
                  </a:lnTo>
                  <a:lnTo>
                    <a:pt x="1209" y="397"/>
                  </a:lnTo>
                  <a:lnTo>
                    <a:pt x="1209" y="395"/>
                  </a:lnTo>
                  <a:lnTo>
                    <a:pt x="1207" y="394"/>
                  </a:lnTo>
                  <a:lnTo>
                    <a:pt x="1207" y="395"/>
                  </a:lnTo>
                  <a:lnTo>
                    <a:pt x="1207" y="395"/>
                  </a:lnTo>
                  <a:lnTo>
                    <a:pt x="1207" y="395"/>
                  </a:lnTo>
                  <a:lnTo>
                    <a:pt x="1207" y="397"/>
                  </a:lnTo>
                  <a:lnTo>
                    <a:pt x="1207" y="397"/>
                  </a:lnTo>
                  <a:lnTo>
                    <a:pt x="1206" y="398"/>
                  </a:lnTo>
                  <a:lnTo>
                    <a:pt x="1203" y="398"/>
                  </a:lnTo>
                  <a:lnTo>
                    <a:pt x="1203" y="398"/>
                  </a:lnTo>
                  <a:lnTo>
                    <a:pt x="1204" y="400"/>
                  </a:lnTo>
                  <a:lnTo>
                    <a:pt x="1207" y="400"/>
                  </a:lnTo>
                  <a:lnTo>
                    <a:pt x="1207" y="401"/>
                  </a:lnTo>
                  <a:lnTo>
                    <a:pt x="1209" y="400"/>
                  </a:lnTo>
                  <a:lnTo>
                    <a:pt x="1213" y="397"/>
                  </a:lnTo>
                  <a:lnTo>
                    <a:pt x="1215" y="397"/>
                  </a:lnTo>
                  <a:lnTo>
                    <a:pt x="1215" y="395"/>
                  </a:lnTo>
                  <a:lnTo>
                    <a:pt x="1216" y="395"/>
                  </a:lnTo>
                  <a:lnTo>
                    <a:pt x="1218" y="395"/>
                  </a:lnTo>
                  <a:lnTo>
                    <a:pt x="1221" y="395"/>
                  </a:lnTo>
                  <a:lnTo>
                    <a:pt x="1222" y="395"/>
                  </a:lnTo>
                  <a:lnTo>
                    <a:pt x="1222" y="397"/>
                  </a:lnTo>
                  <a:lnTo>
                    <a:pt x="1224" y="397"/>
                  </a:lnTo>
                  <a:lnTo>
                    <a:pt x="1224" y="398"/>
                  </a:lnTo>
                  <a:lnTo>
                    <a:pt x="1225" y="400"/>
                  </a:lnTo>
                  <a:lnTo>
                    <a:pt x="1225" y="403"/>
                  </a:lnTo>
                  <a:lnTo>
                    <a:pt x="1227" y="404"/>
                  </a:lnTo>
                  <a:lnTo>
                    <a:pt x="1227" y="404"/>
                  </a:lnTo>
                  <a:lnTo>
                    <a:pt x="1227" y="406"/>
                  </a:lnTo>
                  <a:lnTo>
                    <a:pt x="1227" y="407"/>
                  </a:lnTo>
                  <a:lnTo>
                    <a:pt x="1225" y="412"/>
                  </a:lnTo>
                  <a:lnTo>
                    <a:pt x="1225" y="413"/>
                  </a:lnTo>
                  <a:lnTo>
                    <a:pt x="1224" y="415"/>
                  </a:lnTo>
                  <a:lnTo>
                    <a:pt x="1222" y="416"/>
                  </a:lnTo>
                  <a:lnTo>
                    <a:pt x="1219" y="416"/>
                  </a:lnTo>
                  <a:lnTo>
                    <a:pt x="1218" y="418"/>
                  </a:lnTo>
                  <a:lnTo>
                    <a:pt x="1216" y="418"/>
                  </a:lnTo>
                  <a:lnTo>
                    <a:pt x="1216" y="419"/>
                  </a:lnTo>
                  <a:lnTo>
                    <a:pt x="1219" y="418"/>
                  </a:lnTo>
                  <a:lnTo>
                    <a:pt x="1224" y="416"/>
                  </a:lnTo>
                  <a:lnTo>
                    <a:pt x="1224" y="415"/>
                  </a:lnTo>
                  <a:lnTo>
                    <a:pt x="1225" y="415"/>
                  </a:lnTo>
                  <a:lnTo>
                    <a:pt x="1225" y="412"/>
                  </a:lnTo>
                  <a:lnTo>
                    <a:pt x="1227" y="407"/>
                  </a:lnTo>
                  <a:lnTo>
                    <a:pt x="1228" y="406"/>
                  </a:lnTo>
                  <a:lnTo>
                    <a:pt x="1230" y="406"/>
                  </a:lnTo>
                  <a:lnTo>
                    <a:pt x="1230" y="406"/>
                  </a:lnTo>
                  <a:lnTo>
                    <a:pt x="1231" y="409"/>
                  </a:lnTo>
                  <a:lnTo>
                    <a:pt x="1231" y="410"/>
                  </a:lnTo>
                  <a:lnTo>
                    <a:pt x="1231" y="410"/>
                  </a:lnTo>
                  <a:lnTo>
                    <a:pt x="1228" y="413"/>
                  </a:lnTo>
                  <a:lnTo>
                    <a:pt x="1230" y="413"/>
                  </a:lnTo>
                  <a:lnTo>
                    <a:pt x="1231" y="410"/>
                  </a:lnTo>
                  <a:lnTo>
                    <a:pt x="1231" y="409"/>
                  </a:lnTo>
                  <a:lnTo>
                    <a:pt x="1231" y="409"/>
                  </a:lnTo>
                  <a:lnTo>
                    <a:pt x="1233" y="407"/>
                  </a:lnTo>
                  <a:lnTo>
                    <a:pt x="1233" y="407"/>
                  </a:lnTo>
                  <a:lnTo>
                    <a:pt x="1233" y="410"/>
                  </a:lnTo>
                  <a:lnTo>
                    <a:pt x="1233" y="413"/>
                  </a:lnTo>
                  <a:lnTo>
                    <a:pt x="1233" y="415"/>
                  </a:lnTo>
                  <a:lnTo>
                    <a:pt x="1233" y="416"/>
                  </a:lnTo>
                  <a:lnTo>
                    <a:pt x="1233" y="416"/>
                  </a:lnTo>
                  <a:lnTo>
                    <a:pt x="1234" y="415"/>
                  </a:lnTo>
                  <a:lnTo>
                    <a:pt x="1234" y="413"/>
                  </a:lnTo>
                  <a:lnTo>
                    <a:pt x="1234" y="412"/>
                  </a:lnTo>
                  <a:lnTo>
                    <a:pt x="1234" y="412"/>
                  </a:lnTo>
                  <a:lnTo>
                    <a:pt x="1237" y="410"/>
                  </a:lnTo>
                  <a:lnTo>
                    <a:pt x="1240" y="409"/>
                  </a:lnTo>
                  <a:lnTo>
                    <a:pt x="1242" y="407"/>
                  </a:lnTo>
                  <a:lnTo>
                    <a:pt x="1244" y="406"/>
                  </a:lnTo>
                  <a:lnTo>
                    <a:pt x="1245" y="406"/>
                  </a:lnTo>
                  <a:lnTo>
                    <a:pt x="1247" y="404"/>
                  </a:lnTo>
                  <a:lnTo>
                    <a:pt x="1247" y="401"/>
                  </a:lnTo>
                  <a:lnTo>
                    <a:pt x="1248" y="400"/>
                  </a:lnTo>
                  <a:lnTo>
                    <a:pt x="1248" y="400"/>
                  </a:lnTo>
                  <a:lnTo>
                    <a:pt x="1250" y="398"/>
                  </a:lnTo>
                  <a:lnTo>
                    <a:pt x="1251" y="398"/>
                  </a:lnTo>
                  <a:lnTo>
                    <a:pt x="1251" y="398"/>
                  </a:lnTo>
                  <a:lnTo>
                    <a:pt x="1253" y="400"/>
                  </a:lnTo>
                  <a:lnTo>
                    <a:pt x="1253" y="401"/>
                  </a:lnTo>
                  <a:lnTo>
                    <a:pt x="1254" y="403"/>
                  </a:lnTo>
                  <a:lnTo>
                    <a:pt x="1254" y="403"/>
                  </a:lnTo>
                  <a:lnTo>
                    <a:pt x="1254" y="407"/>
                  </a:lnTo>
                  <a:lnTo>
                    <a:pt x="1254" y="407"/>
                  </a:lnTo>
                  <a:lnTo>
                    <a:pt x="1254" y="404"/>
                  </a:lnTo>
                  <a:lnTo>
                    <a:pt x="1256" y="403"/>
                  </a:lnTo>
                  <a:lnTo>
                    <a:pt x="1256" y="403"/>
                  </a:lnTo>
                  <a:lnTo>
                    <a:pt x="1254" y="401"/>
                  </a:lnTo>
                  <a:lnTo>
                    <a:pt x="1254" y="400"/>
                  </a:lnTo>
                  <a:lnTo>
                    <a:pt x="1254" y="398"/>
                  </a:lnTo>
                  <a:lnTo>
                    <a:pt x="1254" y="398"/>
                  </a:lnTo>
                  <a:lnTo>
                    <a:pt x="1254" y="397"/>
                  </a:lnTo>
                  <a:lnTo>
                    <a:pt x="1256" y="397"/>
                  </a:lnTo>
                  <a:lnTo>
                    <a:pt x="1256" y="397"/>
                  </a:lnTo>
                  <a:lnTo>
                    <a:pt x="1256" y="395"/>
                  </a:lnTo>
                  <a:lnTo>
                    <a:pt x="1256" y="395"/>
                  </a:lnTo>
                  <a:lnTo>
                    <a:pt x="1256" y="394"/>
                  </a:lnTo>
                  <a:lnTo>
                    <a:pt x="1257" y="394"/>
                  </a:lnTo>
                  <a:lnTo>
                    <a:pt x="1257" y="394"/>
                  </a:lnTo>
                  <a:lnTo>
                    <a:pt x="1257" y="394"/>
                  </a:lnTo>
                  <a:lnTo>
                    <a:pt x="1257" y="392"/>
                  </a:lnTo>
                  <a:lnTo>
                    <a:pt x="1257" y="392"/>
                  </a:lnTo>
                  <a:lnTo>
                    <a:pt x="1260" y="394"/>
                  </a:lnTo>
                  <a:lnTo>
                    <a:pt x="1260" y="392"/>
                  </a:lnTo>
                  <a:lnTo>
                    <a:pt x="1262" y="392"/>
                  </a:lnTo>
                  <a:lnTo>
                    <a:pt x="1262" y="392"/>
                  </a:lnTo>
                  <a:lnTo>
                    <a:pt x="1260" y="390"/>
                  </a:lnTo>
                  <a:lnTo>
                    <a:pt x="1259" y="390"/>
                  </a:lnTo>
                  <a:lnTo>
                    <a:pt x="1259" y="390"/>
                  </a:lnTo>
                  <a:lnTo>
                    <a:pt x="1259" y="389"/>
                  </a:lnTo>
                  <a:lnTo>
                    <a:pt x="1257" y="387"/>
                  </a:lnTo>
                  <a:lnTo>
                    <a:pt x="1257" y="387"/>
                  </a:lnTo>
                  <a:lnTo>
                    <a:pt x="1259" y="387"/>
                  </a:lnTo>
                  <a:lnTo>
                    <a:pt x="1259" y="387"/>
                  </a:lnTo>
                  <a:lnTo>
                    <a:pt x="1259" y="387"/>
                  </a:lnTo>
                  <a:lnTo>
                    <a:pt x="1260" y="386"/>
                  </a:lnTo>
                  <a:lnTo>
                    <a:pt x="1260" y="384"/>
                  </a:lnTo>
                  <a:lnTo>
                    <a:pt x="1262" y="386"/>
                  </a:lnTo>
                  <a:lnTo>
                    <a:pt x="1262" y="386"/>
                  </a:lnTo>
                  <a:lnTo>
                    <a:pt x="1260" y="383"/>
                  </a:lnTo>
                  <a:lnTo>
                    <a:pt x="1260" y="381"/>
                  </a:lnTo>
                  <a:lnTo>
                    <a:pt x="1262" y="381"/>
                  </a:lnTo>
                  <a:lnTo>
                    <a:pt x="1263" y="381"/>
                  </a:lnTo>
                  <a:lnTo>
                    <a:pt x="1265" y="384"/>
                  </a:lnTo>
                  <a:lnTo>
                    <a:pt x="1266" y="384"/>
                  </a:lnTo>
                  <a:lnTo>
                    <a:pt x="1265" y="383"/>
                  </a:lnTo>
                  <a:lnTo>
                    <a:pt x="1265" y="381"/>
                  </a:lnTo>
                  <a:lnTo>
                    <a:pt x="1263" y="381"/>
                  </a:lnTo>
                  <a:lnTo>
                    <a:pt x="1262" y="381"/>
                  </a:lnTo>
                  <a:lnTo>
                    <a:pt x="1262" y="380"/>
                  </a:lnTo>
                  <a:lnTo>
                    <a:pt x="1260" y="378"/>
                  </a:lnTo>
                  <a:lnTo>
                    <a:pt x="1260" y="377"/>
                  </a:lnTo>
                  <a:lnTo>
                    <a:pt x="1260" y="377"/>
                  </a:lnTo>
                  <a:lnTo>
                    <a:pt x="1262" y="374"/>
                  </a:lnTo>
                  <a:lnTo>
                    <a:pt x="1262" y="374"/>
                  </a:lnTo>
                  <a:lnTo>
                    <a:pt x="1262" y="374"/>
                  </a:lnTo>
                  <a:lnTo>
                    <a:pt x="1263" y="374"/>
                  </a:lnTo>
                  <a:lnTo>
                    <a:pt x="1263" y="374"/>
                  </a:lnTo>
                  <a:lnTo>
                    <a:pt x="1266" y="375"/>
                  </a:lnTo>
                  <a:lnTo>
                    <a:pt x="1266" y="375"/>
                  </a:lnTo>
                  <a:lnTo>
                    <a:pt x="1265" y="374"/>
                  </a:lnTo>
                  <a:lnTo>
                    <a:pt x="1265" y="374"/>
                  </a:lnTo>
                  <a:lnTo>
                    <a:pt x="1265" y="372"/>
                  </a:lnTo>
                  <a:lnTo>
                    <a:pt x="1265" y="371"/>
                  </a:lnTo>
                  <a:lnTo>
                    <a:pt x="1265" y="369"/>
                  </a:lnTo>
                  <a:lnTo>
                    <a:pt x="1265" y="368"/>
                  </a:lnTo>
                  <a:lnTo>
                    <a:pt x="1268" y="363"/>
                  </a:lnTo>
                  <a:lnTo>
                    <a:pt x="1268" y="362"/>
                  </a:lnTo>
                  <a:lnTo>
                    <a:pt x="1268" y="362"/>
                  </a:lnTo>
                  <a:lnTo>
                    <a:pt x="1268" y="360"/>
                  </a:lnTo>
                  <a:lnTo>
                    <a:pt x="1269" y="360"/>
                  </a:lnTo>
                  <a:lnTo>
                    <a:pt x="1272" y="362"/>
                  </a:lnTo>
                  <a:lnTo>
                    <a:pt x="1274" y="363"/>
                  </a:lnTo>
                  <a:lnTo>
                    <a:pt x="1274" y="365"/>
                  </a:lnTo>
                  <a:lnTo>
                    <a:pt x="1272" y="366"/>
                  </a:lnTo>
                  <a:lnTo>
                    <a:pt x="1269" y="368"/>
                  </a:lnTo>
                  <a:lnTo>
                    <a:pt x="1269" y="369"/>
                  </a:lnTo>
                  <a:lnTo>
                    <a:pt x="1269" y="369"/>
                  </a:lnTo>
                  <a:lnTo>
                    <a:pt x="1272" y="368"/>
                  </a:lnTo>
                  <a:lnTo>
                    <a:pt x="1274" y="368"/>
                  </a:lnTo>
                  <a:lnTo>
                    <a:pt x="1275" y="368"/>
                  </a:lnTo>
                  <a:lnTo>
                    <a:pt x="1277" y="369"/>
                  </a:lnTo>
                  <a:lnTo>
                    <a:pt x="1277" y="372"/>
                  </a:lnTo>
                  <a:lnTo>
                    <a:pt x="1275" y="375"/>
                  </a:lnTo>
                  <a:lnTo>
                    <a:pt x="1277" y="374"/>
                  </a:lnTo>
                  <a:lnTo>
                    <a:pt x="1278" y="374"/>
                  </a:lnTo>
                  <a:lnTo>
                    <a:pt x="1278" y="375"/>
                  </a:lnTo>
                  <a:lnTo>
                    <a:pt x="1278" y="377"/>
                  </a:lnTo>
                  <a:lnTo>
                    <a:pt x="1280" y="378"/>
                  </a:lnTo>
                  <a:lnTo>
                    <a:pt x="1280" y="380"/>
                  </a:lnTo>
                  <a:lnTo>
                    <a:pt x="1282" y="381"/>
                  </a:lnTo>
                  <a:lnTo>
                    <a:pt x="1280" y="383"/>
                  </a:lnTo>
                  <a:lnTo>
                    <a:pt x="1278" y="383"/>
                  </a:lnTo>
                  <a:lnTo>
                    <a:pt x="1280" y="384"/>
                  </a:lnTo>
                  <a:lnTo>
                    <a:pt x="1282" y="384"/>
                  </a:lnTo>
                  <a:lnTo>
                    <a:pt x="1282" y="386"/>
                  </a:lnTo>
                  <a:lnTo>
                    <a:pt x="1282" y="386"/>
                  </a:lnTo>
                  <a:lnTo>
                    <a:pt x="1282" y="386"/>
                  </a:lnTo>
                  <a:lnTo>
                    <a:pt x="1283" y="384"/>
                  </a:lnTo>
                  <a:lnTo>
                    <a:pt x="1285" y="384"/>
                  </a:lnTo>
                  <a:lnTo>
                    <a:pt x="1286" y="389"/>
                  </a:lnTo>
                  <a:lnTo>
                    <a:pt x="1285" y="390"/>
                  </a:lnTo>
                  <a:lnTo>
                    <a:pt x="1283" y="390"/>
                  </a:lnTo>
                  <a:lnTo>
                    <a:pt x="1282" y="392"/>
                  </a:lnTo>
                  <a:lnTo>
                    <a:pt x="1280" y="392"/>
                  </a:lnTo>
                  <a:lnTo>
                    <a:pt x="1278" y="392"/>
                  </a:lnTo>
                  <a:lnTo>
                    <a:pt x="1280" y="392"/>
                  </a:lnTo>
                  <a:lnTo>
                    <a:pt x="1282" y="392"/>
                  </a:lnTo>
                  <a:lnTo>
                    <a:pt x="1285" y="392"/>
                  </a:lnTo>
                  <a:lnTo>
                    <a:pt x="1286" y="390"/>
                  </a:lnTo>
                  <a:lnTo>
                    <a:pt x="1288" y="390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4"/>
                  </a:lnTo>
                  <a:lnTo>
                    <a:pt x="1288" y="395"/>
                  </a:lnTo>
                  <a:lnTo>
                    <a:pt x="1288" y="395"/>
                  </a:lnTo>
                  <a:lnTo>
                    <a:pt x="1288" y="397"/>
                  </a:lnTo>
                  <a:lnTo>
                    <a:pt x="1289" y="397"/>
                  </a:lnTo>
                  <a:lnTo>
                    <a:pt x="1291" y="397"/>
                  </a:lnTo>
                  <a:lnTo>
                    <a:pt x="1291" y="397"/>
                  </a:lnTo>
                  <a:lnTo>
                    <a:pt x="1292" y="398"/>
                  </a:lnTo>
                  <a:lnTo>
                    <a:pt x="1292" y="401"/>
                  </a:lnTo>
                  <a:lnTo>
                    <a:pt x="1289" y="404"/>
                  </a:lnTo>
                  <a:lnTo>
                    <a:pt x="1288" y="404"/>
                  </a:lnTo>
                  <a:lnTo>
                    <a:pt x="1286" y="406"/>
                  </a:lnTo>
                  <a:lnTo>
                    <a:pt x="1286" y="407"/>
                  </a:lnTo>
                  <a:lnTo>
                    <a:pt x="1285" y="409"/>
                  </a:lnTo>
                  <a:lnTo>
                    <a:pt x="1285" y="409"/>
                  </a:lnTo>
                  <a:lnTo>
                    <a:pt x="1288" y="406"/>
                  </a:lnTo>
                  <a:lnTo>
                    <a:pt x="1288" y="406"/>
                  </a:lnTo>
                  <a:lnTo>
                    <a:pt x="1289" y="406"/>
                  </a:lnTo>
                  <a:lnTo>
                    <a:pt x="1289" y="406"/>
                  </a:lnTo>
                  <a:lnTo>
                    <a:pt x="1289" y="407"/>
                  </a:lnTo>
                  <a:lnTo>
                    <a:pt x="1291" y="407"/>
                  </a:lnTo>
                  <a:lnTo>
                    <a:pt x="1292" y="406"/>
                  </a:lnTo>
                  <a:lnTo>
                    <a:pt x="1294" y="406"/>
                  </a:lnTo>
                  <a:lnTo>
                    <a:pt x="1295" y="406"/>
                  </a:lnTo>
                  <a:lnTo>
                    <a:pt x="1295" y="406"/>
                  </a:lnTo>
                  <a:lnTo>
                    <a:pt x="1295" y="409"/>
                  </a:lnTo>
                  <a:lnTo>
                    <a:pt x="1294" y="412"/>
                  </a:lnTo>
                  <a:lnTo>
                    <a:pt x="1291" y="413"/>
                  </a:lnTo>
                  <a:lnTo>
                    <a:pt x="1289" y="415"/>
                  </a:lnTo>
                  <a:lnTo>
                    <a:pt x="1288" y="416"/>
                  </a:lnTo>
                  <a:lnTo>
                    <a:pt x="1288" y="416"/>
                  </a:lnTo>
                  <a:lnTo>
                    <a:pt x="1291" y="415"/>
                  </a:lnTo>
                  <a:lnTo>
                    <a:pt x="1294" y="413"/>
                  </a:lnTo>
                  <a:lnTo>
                    <a:pt x="1295" y="413"/>
                  </a:lnTo>
                  <a:lnTo>
                    <a:pt x="1297" y="413"/>
                  </a:lnTo>
                  <a:lnTo>
                    <a:pt x="1300" y="418"/>
                  </a:lnTo>
                  <a:lnTo>
                    <a:pt x="1301" y="418"/>
                  </a:lnTo>
                  <a:lnTo>
                    <a:pt x="1301" y="418"/>
                  </a:lnTo>
                  <a:lnTo>
                    <a:pt x="1304" y="419"/>
                  </a:lnTo>
                  <a:lnTo>
                    <a:pt x="1304" y="419"/>
                  </a:lnTo>
                  <a:lnTo>
                    <a:pt x="1304" y="421"/>
                  </a:lnTo>
                  <a:lnTo>
                    <a:pt x="1304" y="421"/>
                  </a:lnTo>
                  <a:lnTo>
                    <a:pt x="1303" y="422"/>
                  </a:lnTo>
                  <a:lnTo>
                    <a:pt x="1304" y="424"/>
                  </a:lnTo>
                  <a:lnTo>
                    <a:pt x="1304" y="425"/>
                  </a:lnTo>
                  <a:lnTo>
                    <a:pt x="1303" y="427"/>
                  </a:lnTo>
                  <a:lnTo>
                    <a:pt x="1301" y="427"/>
                  </a:lnTo>
                  <a:lnTo>
                    <a:pt x="1300" y="427"/>
                  </a:lnTo>
                  <a:lnTo>
                    <a:pt x="1300" y="428"/>
                  </a:lnTo>
                  <a:lnTo>
                    <a:pt x="1298" y="428"/>
                  </a:lnTo>
                  <a:lnTo>
                    <a:pt x="1297" y="428"/>
                  </a:lnTo>
                  <a:lnTo>
                    <a:pt x="1298" y="428"/>
                  </a:lnTo>
                  <a:lnTo>
                    <a:pt x="1298" y="430"/>
                  </a:lnTo>
                  <a:lnTo>
                    <a:pt x="1300" y="430"/>
                  </a:lnTo>
                  <a:lnTo>
                    <a:pt x="1301" y="428"/>
                  </a:lnTo>
                  <a:lnTo>
                    <a:pt x="1303" y="428"/>
                  </a:lnTo>
                  <a:lnTo>
                    <a:pt x="1304" y="430"/>
                  </a:lnTo>
                  <a:lnTo>
                    <a:pt x="1304" y="432"/>
                  </a:lnTo>
                  <a:lnTo>
                    <a:pt x="1304" y="432"/>
                  </a:lnTo>
                  <a:lnTo>
                    <a:pt x="1304" y="432"/>
                  </a:lnTo>
                  <a:lnTo>
                    <a:pt x="1304" y="433"/>
                  </a:lnTo>
                  <a:lnTo>
                    <a:pt x="1303" y="435"/>
                  </a:lnTo>
                  <a:lnTo>
                    <a:pt x="1304" y="435"/>
                  </a:lnTo>
                  <a:lnTo>
                    <a:pt x="1304" y="435"/>
                  </a:lnTo>
                  <a:lnTo>
                    <a:pt x="1306" y="435"/>
                  </a:lnTo>
                  <a:lnTo>
                    <a:pt x="1307" y="435"/>
                  </a:lnTo>
                  <a:lnTo>
                    <a:pt x="1307" y="436"/>
                  </a:lnTo>
                  <a:lnTo>
                    <a:pt x="1312" y="439"/>
                  </a:lnTo>
                  <a:lnTo>
                    <a:pt x="1312" y="441"/>
                  </a:lnTo>
                  <a:lnTo>
                    <a:pt x="1310" y="442"/>
                  </a:lnTo>
                  <a:lnTo>
                    <a:pt x="1310" y="445"/>
                  </a:lnTo>
                  <a:lnTo>
                    <a:pt x="1310" y="447"/>
                  </a:lnTo>
                  <a:lnTo>
                    <a:pt x="1309" y="447"/>
                  </a:lnTo>
                  <a:lnTo>
                    <a:pt x="1303" y="447"/>
                  </a:lnTo>
                  <a:lnTo>
                    <a:pt x="1298" y="445"/>
                  </a:lnTo>
                  <a:lnTo>
                    <a:pt x="1298" y="444"/>
                  </a:lnTo>
                  <a:lnTo>
                    <a:pt x="1300" y="444"/>
                  </a:lnTo>
                  <a:lnTo>
                    <a:pt x="1298" y="444"/>
                  </a:lnTo>
                  <a:lnTo>
                    <a:pt x="1298" y="444"/>
                  </a:lnTo>
                  <a:lnTo>
                    <a:pt x="1297" y="444"/>
                  </a:lnTo>
                  <a:lnTo>
                    <a:pt x="1298" y="445"/>
                  </a:lnTo>
                  <a:lnTo>
                    <a:pt x="1301" y="447"/>
                  </a:lnTo>
                  <a:lnTo>
                    <a:pt x="1303" y="448"/>
                  </a:lnTo>
                  <a:lnTo>
                    <a:pt x="1304" y="448"/>
                  </a:lnTo>
                  <a:lnTo>
                    <a:pt x="1306" y="450"/>
                  </a:lnTo>
                  <a:lnTo>
                    <a:pt x="1306" y="450"/>
                  </a:lnTo>
                  <a:lnTo>
                    <a:pt x="1306" y="450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4" y="453"/>
                  </a:lnTo>
                  <a:lnTo>
                    <a:pt x="1307" y="453"/>
                  </a:lnTo>
                  <a:lnTo>
                    <a:pt x="1309" y="453"/>
                  </a:lnTo>
                  <a:lnTo>
                    <a:pt x="1310" y="454"/>
                  </a:lnTo>
                  <a:lnTo>
                    <a:pt x="1309" y="454"/>
                  </a:lnTo>
                  <a:lnTo>
                    <a:pt x="1307" y="456"/>
                  </a:lnTo>
                  <a:lnTo>
                    <a:pt x="1307" y="457"/>
                  </a:lnTo>
                  <a:lnTo>
                    <a:pt x="1309" y="457"/>
                  </a:lnTo>
                  <a:lnTo>
                    <a:pt x="1310" y="457"/>
                  </a:lnTo>
                  <a:lnTo>
                    <a:pt x="1310" y="457"/>
                  </a:lnTo>
                  <a:lnTo>
                    <a:pt x="1312" y="460"/>
                  </a:lnTo>
                  <a:lnTo>
                    <a:pt x="1312" y="460"/>
                  </a:lnTo>
                  <a:lnTo>
                    <a:pt x="1310" y="462"/>
                  </a:lnTo>
                  <a:lnTo>
                    <a:pt x="1310" y="462"/>
                  </a:lnTo>
                  <a:lnTo>
                    <a:pt x="1310" y="462"/>
                  </a:lnTo>
                  <a:lnTo>
                    <a:pt x="1313" y="463"/>
                  </a:lnTo>
                  <a:lnTo>
                    <a:pt x="1313" y="463"/>
                  </a:lnTo>
                  <a:lnTo>
                    <a:pt x="1313" y="463"/>
                  </a:lnTo>
                  <a:lnTo>
                    <a:pt x="1315" y="465"/>
                  </a:lnTo>
                  <a:lnTo>
                    <a:pt x="1315" y="465"/>
                  </a:lnTo>
                  <a:lnTo>
                    <a:pt x="1316" y="463"/>
                  </a:lnTo>
                  <a:lnTo>
                    <a:pt x="1318" y="462"/>
                  </a:lnTo>
                  <a:lnTo>
                    <a:pt x="1318" y="463"/>
                  </a:lnTo>
                  <a:lnTo>
                    <a:pt x="1318" y="463"/>
                  </a:lnTo>
                  <a:lnTo>
                    <a:pt x="1319" y="465"/>
                  </a:lnTo>
                  <a:lnTo>
                    <a:pt x="1321" y="467"/>
                  </a:lnTo>
                  <a:lnTo>
                    <a:pt x="1321" y="468"/>
                  </a:lnTo>
                  <a:lnTo>
                    <a:pt x="1323" y="467"/>
                  </a:lnTo>
                  <a:lnTo>
                    <a:pt x="1323" y="467"/>
                  </a:lnTo>
                  <a:lnTo>
                    <a:pt x="1324" y="467"/>
                  </a:lnTo>
                  <a:lnTo>
                    <a:pt x="1323" y="468"/>
                  </a:lnTo>
                  <a:lnTo>
                    <a:pt x="1323" y="470"/>
                  </a:lnTo>
                  <a:lnTo>
                    <a:pt x="1324" y="470"/>
                  </a:lnTo>
                  <a:lnTo>
                    <a:pt x="1324" y="471"/>
                  </a:lnTo>
                  <a:lnTo>
                    <a:pt x="1326" y="473"/>
                  </a:lnTo>
                  <a:lnTo>
                    <a:pt x="1326" y="474"/>
                  </a:lnTo>
                  <a:lnTo>
                    <a:pt x="1323" y="476"/>
                  </a:lnTo>
                  <a:lnTo>
                    <a:pt x="1323" y="479"/>
                  </a:lnTo>
                  <a:lnTo>
                    <a:pt x="1323" y="479"/>
                  </a:lnTo>
                  <a:lnTo>
                    <a:pt x="1321" y="480"/>
                  </a:lnTo>
                  <a:lnTo>
                    <a:pt x="1319" y="482"/>
                  </a:lnTo>
                  <a:lnTo>
                    <a:pt x="1321" y="482"/>
                  </a:lnTo>
                  <a:lnTo>
                    <a:pt x="1324" y="479"/>
                  </a:lnTo>
                  <a:lnTo>
                    <a:pt x="1326" y="479"/>
                  </a:lnTo>
                  <a:lnTo>
                    <a:pt x="1329" y="477"/>
                  </a:lnTo>
                  <a:lnTo>
                    <a:pt x="1330" y="477"/>
                  </a:lnTo>
                  <a:lnTo>
                    <a:pt x="1330" y="477"/>
                  </a:lnTo>
                  <a:lnTo>
                    <a:pt x="1332" y="477"/>
                  </a:lnTo>
                  <a:lnTo>
                    <a:pt x="1332" y="479"/>
                  </a:lnTo>
                  <a:lnTo>
                    <a:pt x="1333" y="480"/>
                  </a:lnTo>
                  <a:lnTo>
                    <a:pt x="1333" y="479"/>
                  </a:lnTo>
                  <a:lnTo>
                    <a:pt x="1335" y="480"/>
                  </a:lnTo>
                  <a:lnTo>
                    <a:pt x="1335" y="480"/>
                  </a:lnTo>
                  <a:lnTo>
                    <a:pt x="1330" y="485"/>
                  </a:lnTo>
                  <a:lnTo>
                    <a:pt x="1330" y="486"/>
                  </a:lnTo>
                  <a:lnTo>
                    <a:pt x="1330" y="488"/>
                  </a:lnTo>
                  <a:lnTo>
                    <a:pt x="1330" y="486"/>
                  </a:lnTo>
                  <a:lnTo>
                    <a:pt x="1335" y="482"/>
                  </a:lnTo>
                  <a:lnTo>
                    <a:pt x="1335" y="482"/>
                  </a:lnTo>
                  <a:lnTo>
                    <a:pt x="1336" y="480"/>
                  </a:lnTo>
                  <a:lnTo>
                    <a:pt x="1336" y="479"/>
                  </a:lnTo>
                  <a:lnTo>
                    <a:pt x="1339" y="480"/>
                  </a:lnTo>
                  <a:lnTo>
                    <a:pt x="1339" y="480"/>
                  </a:lnTo>
                  <a:lnTo>
                    <a:pt x="1341" y="482"/>
                  </a:lnTo>
                  <a:lnTo>
                    <a:pt x="1341" y="485"/>
                  </a:lnTo>
                  <a:lnTo>
                    <a:pt x="1342" y="486"/>
                  </a:lnTo>
                  <a:lnTo>
                    <a:pt x="1347" y="488"/>
                  </a:lnTo>
                  <a:lnTo>
                    <a:pt x="1347" y="488"/>
                  </a:lnTo>
                  <a:lnTo>
                    <a:pt x="1350" y="488"/>
                  </a:lnTo>
                  <a:lnTo>
                    <a:pt x="1350" y="486"/>
                  </a:lnTo>
                  <a:lnTo>
                    <a:pt x="1351" y="486"/>
                  </a:lnTo>
                  <a:lnTo>
                    <a:pt x="1353" y="486"/>
                  </a:lnTo>
                  <a:lnTo>
                    <a:pt x="1353" y="488"/>
                  </a:lnTo>
                  <a:lnTo>
                    <a:pt x="1354" y="489"/>
                  </a:lnTo>
                  <a:lnTo>
                    <a:pt x="1356" y="491"/>
                  </a:lnTo>
                  <a:lnTo>
                    <a:pt x="1357" y="491"/>
                  </a:lnTo>
                  <a:lnTo>
                    <a:pt x="1359" y="491"/>
                  </a:lnTo>
                  <a:lnTo>
                    <a:pt x="1359" y="492"/>
                  </a:lnTo>
                  <a:lnTo>
                    <a:pt x="1359" y="492"/>
                  </a:lnTo>
                  <a:lnTo>
                    <a:pt x="1359" y="494"/>
                  </a:lnTo>
                  <a:lnTo>
                    <a:pt x="1357" y="495"/>
                  </a:lnTo>
                  <a:lnTo>
                    <a:pt x="1356" y="497"/>
                  </a:lnTo>
                  <a:lnTo>
                    <a:pt x="1353" y="497"/>
                  </a:lnTo>
                  <a:lnTo>
                    <a:pt x="1350" y="497"/>
                  </a:lnTo>
                  <a:lnTo>
                    <a:pt x="1350" y="498"/>
                  </a:lnTo>
                  <a:lnTo>
                    <a:pt x="1350" y="498"/>
                  </a:lnTo>
                  <a:lnTo>
                    <a:pt x="1348" y="500"/>
                  </a:lnTo>
                  <a:lnTo>
                    <a:pt x="1347" y="500"/>
                  </a:lnTo>
                  <a:lnTo>
                    <a:pt x="1345" y="503"/>
                  </a:lnTo>
                  <a:lnTo>
                    <a:pt x="1344" y="503"/>
                  </a:lnTo>
                  <a:lnTo>
                    <a:pt x="1344" y="503"/>
                  </a:lnTo>
                  <a:lnTo>
                    <a:pt x="1342" y="503"/>
                  </a:lnTo>
                  <a:lnTo>
                    <a:pt x="1341" y="505"/>
                  </a:lnTo>
                  <a:lnTo>
                    <a:pt x="1341" y="505"/>
                  </a:lnTo>
                  <a:lnTo>
                    <a:pt x="1339" y="505"/>
                  </a:lnTo>
                  <a:lnTo>
                    <a:pt x="1339" y="506"/>
                  </a:lnTo>
                  <a:lnTo>
                    <a:pt x="1338" y="506"/>
                  </a:lnTo>
                  <a:lnTo>
                    <a:pt x="1333" y="508"/>
                  </a:lnTo>
                  <a:lnTo>
                    <a:pt x="1332" y="508"/>
                  </a:lnTo>
                  <a:lnTo>
                    <a:pt x="1330" y="508"/>
                  </a:lnTo>
                  <a:lnTo>
                    <a:pt x="1330" y="508"/>
                  </a:lnTo>
                  <a:lnTo>
                    <a:pt x="1329" y="509"/>
                  </a:lnTo>
                  <a:lnTo>
                    <a:pt x="1327" y="509"/>
                  </a:lnTo>
                  <a:lnTo>
                    <a:pt x="1327" y="511"/>
                  </a:lnTo>
                  <a:lnTo>
                    <a:pt x="1327" y="511"/>
                  </a:lnTo>
                  <a:lnTo>
                    <a:pt x="1327" y="512"/>
                  </a:lnTo>
                  <a:lnTo>
                    <a:pt x="1326" y="512"/>
                  </a:lnTo>
                  <a:lnTo>
                    <a:pt x="1326" y="514"/>
                  </a:lnTo>
                  <a:lnTo>
                    <a:pt x="1324" y="512"/>
                  </a:lnTo>
                  <a:lnTo>
                    <a:pt x="1323" y="512"/>
                  </a:lnTo>
                  <a:lnTo>
                    <a:pt x="1323" y="512"/>
                  </a:lnTo>
                  <a:lnTo>
                    <a:pt x="1326" y="514"/>
                  </a:lnTo>
                  <a:lnTo>
                    <a:pt x="1327" y="515"/>
                  </a:lnTo>
                  <a:lnTo>
                    <a:pt x="1326" y="517"/>
                  </a:lnTo>
                  <a:lnTo>
                    <a:pt x="1324" y="517"/>
                  </a:lnTo>
                  <a:lnTo>
                    <a:pt x="1324" y="518"/>
                  </a:lnTo>
                  <a:lnTo>
                    <a:pt x="1324" y="518"/>
                  </a:lnTo>
                  <a:lnTo>
                    <a:pt x="1324" y="518"/>
                  </a:lnTo>
                  <a:lnTo>
                    <a:pt x="1324" y="520"/>
                  </a:lnTo>
                  <a:lnTo>
                    <a:pt x="1324" y="520"/>
                  </a:lnTo>
                  <a:lnTo>
                    <a:pt x="1324" y="520"/>
                  </a:lnTo>
                  <a:lnTo>
                    <a:pt x="1326" y="518"/>
                  </a:lnTo>
                  <a:lnTo>
                    <a:pt x="1329" y="517"/>
                  </a:lnTo>
                  <a:lnTo>
                    <a:pt x="1329" y="515"/>
                  </a:lnTo>
                  <a:lnTo>
                    <a:pt x="1330" y="515"/>
                  </a:lnTo>
                  <a:lnTo>
                    <a:pt x="1332" y="514"/>
                  </a:lnTo>
                  <a:lnTo>
                    <a:pt x="1333" y="514"/>
                  </a:lnTo>
                  <a:lnTo>
                    <a:pt x="1336" y="512"/>
                  </a:lnTo>
                  <a:lnTo>
                    <a:pt x="1338" y="511"/>
                  </a:lnTo>
                  <a:lnTo>
                    <a:pt x="1341" y="508"/>
                  </a:lnTo>
                  <a:lnTo>
                    <a:pt x="1344" y="505"/>
                  </a:lnTo>
                  <a:lnTo>
                    <a:pt x="1348" y="503"/>
                  </a:lnTo>
                  <a:lnTo>
                    <a:pt x="1351" y="503"/>
                  </a:lnTo>
                  <a:lnTo>
                    <a:pt x="1353" y="503"/>
                  </a:lnTo>
                  <a:lnTo>
                    <a:pt x="1353" y="503"/>
                  </a:lnTo>
                  <a:lnTo>
                    <a:pt x="1351" y="501"/>
                  </a:lnTo>
                  <a:lnTo>
                    <a:pt x="1350" y="501"/>
                  </a:lnTo>
                  <a:lnTo>
                    <a:pt x="1348" y="501"/>
                  </a:lnTo>
                  <a:lnTo>
                    <a:pt x="1348" y="501"/>
                  </a:lnTo>
                  <a:lnTo>
                    <a:pt x="1348" y="501"/>
                  </a:lnTo>
                  <a:lnTo>
                    <a:pt x="1348" y="500"/>
                  </a:lnTo>
                  <a:lnTo>
                    <a:pt x="1350" y="500"/>
                  </a:lnTo>
                  <a:lnTo>
                    <a:pt x="1357" y="500"/>
                  </a:lnTo>
                  <a:lnTo>
                    <a:pt x="1359" y="501"/>
                  </a:lnTo>
                  <a:lnTo>
                    <a:pt x="1362" y="506"/>
                  </a:lnTo>
                  <a:lnTo>
                    <a:pt x="1362" y="508"/>
                  </a:lnTo>
                  <a:lnTo>
                    <a:pt x="1364" y="509"/>
                  </a:lnTo>
                  <a:lnTo>
                    <a:pt x="1362" y="509"/>
                  </a:lnTo>
                  <a:lnTo>
                    <a:pt x="1362" y="511"/>
                  </a:lnTo>
                  <a:lnTo>
                    <a:pt x="1359" y="512"/>
                  </a:lnTo>
                  <a:lnTo>
                    <a:pt x="1357" y="512"/>
                  </a:lnTo>
                  <a:lnTo>
                    <a:pt x="1357" y="512"/>
                  </a:lnTo>
                  <a:lnTo>
                    <a:pt x="1359" y="514"/>
                  </a:lnTo>
                  <a:lnTo>
                    <a:pt x="1361" y="514"/>
                  </a:lnTo>
                  <a:lnTo>
                    <a:pt x="1361" y="515"/>
                  </a:lnTo>
                  <a:lnTo>
                    <a:pt x="1362" y="514"/>
                  </a:lnTo>
                  <a:lnTo>
                    <a:pt x="1365" y="512"/>
                  </a:lnTo>
                  <a:lnTo>
                    <a:pt x="1367" y="511"/>
                  </a:lnTo>
                  <a:lnTo>
                    <a:pt x="1368" y="509"/>
                  </a:lnTo>
                  <a:lnTo>
                    <a:pt x="1370" y="509"/>
                  </a:lnTo>
                  <a:lnTo>
                    <a:pt x="1371" y="509"/>
                  </a:lnTo>
                  <a:lnTo>
                    <a:pt x="1371" y="511"/>
                  </a:lnTo>
                  <a:lnTo>
                    <a:pt x="1373" y="512"/>
                  </a:lnTo>
                  <a:lnTo>
                    <a:pt x="1374" y="512"/>
                  </a:lnTo>
                  <a:lnTo>
                    <a:pt x="1376" y="514"/>
                  </a:lnTo>
                  <a:lnTo>
                    <a:pt x="1377" y="515"/>
                  </a:lnTo>
                  <a:lnTo>
                    <a:pt x="1377" y="517"/>
                  </a:lnTo>
                  <a:lnTo>
                    <a:pt x="1379" y="518"/>
                  </a:lnTo>
                  <a:lnTo>
                    <a:pt x="1379" y="518"/>
                  </a:lnTo>
                  <a:lnTo>
                    <a:pt x="1379" y="520"/>
                  </a:lnTo>
                  <a:lnTo>
                    <a:pt x="1379" y="520"/>
                  </a:lnTo>
                  <a:lnTo>
                    <a:pt x="1379" y="521"/>
                  </a:lnTo>
                  <a:lnTo>
                    <a:pt x="1379" y="523"/>
                  </a:lnTo>
                  <a:lnTo>
                    <a:pt x="1379" y="526"/>
                  </a:lnTo>
                  <a:lnTo>
                    <a:pt x="1379" y="527"/>
                  </a:lnTo>
                  <a:lnTo>
                    <a:pt x="1379" y="529"/>
                  </a:lnTo>
                  <a:lnTo>
                    <a:pt x="1379" y="530"/>
                  </a:lnTo>
                  <a:lnTo>
                    <a:pt x="1379" y="532"/>
                  </a:lnTo>
                  <a:lnTo>
                    <a:pt x="1379" y="532"/>
                  </a:lnTo>
                  <a:lnTo>
                    <a:pt x="1379" y="533"/>
                  </a:lnTo>
                  <a:lnTo>
                    <a:pt x="1374" y="533"/>
                  </a:lnTo>
                  <a:lnTo>
                    <a:pt x="1373" y="533"/>
                  </a:lnTo>
                  <a:lnTo>
                    <a:pt x="1373" y="535"/>
                  </a:lnTo>
                  <a:lnTo>
                    <a:pt x="1374" y="535"/>
                  </a:lnTo>
                  <a:lnTo>
                    <a:pt x="1376" y="535"/>
                  </a:lnTo>
                  <a:lnTo>
                    <a:pt x="1379" y="535"/>
                  </a:lnTo>
                  <a:lnTo>
                    <a:pt x="1380" y="536"/>
                  </a:lnTo>
                  <a:lnTo>
                    <a:pt x="1380" y="536"/>
                  </a:lnTo>
                  <a:lnTo>
                    <a:pt x="1380" y="538"/>
                  </a:lnTo>
                  <a:lnTo>
                    <a:pt x="1379" y="538"/>
                  </a:lnTo>
                  <a:lnTo>
                    <a:pt x="1379" y="538"/>
                  </a:lnTo>
                  <a:lnTo>
                    <a:pt x="1377" y="538"/>
                  </a:lnTo>
                  <a:lnTo>
                    <a:pt x="1377" y="538"/>
                  </a:lnTo>
                  <a:lnTo>
                    <a:pt x="1379" y="539"/>
                  </a:lnTo>
                  <a:lnTo>
                    <a:pt x="1379" y="539"/>
                  </a:lnTo>
                  <a:lnTo>
                    <a:pt x="1380" y="541"/>
                  </a:lnTo>
                  <a:lnTo>
                    <a:pt x="1380" y="541"/>
                  </a:lnTo>
                  <a:lnTo>
                    <a:pt x="1380" y="543"/>
                  </a:lnTo>
                  <a:lnTo>
                    <a:pt x="1377" y="547"/>
                  </a:lnTo>
                  <a:lnTo>
                    <a:pt x="1373" y="550"/>
                  </a:lnTo>
                  <a:lnTo>
                    <a:pt x="1370" y="552"/>
                  </a:lnTo>
                  <a:lnTo>
                    <a:pt x="1365" y="556"/>
                  </a:lnTo>
                  <a:lnTo>
                    <a:pt x="1364" y="556"/>
                  </a:lnTo>
                  <a:lnTo>
                    <a:pt x="1364" y="556"/>
                  </a:lnTo>
                  <a:lnTo>
                    <a:pt x="1361" y="556"/>
                  </a:lnTo>
                  <a:lnTo>
                    <a:pt x="1359" y="556"/>
                  </a:lnTo>
                  <a:lnTo>
                    <a:pt x="1354" y="556"/>
                  </a:lnTo>
                  <a:lnTo>
                    <a:pt x="1354" y="558"/>
                  </a:lnTo>
                  <a:lnTo>
                    <a:pt x="1351" y="559"/>
                  </a:lnTo>
                  <a:lnTo>
                    <a:pt x="1351" y="559"/>
                  </a:lnTo>
                  <a:lnTo>
                    <a:pt x="1348" y="559"/>
                  </a:lnTo>
                  <a:lnTo>
                    <a:pt x="1347" y="559"/>
                  </a:lnTo>
                  <a:lnTo>
                    <a:pt x="1345" y="559"/>
                  </a:lnTo>
                  <a:lnTo>
                    <a:pt x="1345" y="561"/>
                  </a:lnTo>
                  <a:lnTo>
                    <a:pt x="1345" y="561"/>
                  </a:lnTo>
                  <a:lnTo>
                    <a:pt x="1344" y="562"/>
                  </a:lnTo>
                  <a:lnTo>
                    <a:pt x="1339" y="567"/>
                  </a:lnTo>
                  <a:lnTo>
                    <a:pt x="1338" y="570"/>
                  </a:lnTo>
                  <a:lnTo>
                    <a:pt x="1335" y="571"/>
                  </a:lnTo>
                  <a:lnTo>
                    <a:pt x="1333" y="574"/>
                  </a:lnTo>
                  <a:lnTo>
                    <a:pt x="1330" y="576"/>
                  </a:lnTo>
                  <a:lnTo>
                    <a:pt x="1329" y="579"/>
                  </a:lnTo>
                  <a:lnTo>
                    <a:pt x="1327" y="579"/>
                  </a:lnTo>
                  <a:lnTo>
                    <a:pt x="1323" y="581"/>
                  </a:lnTo>
                  <a:lnTo>
                    <a:pt x="1319" y="581"/>
                  </a:lnTo>
                  <a:lnTo>
                    <a:pt x="1318" y="579"/>
                  </a:lnTo>
                  <a:lnTo>
                    <a:pt x="1316" y="581"/>
                  </a:lnTo>
                  <a:lnTo>
                    <a:pt x="1313" y="581"/>
                  </a:lnTo>
                  <a:lnTo>
                    <a:pt x="1312" y="581"/>
                  </a:lnTo>
                  <a:lnTo>
                    <a:pt x="1306" y="582"/>
                  </a:lnTo>
                  <a:lnTo>
                    <a:pt x="1306" y="581"/>
                  </a:lnTo>
                  <a:lnTo>
                    <a:pt x="1304" y="581"/>
                  </a:lnTo>
                  <a:lnTo>
                    <a:pt x="1301" y="581"/>
                  </a:lnTo>
                  <a:lnTo>
                    <a:pt x="1298" y="579"/>
                  </a:lnTo>
                  <a:lnTo>
                    <a:pt x="1297" y="579"/>
                  </a:lnTo>
                  <a:lnTo>
                    <a:pt x="1294" y="579"/>
                  </a:lnTo>
                  <a:lnTo>
                    <a:pt x="1294" y="579"/>
                  </a:lnTo>
                  <a:lnTo>
                    <a:pt x="1292" y="579"/>
                  </a:lnTo>
                  <a:lnTo>
                    <a:pt x="1289" y="579"/>
                  </a:lnTo>
                  <a:lnTo>
                    <a:pt x="1288" y="579"/>
                  </a:lnTo>
                  <a:lnTo>
                    <a:pt x="1283" y="579"/>
                  </a:lnTo>
                  <a:lnTo>
                    <a:pt x="1282" y="579"/>
                  </a:lnTo>
                  <a:lnTo>
                    <a:pt x="1280" y="579"/>
                  </a:lnTo>
                  <a:lnTo>
                    <a:pt x="1278" y="579"/>
                  </a:lnTo>
                  <a:lnTo>
                    <a:pt x="1277" y="579"/>
                  </a:lnTo>
                  <a:lnTo>
                    <a:pt x="1272" y="579"/>
                  </a:lnTo>
                  <a:lnTo>
                    <a:pt x="1268" y="579"/>
                  </a:lnTo>
                  <a:lnTo>
                    <a:pt x="1265" y="579"/>
                  </a:lnTo>
                  <a:lnTo>
                    <a:pt x="1263" y="579"/>
                  </a:lnTo>
                  <a:lnTo>
                    <a:pt x="1257" y="579"/>
                  </a:lnTo>
                  <a:lnTo>
                    <a:pt x="1254" y="579"/>
                  </a:lnTo>
                  <a:lnTo>
                    <a:pt x="1253" y="581"/>
                  </a:lnTo>
                  <a:lnTo>
                    <a:pt x="1251" y="581"/>
                  </a:lnTo>
                  <a:lnTo>
                    <a:pt x="1250" y="581"/>
                  </a:lnTo>
                  <a:lnTo>
                    <a:pt x="1250" y="581"/>
                  </a:lnTo>
                  <a:lnTo>
                    <a:pt x="1248" y="581"/>
                  </a:lnTo>
                  <a:lnTo>
                    <a:pt x="1247" y="582"/>
                  </a:lnTo>
                  <a:lnTo>
                    <a:pt x="1247" y="582"/>
                  </a:lnTo>
                  <a:lnTo>
                    <a:pt x="1245" y="584"/>
                  </a:lnTo>
                  <a:lnTo>
                    <a:pt x="1242" y="585"/>
                  </a:lnTo>
                  <a:lnTo>
                    <a:pt x="1239" y="593"/>
                  </a:lnTo>
                  <a:lnTo>
                    <a:pt x="1239" y="594"/>
                  </a:lnTo>
                  <a:lnTo>
                    <a:pt x="1237" y="597"/>
                  </a:lnTo>
                  <a:lnTo>
                    <a:pt x="1236" y="597"/>
                  </a:lnTo>
                  <a:lnTo>
                    <a:pt x="1234" y="597"/>
                  </a:lnTo>
                  <a:lnTo>
                    <a:pt x="1228" y="599"/>
                  </a:lnTo>
                  <a:lnTo>
                    <a:pt x="1225" y="600"/>
                  </a:lnTo>
                  <a:lnTo>
                    <a:pt x="1227" y="600"/>
                  </a:lnTo>
                  <a:lnTo>
                    <a:pt x="1225" y="602"/>
                  </a:lnTo>
                  <a:lnTo>
                    <a:pt x="1224" y="602"/>
                  </a:lnTo>
                  <a:lnTo>
                    <a:pt x="1222" y="602"/>
                  </a:lnTo>
                  <a:lnTo>
                    <a:pt x="1222" y="603"/>
                  </a:lnTo>
                  <a:lnTo>
                    <a:pt x="1221" y="605"/>
                  </a:lnTo>
                  <a:lnTo>
                    <a:pt x="1218" y="606"/>
                  </a:lnTo>
                  <a:lnTo>
                    <a:pt x="1215" y="611"/>
                  </a:lnTo>
                  <a:lnTo>
                    <a:pt x="1213" y="614"/>
                  </a:lnTo>
                  <a:lnTo>
                    <a:pt x="1210" y="617"/>
                  </a:lnTo>
                  <a:lnTo>
                    <a:pt x="1209" y="619"/>
                  </a:lnTo>
                  <a:lnTo>
                    <a:pt x="1209" y="619"/>
                  </a:lnTo>
                  <a:lnTo>
                    <a:pt x="1207" y="619"/>
                  </a:lnTo>
                  <a:lnTo>
                    <a:pt x="1206" y="617"/>
                  </a:lnTo>
                  <a:lnTo>
                    <a:pt x="1204" y="617"/>
                  </a:lnTo>
                  <a:lnTo>
                    <a:pt x="1201" y="616"/>
                  </a:lnTo>
                  <a:lnTo>
                    <a:pt x="1192" y="614"/>
                  </a:lnTo>
                  <a:lnTo>
                    <a:pt x="1193" y="614"/>
                  </a:lnTo>
                  <a:lnTo>
                    <a:pt x="1195" y="616"/>
                  </a:lnTo>
                  <a:lnTo>
                    <a:pt x="1196" y="616"/>
                  </a:lnTo>
                  <a:lnTo>
                    <a:pt x="1199" y="616"/>
                  </a:lnTo>
                  <a:lnTo>
                    <a:pt x="1203" y="617"/>
                  </a:lnTo>
                  <a:lnTo>
                    <a:pt x="1206" y="619"/>
                  </a:lnTo>
                  <a:lnTo>
                    <a:pt x="1207" y="619"/>
                  </a:lnTo>
                  <a:lnTo>
                    <a:pt x="1207" y="620"/>
                  </a:lnTo>
                  <a:lnTo>
                    <a:pt x="1207" y="623"/>
                  </a:lnTo>
                  <a:lnTo>
                    <a:pt x="1206" y="625"/>
                  </a:lnTo>
                  <a:lnTo>
                    <a:pt x="1206" y="626"/>
                  </a:lnTo>
                  <a:lnTo>
                    <a:pt x="1201" y="631"/>
                  </a:lnTo>
                  <a:lnTo>
                    <a:pt x="1199" y="632"/>
                  </a:lnTo>
                  <a:lnTo>
                    <a:pt x="1196" y="637"/>
                  </a:lnTo>
                  <a:lnTo>
                    <a:pt x="1193" y="640"/>
                  </a:lnTo>
                  <a:lnTo>
                    <a:pt x="1192" y="641"/>
                  </a:lnTo>
                  <a:lnTo>
                    <a:pt x="1189" y="644"/>
                  </a:lnTo>
                  <a:lnTo>
                    <a:pt x="1186" y="646"/>
                  </a:lnTo>
                  <a:lnTo>
                    <a:pt x="1183" y="646"/>
                  </a:lnTo>
                  <a:lnTo>
                    <a:pt x="1181" y="646"/>
                  </a:lnTo>
                  <a:lnTo>
                    <a:pt x="1180" y="647"/>
                  </a:lnTo>
                  <a:lnTo>
                    <a:pt x="1178" y="647"/>
                  </a:lnTo>
                  <a:lnTo>
                    <a:pt x="1177" y="649"/>
                  </a:lnTo>
                  <a:lnTo>
                    <a:pt x="1172" y="654"/>
                  </a:lnTo>
                  <a:lnTo>
                    <a:pt x="1171" y="654"/>
                  </a:lnTo>
                  <a:lnTo>
                    <a:pt x="1169" y="654"/>
                  </a:lnTo>
                  <a:lnTo>
                    <a:pt x="1168" y="655"/>
                  </a:lnTo>
                  <a:lnTo>
                    <a:pt x="1166" y="657"/>
                  </a:lnTo>
                  <a:lnTo>
                    <a:pt x="1166" y="658"/>
                  </a:lnTo>
                  <a:lnTo>
                    <a:pt x="1165" y="660"/>
                  </a:lnTo>
                  <a:lnTo>
                    <a:pt x="1163" y="663"/>
                  </a:lnTo>
                  <a:lnTo>
                    <a:pt x="1160" y="663"/>
                  </a:lnTo>
                  <a:lnTo>
                    <a:pt x="1158" y="664"/>
                  </a:lnTo>
                  <a:lnTo>
                    <a:pt x="1157" y="666"/>
                  </a:lnTo>
                  <a:lnTo>
                    <a:pt x="1155" y="667"/>
                  </a:lnTo>
                  <a:lnTo>
                    <a:pt x="1152" y="666"/>
                  </a:lnTo>
                  <a:lnTo>
                    <a:pt x="1152" y="667"/>
                  </a:lnTo>
                  <a:lnTo>
                    <a:pt x="1155" y="667"/>
                  </a:lnTo>
                  <a:lnTo>
                    <a:pt x="1157" y="669"/>
                  </a:lnTo>
                  <a:lnTo>
                    <a:pt x="1155" y="670"/>
                  </a:lnTo>
                  <a:lnTo>
                    <a:pt x="1151" y="672"/>
                  </a:lnTo>
                  <a:lnTo>
                    <a:pt x="1148" y="675"/>
                  </a:lnTo>
                  <a:lnTo>
                    <a:pt x="1149" y="675"/>
                  </a:lnTo>
                  <a:lnTo>
                    <a:pt x="1152" y="672"/>
                  </a:lnTo>
                  <a:lnTo>
                    <a:pt x="1155" y="672"/>
                  </a:lnTo>
                  <a:lnTo>
                    <a:pt x="1158" y="669"/>
                  </a:lnTo>
                  <a:lnTo>
                    <a:pt x="1161" y="669"/>
                  </a:lnTo>
                  <a:lnTo>
                    <a:pt x="1161" y="667"/>
                  </a:lnTo>
                  <a:lnTo>
                    <a:pt x="1161" y="666"/>
                  </a:lnTo>
                  <a:lnTo>
                    <a:pt x="1163" y="664"/>
                  </a:lnTo>
                  <a:lnTo>
                    <a:pt x="1163" y="663"/>
                  </a:lnTo>
                  <a:lnTo>
                    <a:pt x="1165" y="660"/>
                  </a:lnTo>
                  <a:lnTo>
                    <a:pt x="1166" y="658"/>
                  </a:lnTo>
                  <a:lnTo>
                    <a:pt x="1168" y="657"/>
                  </a:lnTo>
                  <a:lnTo>
                    <a:pt x="1172" y="655"/>
                  </a:lnTo>
                  <a:lnTo>
                    <a:pt x="1174" y="652"/>
                  </a:lnTo>
                  <a:lnTo>
                    <a:pt x="1177" y="650"/>
                  </a:lnTo>
                  <a:lnTo>
                    <a:pt x="1178" y="650"/>
                  </a:lnTo>
                  <a:lnTo>
                    <a:pt x="1178" y="649"/>
                  </a:lnTo>
                  <a:lnTo>
                    <a:pt x="1180" y="647"/>
                  </a:lnTo>
                  <a:lnTo>
                    <a:pt x="1181" y="646"/>
                  </a:lnTo>
                  <a:lnTo>
                    <a:pt x="1184" y="646"/>
                  </a:lnTo>
                  <a:lnTo>
                    <a:pt x="1187" y="644"/>
                  </a:lnTo>
                  <a:lnTo>
                    <a:pt x="1189" y="644"/>
                  </a:lnTo>
                  <a:lnTo>
                    <a:pt x="1190" y="643"/>
                  </a:lnTo>
                  <a:lnTo>
                    <a:pt x="1193" y="643"/>
                  </a:lnTo>
                  <a:lnTo>
                    <a:pt x="1198" y="640"/>
                  </a:lnTo>
                  <a:lnTo>
                    <a:pt x="1201" y="638"/>
                  </a:lnTo>
                  <a:lnTo>
                    <a:pt x="1203" y="635"/>
                  </a:lnTo>
                  <a:lnTo>
                    <a:pt x="1204" y="634"/>
                  </a:lnTo>
                  <a:lnTo>
                    <a:pt x="1204" y="632"/>
                  </a:lnTo>
                  <a:lnTo>
                    <a:pt x="1207" y="629"/>
                  </a:lnTo>
                  <a:lnTo>
                    <a:pt x="1210" y="625"/>
                  </a:lnTo>
                  <a:lnTo>
                    <a:pt x="1212" y="623"/>
                  </a:lnTo>
                  <a:lnTo>
                    <a:pt x="1213" y="622"/>
                  </a:lnTo>
                  <a:lnTo>
                    <a:pt x="1218" y="617"/>
                  </a:lnTo>
                  <a:lnTo>
                    <a:pt x="1219" y="616"/>
                  </a:lnTo>
                  <a:lnTo>
                    <a:pt x="1221" y="616"/>
                  </a:lnTo>
                  <a:lnTo>
                    <a:pt x="1222" y="614"/>
                  </a:lnTo>
                  <a:lnTo>
                    <a:pt x="1224" y="612"/>
                  </a:lnTo>
                  <a:lnTo>
                    <a:pt x="1227" y="611"/>
                  </a:lnTo>
                  <a:lnTo>
                    <a:pt x="1231" y="608"/>
                  </a:lnTo>
                  <a:lnTo>
                    <a:pt x="1234" y="606"/>
                  </a:lnTo>
                  <a:lnTo>
                    <a:pt x="1240" y="603"/>
                  </a:lnTo>
                  <a:lnTo>
                    <a:pt x="1247" y="600"/>
                  </a:lnTo>
                  <a:lnTo>
                    <a:pt x="1251" y="599"/>
                  </a:lnTo>
                  <a:lnTo>
                    <a:pt x="1256" y="599"/>
                  </a:lnTo>
                  <a:lnTo>
                    <a:pt x="1260" y="599"/>
                  </a:lnTo>
                  <a:lnTo>
                    <a:pt x="1262" y="599"/>
                  </a:lnTo>
                  <a:lnTo>
                    <a:pt x="1268" y="600"/>
                  </a:lnTo>
                  <a:lnTo>
                    <a:pt x="1272" y="602"/>
                  </a:lnTo>
                  <a:lnTo>
                    <a:pt x="1275" y="605"/>
                  </a:lnTo>
                  <a:lnTo>
                    <a:pt x="1275" y="606"/>
                  </a:lnTo>
                  <a:lnTo>
                    <a:pt x="1275" y="606"/>
                  </a:lnTo>
                  <a:lnTo>
                    <a:pt x="1274" y="606"/>
                  </a:lnTo>
                  <a:lnTo>
                    <a:pt x="1272" y="606"/>
                  </a:lnTo>
                  <a:lnTo>
                    <a:pt x="1274" y="606"/>
                  </a:lnTo>
                  <a:lnTo>
                    <a:pt x="1275" y="609"/>
                  </a:lnTo>
                  <a:lnTo>
                    <a:pt x="1275" y="612"/>
                  </a:lnTo>
                  <a:lnTo>
                    <a:pt x="1274" y="614"/>
                  </a:lnTo>
                  <a:lnTo>
                    <a:pt x="1271" y="616"/>
                  </a:lnTo>
                  <a:lnTo>
                    <a:pt x="1269" y="616"/>
                  </a:lnTo>
                  <a:lnTo>
                    <a:pt x="1269" y="617"/>
                  </a:lnTo>
                  <a:lnTo>
                    <a:pt x="1268" y="619"/>
                  </a:lnTo>
                  <a:lnTo>
                    <a:pt x="1266" y="619"/>
                  </a:lnTo>
                  <a:lnTo>
                    <a:pt x="1266" y="620"/>
                  </a:lnTo>
                  <a:lnTo>
                    <a:pt x="1263" y="622"/>
                  </a:lnTo>
                  <a:lnTo>
                    <a:pt x="1262" y="622"/>
                  </a:lnTo>
                  <a:lnTo>
                    <a:pt x="1260" y="622"/>
                  </a:lnTo>
                  <a:lnTo>
                    <a:pt x="1257" y="620"/>
                  </a:lnTo>
                  <a:lnTo>
                    <a:pt x="1256" y="619"/>
                  </a:lnTo>
                  <a:lnTo>
                    <a:pt x="1254" y="619"/>
                  </a:lnTo>
                  <a:lnTo>
                    <a:pt x="1253" y="620"/>
                  </a:lnTo>
                  <a:lnTo>
                    <a:pt x="1251" y="620"/>
                  </a:lnTo>
                  <a:lnTo>
                    <a:pt x="1250" y="620"/>
                  </a:lnTo>
                  <a:lnTo>
                    <a:pt x="1248" y="620"/>
                  </a:lnTo>
                  <a:lnTo>
                    <a:pt x="1245" y="622"/>
                  </a:lnTo>
                  <a:lnTo>
                    <a:pt x="1247" y="622"/>
                  </a:lnTo>
                  <a:lnTo>
                    <a:pt x="1248" y="620"/>
                  </a:lnTo>
                  <a:lnTo>
                    <a:pt x="1250" y="620"/>
                  </a:lnTo>
                  <a:lnTo>
                    <a:pt x="1251" y="622"/>
                  </a:lnTo>
                  <a:lnTo>
                    <a:pt x="1256" y="623"/>
                  </a:lnTo>
                  <a:lnTo>
                    <a:pt x="1257" y="625"/>
                  </a:lnTo>
                  <a:lnTo>
                    <a:pt x="1259" y="628"/>
                  </a:lnTo>
                  <a:lnTo>
                    <a:pt x="1259" y="628"/>
                  </a:lnTo>
                  <a:lnTo>
                    <a:pt x="1260" y="628"/>
                  </a:lnTo>
                  <a:lnTo>
                    <a:pt x="1262" y="626"/>
                  </a:lnTo>
                  <a:lnTo>
                    <a:pt x="1263" y="625"/>
                  </a:lnTo>
                  <a:lnTo>
                    <a:pt x="1266" y="625"/>
                  </a:lnTo>
                  <a:lnTo>
                    <a:pt x="1266" y="626"/>
                  </a:lnTo>
                  <a:lnTo>
                    <a:pt x="1268" y="626"/>
                  </a:lnTo>
                  <a:lnTo>
                    <a:pt x="1269" y="626"/>
                  </a:lnTo>
                  <a:lnTo>
                    <a:pt x="1269" y="628"/>
                  </a:lnTo>
                  <a:lnTo>
                    <a:pt x="1268" y="629"/>
                  </a:lnTo>
                  <a:lnTo>
                    <a:pt x="1268" y="634"/>
                  </a:lnTo>
                  <a:lnTo>
                    <a:pt x="1265" y="635"/>
                  </a:lnTo>
                  <a:lnTo>
                    <a:pt x="1262" y="638"/>
                  </a:lnTo>
                  <a:lnTo>
                    <a:pt x="1263" y="638"/>
                  </a:lnTo>
                  <a:lnTo>
                    <a:pt x="1263" y="640"/>
                  </a:lnTo>
                  <a:lnTo>
                    <a:pt x="1266" y="638"/>
                  </a:lnTo>
                  <a:lnTo>
                    <a:pt x="1266" y="638"/>
                  </a:lnTo>
                  <a:lnTo>
                    <a:pt x="1268" y="638"/>
                  </a:lnTo>
                  <a:lnTo>
                    <a:pt x="1268" y="641"/>
                  </a:lnTo>
                  <a:lnTo>
                    <a:pt x="1268" y="641"/>
                  </a:lnTo>
                  <a:lnTo>
                    <a:pt x="1268" y="643"/>
                  </a:lnTo>
                  <a:lnTo>
                    <a:pt x="1268" y="646"/>
                  </a:lnTo>
                  <a:lnTo>
                    <a:pt x="1269" y="646"/>
                  </a:lnTo>
                  <a:lnTo>
                    <a:pt x="1271" y="649"/>
                  </a:lnTo>
                  <a:lnTo>
                    <a:pt x="1271" y="650"/>
                  </a:lnTo>
                  <a:lnTo>
                    <a:pt x="1271" y="652"/>
                  </a:lnTo>
                  <a:lnTo>
                    <a:pt x="1272" y="652"/>
                  </a:lnTo>
                  <a:lnTo>
                    <a:pt x="1272" y="654"/>
                  </a:lnTo>
                  <a:lnTo>
                    <a:pt x="1275" y="654"/>
                  </a:lnTo>
                  <a:lnTo>
                    <a:pt x="1277" y="655"/>
                  </a:lnTo>
                  <a:lnTo>
                    <a:pt x="1280" y="655"/>
                  </a:lnTo>
                  <a:lnTo>
                    <a:pt x="1280" y="655"/>
                  </a:lnTo>
                  <a:lnTo>
                    <a:pt x="1280" y="657"/>
                  </a:lnTo>
                  <a:lnTo>
                    <a:pt x="1278" y="658"/>
                  </a:lnTo>
                  <a:lnTo>
                    <a:pt x="1280" y="658"/>
                  </a:lnTo>
                  <a:lnTo>
                    <a:pt x="1282" y="661"/>
                  </a:lnTo>
                  <a:lnTo>
                    <a:pt x="1285" y="660"/>
                  </a:lnTo>
                  <a:lnTo>
                    <a:pt x="1285" y="660"/>
                  </a:lnTo>
                  <a:lnTo>
                    <a:pt x="1286" y="661"/>
                  </a:lnTo>
                  <a:lnTo>
                    <a:pt x="1288" y="661"/>
                  </a:lnTo>
                  <a:lnTo>
                    <a:pt x="1288" y="663"/>
                  </a:lnTo>
                  <a:lnTo>
                    <a:pt x="1288" y="663"/>
                  </a:lnTo>
                  <a:lnTo>
                    <a:pt x="1289" y="661"/>
                  </a:lnTo>
                  <a:lnTo>
                    <a:pt x="1292" y="661"/>
                  </a:lnTo>
                  <a:lnTo>
                    <a:pt x="1295" y="663"/>
                  </a:lnTo>
                  <a:lnTo>
                    <a:pt x="1294" y="663"/>
                  </a:lnTo>
                  <a:lnTo>
                    <a:pt x="1294" y="664"/>
                  </a:lnTo>
                  <a:lnTo>
                    <a:pt x="1297" y="664"/>
                  </a:lnTo>
                  <a:lnTo>
                    <a:pt x="1297" y="664"/>
                  </a:lnTo>
                  <a:lnTo>
                    <a:pt x="1298" y="664"/>
                  </a:lnTo>
                  <a:lnTo>
                    <a:pt x="1298" y="664"/>
                  </a:lnTo>
                  <a:lnTo>
                    <a:pt x="1300" y="663"/>
                  </a:lnTo>
                  <a:lnTo>
                    <a:pt x="1304" y="660"/>
                  </a:lnTo>
                  <a:lnTo>
                    <a:pt x="1304" y="661"/>
                  </a:lnTo>
                  <a:lnTo>
                    <a:pt x="1304" y="661"/>
                  </a:lnTo>
                  <a:lnTo>
                    <a:pt x="1304" y="663"/>
                  </a:lnTo>
                  <a:lnTo>
                    <a:pt x="1306" y="664"/>
                  </a:lnTo>
                  <a:lnTo>
                    <a:pt x="1307" y="664"/>
                  </a:lnTo>
                  <a:lnTo>
                    <a:pt x="1309" y="663"/>
                  </a:lnTo>
                  <a:lnTo>
                    <a:pt x="1310" y="664"/>
                  </a:lnTo>
                  <a:lnTo>
                    <a:pt x="1310" y="666"/>
                  </a:lnTo>
                  <a:lnTo>
                    <a:pt x="1312" y="667"/>
                  </a:lnTo>
                  <a:lnTo>
                    <a:pt x="1312" y="667"/>
                  </a:lnTo>
                  <a:lnTo>
                    <a:pt x="1310" y="669"/>
                  </a:lnTo>
                  <a:lnTo>
                    <a:pt x="1310" y="669"/>
                  </a:lnTo>
                  <a:lnTo>
                    <a:pt x="1313" y="669"/>
                  </a:lnTo>
                  <a:lnTo>
                    <a:pt x="1315" y="670"/>
                  </a:lnTo>
                  <a:lnTo>
                    <a:pt x="1315" y="670"/>
                  </a:lnTo>
                  <a:lnTo>
                    <a:pt x="1315" y="670"/>
                  </a:lnTo>
                  <a:lnTo>
                    <a:pt x="1313" y="672"/>
                  </a:lnTo>
                  <a:lnTo>
                    <a:pt x="1313" y="670"/>
                  </a:lnTo>
                  <a:lnTo>
                    <a:pt x="1312" y="672"/>
                  </a:lnTo>
                  <a:lnTo>
                    <a:pt x="1310" y="672"/>
                  </a:lnTo>
                  <a:lnTo>
                    <a:pt x="1309" y="673"/>
                  </a:lnTo>
                  <a:lnTo>
                    <a:pt x="1309" y="673"/>
                  </a:lnTo>
                  <a:lnTo>
                    <a:pt x="1307" y="673"/>
                  </a:lnTo>
                  <a:lnTo>
                    <a:pt x="1307" y="673"/>
                  </a:lnTo>
                  <a:lnTo>
                    <a:pt x="1306" y="673"/>
                  </a:lnTo>
                  <a:lnTo>
                    <a:pt x="1303" y="675"/>
                  </a:lnTo>
                  <a:lnTo>
                    <a:pt x="1300" y="676"/>
                  </a:lnTo>
                  <a:lnTo>
                    <a:pt x="1297" y="678"/>
                  </a:lnTo>
                  <a:lnTo>
                    <a:pt x="1294" y="679"/>
                  </a:lnTo>
                  <a:lnTo>
                    <a:pt x="1291" y="681"/>
                  </a:lnTo>
                  <a:lnTo>
                    <a:pt x="1289" y="681"/>
                  </a:lnTo>
                  <a:lnTo>
                    <a:pt x="1289" y="681"/>
                  </a:lnTo>
                  <a:lnTo>
                    <a:pt x="1288" y="681"/>
                  </a:lnTo>
                  <a:lnTo>
                    <a:pt x="1286" y="681"/>
                  </a:lnTo>
                  <a:lnTo>
                    <a:pt x="1285" y="681"/>
                  </a:lnTo>
                  <a:lnTo>
                    <a:pt x="1285" y="681"/>
                  </a:lnTo>
                  <a:lnTo>
                    <a:pt x="1283" y="681"/>
                  </a:lnTo>
                  <a:lnTo>
                    <a:pt x="1285" y="682"/>
                  </a:lnTo>
                  <a:lnTo>
                    <a:pt x="1285" y="684"/>
                  </a:lnTo>
                  <a:lnTo>
                    <a:pt x="1285" y="684"/>
                  </a:lnTo>
                  <a:lnTo>
                    <a:pt x="1283" y="684"/>
                  </a:lnTo>
                  <a:lnTo>
                    <a:pt x="1282" y="684"/>
                  </a:lnTo>
                  <a:lnTo>
                    <a:pt x="1282" y="684"/>
                  </a:lnTo>
                  <a:lnTo>
                    <a:pt x="1280" y="684"/>
                  </a:lnTo>
                  <a:lnTo>
                    <a:pt x="1280" y="682"/>
                  </a:lnTo>
                  <a:lnTo>
                    <a:pt x="1278" y="681"/>
                  </a:lnTo>
                  <a:lnTo>
                    <a:pt x="1278" y="682"/>
                  </a:lnTo>
                  <a:lnTo>
                    <a:pt x="1278" y="684"/>
                  </a:lnTo>
                  <a:lnTo>
                    <a:pt x="1277" y="684"/>
                  </a:lnTo>
                  <a:lnTo>
                    <a:pt x="1277" y="682"/>
                  </a:lnTo>
                  <a:lnTo>
                    <a:pt x="1275" y="684"/>
                  </a:lnTo>
                  <a:lnTo>
                    <a:pt x="1274" y="685"/>
                  </a:lnTo>
                  <a:lnTo>
                    <a:pt x="1275" y="685"/>
                  </a:lnTo>
                  <a:lnTo>
                    <a:pt x="1275" y="687"/>
                  </a:lnTo>
                  <a:lnTo>
                    <a:pt x="1274" y="687"/>
                  </a:lnTo>
                  <a:lnTo>
                    <a:pt x="1274" y="687"/>
                  </a:lnTo>
                  <a:lnTo>
                    <a:pt x="1272" y="690"/>
                  </a:lnTo>
                  <a:lnTo>
                    <a:pt x="1271" y="690"/>
                  </a:lnTo>
                  <a:lnTo>
                    <a:pt x="1271" y="692"/>
                  </a:lnTo>
                  <a:lnTo>
                    <a:pt x="1268" y="695"/>
                  </a:lnTo>
                  <a:lnTo>
                    <a:pt x="1268" y="695"/>
                  </a:lnTo>
                  <a:lnTo>
                    <a:pt x="1265" y="698"/>
                  </a:lnTo>
                  <a:lnTo>
                    <a:pt x="1265" y="698"/>
                  </a:lnTo>
                  <a:lnTo>
                    <a:pt x="1263" y="698"/>
                  </a:lnTo>
                  <a:lnTo>
                    <a:pt x="1262" y="698"/>
                  </a:lnTo>
                  <a:lnTo>
                    <a:pt x="1262" y="701"/>
                  </a:lnTo>
                  <a:lnTo>
                    <a:pt x="1262" y="701"/>
                  </a:lnTo>
                  <a:lnTo>
                    <a:pt x="1262" y="701"/>
                  </a:lnTo>
                  <a:lnTo>
                    <a:pt x="1260" y="701"/>
                  </a:lnTo>
                  <a:lnTo>
                    <a:pt x="1260" y="701"/>
                  </a:lnTo>
                  <a:lnTo>
                    <a:pt x="1259" y="701"/>
                  </a:lnTo>
                  <a:lnTo>
                    <a:pt x="1259" y="701"/>
                  </a:lnTo>
                  <a:lnTo>
                    <a:pt x="1257" y="701"/>
                  </a:lnTo>
                  <a:lnTo>
                    <a:pt x="1256" y="698"/>
                  </a:lnTo>
                  <a:lnTo>
                    <a:pt x="1256" y="696"/>
                  </a:lnTo>
                  <a:lnTo>
                    <a:pt x="1254" y="696"/>
                  </a:lnTo>
                  <a:lnTo>
                    <a:pt x="1254" y="696"/>
                  </a:lnTo>
                  <a:lnTo>
                    <a:pt x="1254" y="698"/>
                  </a:lnTo>
                  <a:lnTo>
                    <a:pt x="1253" y="696"/>
                  </a:lnTo>
                  <a:lnTo>
                    <a:pt x="1251" y="692"/>
                  </a:lnTo>
                  <a:lnTo>
                    <a:pt x="1251" y="690"/>
                  </a:lnTo>
                  <a:lnTo>
                    <a:pt x="1253" y="687"/>
                  </a:lnTo>
                  <a:lnTo>
                    <a:pt x="1256" y="682"/>
                  </a:lnTo>
                  <a:lnTo>
                    <a:pt x="1254" y="682"/>
                  </a:lnTo>
                  <a:lnTo>
                    <a:pt x="1253" y="685"/>
                  </a:lnTo>
                  <a:lnTo>
                    <a:pt x="1253" y="684"/>
                  </a:lnTo>
                  <a:lnTo>
                    <a:pt x="1253" y="684"/>
                  </a:lnTo>
                  <a:lnTo>
                    <a:pt x="1254" y="682"/>
                  </a:lnTo>
                  <a:lnTo>
                    <a:pt x="1256" y="682"/>
                  </a:lnTo>
                  <a:lnTo>
                    <a:pt x="1257" y="681"/>
                  </a:lnTo>
                  <a:lnTo>
                    <a:pt x="1259" y="681"/>
                  </a:lnTo>
                  <a:lnTo>
                    <a:pt x="1259" y="681"/>
                  </a:lnTo>
                  <a:lnTo>
                    <a:pt x="1260" y="679"/>
                  </a:lnTo>
                  <a:lnTo>
                    <a:pt x="1260" y="679"/>
                  </a:lnTo>
                  <a:lnTo>
                    <a:pt x="1259" y="679"/>
                  </a:lnTo>
                  <a:lnTo>
                    <a:pt x="1257" y="681"/>
                  </a:lnTo>
                  <a:lnTo>
                    <a:pt x="1257" y="679"/>
                  </a:lnTo>
                  <a:lnTo>
                    <a:pt x="1259" y="679"/>
                  </a:lnTo>
                  <a:lnTo>
                    <a:pt x="1268" y="673"/>
                  </a:lnTo>
                  <a:lnTo>
                    <a:pt x="1269" y="672"/>
                  </a:lnTo>
                  <a:lnTo>
                    <a:pt x="1272" y="670"/>
                  </a:lnTo>
                  <a:lnTo>
                    <a:pt x="1274" y="670"/>
                  </a:lnTo>
                  <a:lnTo>
                    <a:pt x="1272" y="670"/>
                  </a:lnTo>
                  <a:lnTo>
                    <a:pt x="1274" y="670"/>
                  </a:lnTo>
                  <a:lnTo>
                    <a:pt x="1274" y="670"/>
                  </a:lnTo>
                  <a:lnTo>
                    <a:pt x="1274" y="672"/>
                  </a:lnTo>
                  <a:lnTo>
                    <a:pt x="1274" y="672"/>
                  </a:lnTo>
                  <a:lnTo>
                    <a:pt x="1274" y="673"/>
                  </a:lnTo>
                  <a:lnTo>
                    <a:pt x="1275" y="673"/>
                  </a:lnTo>
                  <a:lnTo>
                    <a:pt x="1277" y="675"/>
                  </a:lnTo>
                  <a:lnTo>
                    <a:pt x="1277" y="673"/>
                  </a:lnTo>
                  <a:lnTo>
                    <a:pt x="1277" y="672"/>
                  </a:lnTo>
                  <a:lnTo>
                    <a:pt x="1282" y="670"/>
                  </a:lnTo>
                  <a:lnTo>
                    <a:pt x="1285" y="670"/>
                  </a:lnTo>
                  <a:lnTo>
                    <a:pt x="1286" y="669"/>
                  </a:lnTo>
                  <a:lnTo>
                    <a:pt x="1283" y="669"/>
                  </a:lnTo>
                  <a:lnTo>
                    <a:pt x="1280" y="669"/>
                  </a:lnTo>
                  <a:lnTo>
                    <a:pt x="1277" y="669"/>
                  </a:lnTo>
                  <a:lnTo>
                    <a:pt x="1274" y="669"/>
                  </a:lnTo>
                  <a:lnTo>
                    <a:pt x="1271" y="669"/>
                  </a:lnTo>
                  <a:lnTo>
                    <a:pt x="1271" y="669"/>
                  </a:lnTo>
                  <a:lnTo>
                    <a:pt x="1269" y="670"/>
                  </a:lnTo>
                  <a:lnTo>
                    <a:pt x="1268" y="669"/>
                  </a:lnTo>
                  <a:lnTo>
                    <a:pt x="1268" y="669"/>
                  </a:lnTo>
                  <a:lnTo>
                    <a:pt x="1268" y="669"/>
                  </a:lnTo>
                  <a:lnTo>
                    <a:pt x="1268" y="667"/>
                  </a:lnTo>
                  <a:lnTo>
                    <a:pt x="1272" y="664"/>
                  </a:lnTo>
                  <a:lnTo>
                    <a:pt x="1274" y="663"/>
                  </a:lnTo>
                  <a:lnTo>
                    <a:pt x="1274" y="661"/>
                  </a:lnTo>
                  <a:lnTo>
                    <a:pt x="1275" y="661"/>
                  </a:lnTo>
                  <a:lnTo>
                    <a:pt x="1274" y="661"/>
                  </a:lnTo>
                  <a:lnTo>
                    <a:pt x="1272" y="661"/>
                  </a:lnTo>
                  <a:lnTo>
                    <a:pt x="1272" y="660"/>
                  </a:lnTo>
                  <a:lnTo>
                    <a:pt x="1271" y="658"/>
                  </a:lnTo>
                  <a:lnTo>
                    <a:pt x="1271" y="660"/>
                  </a:lnTo>
                  <a:lnTo>
                    <a:pt x="1271" y="661"/>
                  </a:lnTo>
                  <a:lnTo>
                    <a:pt x="1269" y="664"/>
                  </a:lnTo>
                  <a:lnTo>
                    <a:pt x="1268" y="664"/>
                  </a:lnTo>
                  <a:lnTo>
                    <a:pt x="1266" y="666"/>
                  </a:lnTo>
                  <a:lnTo>
                    <a:pt x="1263" y="667"/>
                  </a:lnTo>
                  <a:lnTo>
                    <a:pt x="1260" y="670"/>
                  </a:lnTo>
                  <a:lnTo>
                    <a:pt x="1256" y="672"/>
                  </a:lnTo>
                  <a:lnTo>
                    <a:pt x="1254" y="672"/>
                  </a:lnTo>
                  <a:lnTo>
                    <a:pt x="1253" y="670"/>
                  </a:lnTo>
                  <a:lnTo>
                    <a:pt x="1253" y="669"/>
                  </a:lnTo>
                  <a:lnTo>
                    <a:pt x="1254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1" y="670"/>
                  </a:lnTo>
                  <a:lnTo>
                    <a:pt x="1253" y="670"/>
                  </a:lnTo>
                  <a:lnTo>
                    <a:pt x="1253" y="672"/>
                  </a:lnTo>
                  <a:lnTo>
                    <a:pt x="1251" y="672"/>
                  </a:lnTo>
                  <a:lnTo>
                    <a:pt x="1250" y="673"/>
                  </a:lnTo>
                  <a:lnTo>
                    <a:pt x="1248" y="673"/>
                  </a:lnTo>
                  <a:lnTo>
                    <a:pt x="1248" y="673"/>
                  </a:lnTo>
                  <a:lnTo>
                    <a:pt x="1245" y="673"/>
                  </a:lnTo>
                  <a:lnTo>
                    <a:pt x="1244" y="675"/>
                  </a:lnTo>
                  <a:lnTo>
                    <a:pt x="1244" y="673"/>
                  </a:lnTo>
                  <a:lnTo>
                    <a:pt x="1244" y="673"/>
                  </a:lnTo>
                  <a:lnTo>
                    <a:pt x="1242" y="673"/>
                  </a:lnTo>
                  <a:lnTo>
                    <a:pt x="1240" y="673"/>
                  </a:lnTo>
                  <a:lnTo>
                    <a:pt x="1240" y="672"/>
                  </a:lnTo>
                  <a:lnTo>
                    <a:pt x="1240" y="673"/>
                  </a:lnTo>
                  <a:lnTo>
                    <a:pt x="1240" y="673"/>
                  </a:lnTo>
                  <a:lnTo>
                    <a:pt x="1240" y="676"/>
                  </a:lnTo>
                  <a:lnTo>
                    <a:pt x="1240" y="676"/>
                  </a:lnTo>
                  <a:lnTo>
                    <a:pt x="1240" y="678"/>
                  </a:lnTo>
                  <a:lnTo>
                    <a:pt x="1242" y="678"/>
                  </a:lnTo>
                  <a:lnTo>
                    <a:pt x="1242" y="678"/>
                  </a:lnTo>
                  <a:lnTo>
                    <a:pt x="1242" y="678"/>
                  </a:lnTo>
                  <a:lnTo>
                    <a:pt x="1239" y="681"/>
                  </a:lnTo>
                  <a:lnTo>
                    <a:pt x="1237" y="681"/>
                  </a:lnTo>
                  <a:lnTo>
                    <a:pt x="1236" y="681"/>
                  </a:lnTo>
                  <a:lnTo>
                    <a:pt x="1234" y="681"/>
                  </a:lnTo>
                  <a:lnTo>
                    <a:pt x="1234" y="682"/>
                  </a:lnTo>
                  <a:lnTo>
                    <a:pt x="1234" y="682"/>
                  </a:lnTo>
                  <a:lnTo>
                    <a:pt x="1233" y="682"/>
                  </a:lnTo>
                  <a:lnTo>
                    <a:pt x="1231" y="682"/>
                  </a:lnTo>
                  <a:lnTo>
                    <a:pt x="1231" y="682"/>
                  </a:lnTo>
                  <a:lnTo>
                    <a:pt x="1231" y="685"/>
                  </a:lnTo>
                  <a:lnTo>
                    <a:pt x="1230" y="684"/>
                  </a:lnTo>
                  <a:lnTo>
                    <a:pt x="1230" y="685"/>
                  </a:lnTo>
                  <a:lnTo>
                    <a:pt x="1230" y="685"/>
                  </a:lnTo>
                  <a:lnTo>
                    <a:pt x="1228" y="685"/>
                  </a:lnTo>
                  <a:lnTo>
                    <a:pt x="1228" y="685"/>
                  </a:lnTo>
                  <a:lnTo>
                    <a:pt x="1228" y="684"/>
                  </a:lnTo>
                  <a:lnTo>
                    <a:pt x="1228" y="684"/>
                  </a:lnTo>
                  <a:lnTo>
                    <a:pt x="1227" y="684"/>
                  </a:lnTo>
                  <a:lnTo>
                    <a:pt x="1227" y="684"/>
                  </a:lnTo>
                  <a:lnTo>
                    <a:pt x="1227" y="684"/>
                  </a:lnTo>
                  <a:lnTo>
                    <a:pt x="1225" y="684"/>
                  </a:lnTo>
                  <a:lnTo>
                    <a:pt x="1225" y="685"/>
                  </a:lnTo>
                  <a:lnTo>
                    <a:pt x="1224" y="684"/>
                  </a:lnTo>
                  <a:lnTo>
                    <a:pt x="1224" y="684"/>
                  </a:lnTo>
                  <a:lnTo>
                    <a:pt x="1224" y="685"/>
                  </a:lnTo>
                  <a:lnTo>
                    <a:pt x="1224" y="685"/>
                  </a:lnTo>
                  <a:lnTo>
                    <a:pt x="1224" y="687"/>
                  </a:lnTo>
                  <a:lnTo>
                    <a:pt x="1222" y="689"/>
                  </a:lnTo>
                  <a:lnTo>
                    <a:pt x="1222" y="689"/>
                  </a:lnTo>
                  <a:lnTo>
                    <a:pt x="1222" y="687"/>
                  </a:lnTo>
                  <a:lnTo>
                    <a:pt x="1221" y="687"/>
                  </a:lnTo>
                  <a:lnTo>
                    <a:pt x="1219" y="687"/>
                  </a:lnTo>
                  <a:lnTo>
                    <a:pt x="1219" y="685"/>
                  </a:lnTo>
                  <a:lnTo>
                    <a:pt x="1221" y="685"/>
                  </a:lnTo>
                  <a:lnTo>
                    <a:pt x="1221" y="685"/>
                  </a:lnTo>
                  <a:lnTo>
                    <a:pt x="1221" y="685"/>
                  </a:lnTo>
                  <a:lnTo>
                    <a:pt x="1219" y="685"/>
                  </a:lnTo>
                  <a:lnTo>
                    <a:pt x="1221" y="684"/>
                  </a:lnTo>
                  <a:lnTo>
                    <a:pt x="1221" y="682"/>
                  </a:lnTo>
                  <a:lnTo>
                    <a:pt x="1219" y="684"/>
                  </a:lnTo>
                  <a:lnTo>
                    <a:pt x="1219" y="684"/>
                  </a:lnTo>
                  <a:lnTo>
                    <a:pt x="1218" y="685"/>
                  </a:lnTo>
                  <a:lnTo>
                    <a:pt x="1218" y="687"/>
                  </a:lnTo>
                  <a:lnTo>
                    <a:pt x="1216" y="690"/>
                  </a:lnTo>
                  <a:lnTo>
                    <a:pt x="1216" y="692"/>
                  </a:lnTo>
                  <a:lnTo>
                    <a:pt x="1216" y="692"/>
                  </a:lnTo>
                  <a:lnTo>
                    <a:pt x="1215" y="693"/>
                  </a:lnTo>
                  <a:lnTo>
                    <a:pt x="1213" y="693"/>
                  </a:lnTo>
                  <a:lnTo>
                    <a:pt x="1212" y="693"/>
                  </a:lnTo>
                  <a:lnTo>
                    <a:pt x="1212" y="695"/>
                  </a:lnTo>
                  <a:lnTo>
                    <a:pt x="1210" y="695"/>
                  </a:lnTo>
                  <a:lnTo>
                    <a:pt x="1210" y="693"/>
                  </a:lnTo>
                  <a:lnTo>
                    <a:pt x="1210" y="693"/>
                  </a:lnTo>
                  <a:lnTo>
                    <a:pt x="1210" y="695"/>
                  </a:lnTo>
                  <a:lnTo>
                    <a:pt x="1210" y="695"/>
                  </a:lnTo>
                  <a:lnTo>
                    <a:pt x="1210" y="693"/>
                  </a:lnTo>
                  <a:lnTo>
                    <a:pt x="1209" y="693"/>
                  </a:lnTo>
                  <a:lnTo>
                    <a:pt x="1209" y="693"/>
                  </a:lnTo>
                  <a:lnTo>
                    <a:pt x="1209" y="695"/>
                  </a:lnTo>
                  <a:lnTo>
                    <a:pt x="1209" y="695"/>
                  </a:lnTo>
                  <a:lnTo>
                    <a:pt x="1207" y="695"/>
                  </a:lnTo>
                  <a:lnTo>
                    <a:pt x="1207" y="695"/>
                  </a:lnTo>
                  <a:lnTo>
                    <a:pt x="1207" y="695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6" y="696"/>
                  </a:lnTo>
                  <a:lnTo>
                    <a:pt x="1206" y="696"/>
                  </a:lnTo>
                  <a:lnTo>
                    <a:pt x="1206" y="696"/>
                  </a:lnTo>
                  <a:lnTo>
                    <a:pt x="1206" y="695"/>
                  </a:lnTo>
                  <a:lnTo>
                    <a:pt x="1204" y="696"/>
                  </a:lnTo>
                  <a:lnTo>
                    <a:pt x="1203" y="696"/>
                  </a:lnTo>
                  <a:lnTo>
                    <a:pt x="1201" y="698"/>
                  </a:lnTo>
                  <a:lnTo>
                    <a:pt x="1203" y="699"/>
                  </a:lnTo>
                  <a:lnTo>
                    <a:pt x="1203" y="699"/>
                  </a:lnTo>
                  <a:lnTo>
                    <a:pt x="1201" y="702"/>
                  </a:lnTo>
                  <a:lnTo>
                    <a:pt x="1198" y="704"/>
                  </a:lnTo>
                  <a:lnTo>
                    <a:pt x="1196" y="707"/>
                  </a:lnTo>
                  <a:lnTo>
                    <a:pt x="1196" y="708"/>
                  </a:lnTo>
                  <a:lnTo>
                    <a:pt x="1196" y="708"/>
                  </a:lnTo>
                  <a:lnTo>
                    <a:pt x="1195" y="711"/>
                  </a:lnTo>
                  <a:lnTo>
                    <a:pt x="1195" y="713"/>
                  </a:lnTo>
                  <a:lnTo>
                    <a:pt x="1195" y="713"/>
                  </a:lnTo>
                  <a:lnTo>
                    <a:pt x="1195" y="714"/>
                  </a:lnTo>
                  <a:lnTo>
                    <a:pt x="1196" y="714"/>
                  </a:lnTo>
                  <a:lnTo>
                    <a:pt x="1196" y="716"/>
                  </a:lnTo>
                  <a:lnTo>
                    <a:pt x="1196" y="714"/>
                  </a:lnTo>
                  <a:lnTo>
                    <a:pt x="1198" y="714"/>
                  </a:lnTo>
                  <a:lnTo>
                    <a:pt x="1198" y="716"/>
                  </a:lnTo>
                  <a:lnTo>
                    <a:pt x="1198" y="716"/>
                  </a:lnTo>
                  <a:lnTo>
                    <a:pt x="1196" y="716"/>
                  </a:lnTo>
                  <a:lnTo>
                    <a:pt x="1196" y="717"/>
                  </a:lnTo>
                  <a:lnTo>
                    <a:pt x="1195" y="717"/>
                  </a:lnTo>
                  <a:lnTo>
                    <a:pt x="1195" y="717"/>
                  </a:lnTo>
                  <a:lnTo>
                    <a:pt x="1193" y="719"/>
                  </a:lnTo>
                  <a:lnTo>
                    <a:pt x="1192" y="720"/>
                  </a:lnTo>
                  <a:lnTo>
                    <a:pt x="1193" y="722"/>
                  </a:lnTo>
                  <a:lnTo>
                    <a:pt x="1195" y="722"/>
                  </a:lnTo>
                  <a:lnTo>
                    <a:pt x="1196" y="722"/>
                  </a:lnTo>
                  <a:lnTo>
                    <a:pt x="1198" y="725"/>
                  </a:lnTo>
                  <a:lnTo>
                    <a:pt x="1196" y="727"/>
                  </a:lnTo>
                  <a:lnTo>
                    <a:pt x="1196" y="727"/>
                  </a:lnTo>
                  <a:lnTo>
                    <a:pt x="1198" y="727"/>
                  </a:lnTo>
                  <a:lnTo>
                    <a:pt x="1198" y="730"/>
                  </a:lnTo>
                  <a:lnTo>
                    <a:pt x="1199" y="730"/>
                  </a:lnTo>
                  <a:lnTo>
                    <a:pt x="1201" y="731"/>
                  </a:lnTo>
                  <a:lnTo>
                    <a:pt x="1204" y="730"/>
                  </a:lnTo>
                  <a:lnTo>
                    <a:pt x="1206" y="730"/>
                  </a:lnTo>
                  <a:lnTo>
                    <a:pt x="1206" y="728"/>
                  </a:lnTo>
                  <a:lnTo>
                    <a:pt x="1204" y="727"/>
                  </a:lnTo>
                  <a:lnTo>
                    <a:pt x="1204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4" y="725"/>
                  </a:lnTo>
                  <a:lnTo>
                    <a:pt x="1206" y="727"/>
                  </a:lnTo>
                  <a:lnTo>
                    <a:pt x="1206" y="730"/>
                  </a:lnTo>
                  <a:lnTo>
                    <a:pt x="1206" y="731"/>
                  </a:lnTo>
                  <a:lnTo>
                    <a:pt x="1206" y="731"/>
                  </a:lnTo>
                  <a:lnTo>
                    <a:pt x="1206" y="731"/>
                  </a:lnTo>
                  <a:lnTo>
                    <a:pt x="1204" y="731"/>
                  </a:lnTo>
                  <a:lnTo>
                    <a:pt x="1199" y="733"/>
                  </a:lnTo>
                  <a:lnTo>
                    <a:pt x="1199" y="733"/>
                  </a:lnTo>
                  <a:lnTo>
                    <a:pt x="1196" y="734"/>
                  </a:lnTo>
                  <a:lnTo>
                    <a:pt x="1196" y="734"/>
                  </a:lnTo>
                  <a:lnTo>
                    <a:pt x="1196" y="733"/>
                  </a:lnTo>
                  <a:lnTo>
                    <a:pt x="1196" y="731"/>
                  </a:lnTo>
                  <a:lnTo>
                    <a:pt x="1196" y="731"/>
                  </a:lnTo>
                  <a:lnTo>
                    <a:pt x="1193" y="734"/>
                  </a:lnTo>
                  <a:lnTo>
                    <a:pt x="1192" y="734"/>
                  </a:lnTo>
                  <a:lnTo>
                    <a:pt x="1190" y="734"/>
                  </a:lnTo>
                  <a:lnTo>
                    <a:pt x="1190" y="734"/>
                  </a:lnTo>
                  <a:lnTo>
                    <a:pt x="1190" y="733"/>
                  </a:lnTo>
                  <a:lnTo>
                    <a:pt x="1190" y="731"/>
                  </a:lnTo>
                  <a:lnTo>
                    <a:pt x="1190" y="731"/>
                  </a:lnTo>
                  <a:lnTo>
                    <a:pt x="1189" y="731"/>
                  </a:lnTo>
                  <a:lnTo>
                    <a:pt x="1189" y="731"/>
                  </a:lnTo>
                  <a:lnTo>
                    <a:pt x="1189" y="730"/>
                  </a:lnTo>
                  <a:lnTo>
                    <a:pt x="1189" y="730"/>
                  </a:lnTo>
                  <a:lnTo>
                    <a:pt x="1187" y="730"/>
                  </a:lnTo>
                  <a:lnTo>
                    <a:pt x="1189" y="731"/>
                  </a:lnTo>
                  <a:lnTo>
                    <a:pt x="1187" y="733"/>
                  </a:lnTo>
                  <a:lnTo>
                    <a:pt x="1187" y="736"/>
                  </a:lnTo>
                  <a:lnTo>
                    <a:pt x="1186" y="737"/>
                  </a:lnTo>
                  <a:lnTo>
                    <a:pt x="1183" y="737"/>
                  </a:lnTo>
                  <a:lnTo>
                    <a:pt x="1181" y="737"/>
                  </a:lnTo>
                  <a:lnTo>
                    <a:pt x="1180" y="737"/>
                  </a:lnTo>
                  <a:lnTo>
                    <a:pt x="1177" y="737"/>
                  </a:lnTo>
                  <a:lnTo>
                    <a:pt x="1175" y="737"/>
                  </a:lnTo>
                  <a:lnTo>
                    <a:pt x="1175" y="739"/>
                  </a:lnTo>
                  <a:lnTo>
                    <a:pt x="1171" y="739"/>
                  </a:lnTo>
                  <a:lnTo>
                    <a:pt x="1169" y="739"/>
                  </a:lnTo>
                  <a:lnTo>
                    <a:pt x="1168" y="739"/>
                  </a:lnTo>
                  <a:lnTo>
                    <a:pt x="1166" y="740"/>
                  </a:lnTo>
                  <a:lnTo>
                    <a:pt x="1161" y="742"/>
                  </a:lnTo>
                  <a:lnTo>
                    <a:pt x="1160" y="743"/>
                  </a:lnTo>
                  <a:lnTo>
                    <a:pt x="1158" y="745"/>
                  </a:lnTo>
                  <a:lnTo>
                    <a:pt x="1158" y="745"/>
                  </a:lnTo>
                  <a:lnTo>
                    <a:pt x="1157" y="746"/>
                  </a:lnTo>
                  <a:lnTo>
                    <a:pt x="1157" y="746"/>
                  </a:lnTo>
                  <a:lnTo>
                    <a:pt x="1155" y="746"/>
                  </a:lnTo>
                  <a:lnTo>
                    <a:pt x="1157" y="745"/>
                  </a:lnTo>
                  <a:lnTo>
                    <a:pt x="1157" y="745"/>
                  </a:lnTo>
                  <a:lnTo>
                    <a:pt x="1157" y="742"/>
                  </a:lnTo>
                  <a:lnTo>
                    <a:pt x="1157" y="740"/>
                  </a:lnTo>
                  <a:lnTo>
                    <a:pt x="1157" y="739"/>
                  </a:lnTo>
                  <a:lnTo>
                    <a:pt x="1157" y="739"/>
                  </a:lnTo>
                  <a:lnTo>
                    <a:pt x="1157" y="740"/>
                  </a:lnTo>
                  <a:lnTo>
                    <a:pt x="1157" y="743"/>
                  </a:lnTo>
                  <a:lnTo>
                    <a:pt x="1157" y="745"/>
                  </a:lnTo>
                  <a:lnTo>
                    <a:pt x="1155" y="746"/>
                  </a:lnTo>
                  <a:lnTo>
                    <a:pt x="1155" y="748"/>
                  </a:lnTo>
                  <a:lnTo>
                    <a:pt x="1154" y="748"/>
                  </a:lnTo>
                  <a:lnTo>
                    <a:pt x="1154" y="748"/>
                  </a:lnTo>
                  <a:lnTo>
                    <a:pt x="1154" y="748"/>
                  </a:lnTo>
                  <a:lnTo>
                    <a:pt x="1152" y="749"/>
                  </a:lnTo>
                  <a:lnTo>
                    <a:pt x="1152" y="751"/>
                  </a:lnTo>
                  <a:lnTo>
                    <a:pt x="1152" y="751"/>
                  </a:lnTo>
                  <a:lnTo>
                    <a:pt x="1155" y="752"/>
                  </a:lnTo>
                  <a:lnTo>
                    <a:pt x="1155" y="751"/>
                  </a:lnTo>
                  <a:lnTo>
                    <a:pt x="1157" y="752"/>
                  </a:lnTo>
                  <a:lnTo>
                    <a:pt x="1157" y="754"/>
                  </a:lnTo>
                  <a:lnTo>
                    <a:pt x="1157" y="755"/>
                  </a:lnTo>
                  <a:lnTo>
                    <a:pt x="1155" y="755"/>
                  </a:lnTo>
                  <a:lnTo>
                    <a:pt x="1155" y="757"/>
                  </a:lnTo>
                  <a:lnTo>
                    <a:pt x="1155" y="760"/>
                  </a:lnTo>
                  <a:lnTo>
                    <a:pt x="1155" y="762"/>
                  </a:lnTo>
                  <a:lnTo>
                    <a:pt x="1155" y="762"/>
                  </a:lnTo>
                  <a:lnTo>
                    <a:pt x="1155" y="758"/>
                  </a:lnTo>
                  <a:lnTo>
                    <a:pt x="1155" y="758"/>
                  </a:lnTo>
                  <a:lnTo>
                    <a:pt x="1154" y="760"/>
                  </a:lnTo>
                  <a:lnTo>
                    <a:pt x="1154" y="763"/>
                  </a:lnTo>
                  <a:lnTo>
                    <a:pt x="1152" y="765"/>
                  </a:lnTo>
                  <a:lnTo>
                    <a:pt x="1152" y="766"/>
                  </a:lnTo>
                  <a:lnTo>
                    <a:pt x="1151" y="766"/>
                  </a:lnTo>
                  <a:lnTo>
                    <a:pt x="1151" y="768"/>
                  </a:lnTo>
                  <a:lnTo>
                    <a:pt x="1151" y="768"/>
                  </a:lnTo>
                  <a:lnTo>
                    <a:pt x="1151" y="769"/>
                  </a:lnTo>
                  <a:lnTo>
                    <a:pt x="1149" y="769"/>
                  </a:lnTo>
                  <a:lnTo>
                    <a:pt x="1149" y="769"/>
                  </a:lnTo>
                  <a:lnTo>
                    <a:pt x="1149" y="769"/>
                  </a:lnTo>
                  <a:lnTo>
                    <a:pt x="1148" y="771"/>
                  </a:lnTo>
                  <a:lnTo>
                    <a:pt x="1148" y="771"/>
                  </a:lnTo>
                  <a:lnTo>
                    <a:pt x="1148" y="772"/>
                  </a:lnTo>
                  <a:lnTo>
                    <a:pt x="1146" y="775"/>
                  </a:lnTo>
                  <a:lnTo>
                    <a:pt x="1145" y="775"/>
                  </a:lnTo>
                  <a:lnTo>
                    <a:pt x="1145" y="775"/>
                  </a:lnTo>
                  <a:lnTo>
                    <a:pt x="1145" y="774"/>
                  </a:lnTo>
                  <a:lnTo>
                    <a:pt x="1145" y="772"/>
                  </a:lnTo>
                  <a:lnTo>
                    <a:pt x="1143" y="772"/>
                  </a:lnTo>
                  <a:lnTo>
                    <a:pt x="1143" y="771"/>
                  </a:lnTo>
                  <a:lnTo>
                    <a:pt x="1142" y="772"/>
                  </a:lnTo>
                  <a:lnTo>
                    <a:pt x="1140" y="771"/>
                  </a:lnTo>
                  <a:lnTo>
                    <a:pt x="1139" y="769"/>
                  </a:lnTo>
                  <a:lnTo>
                    <a:pt x="1137" y="768"/>
                  </a:lnTo>
                  <a:lnTo>
                    <a:pt x="1137" y="766"/>
                  </a:lnTo>
                  <a:lnTo>
                    <a:pt x="1137" y="765"/>
                  </a:lnTo>
                  <a:lnTo>
                    <a:pt x="1137" y="763"/>
                  </a:lnTo>
                  <a:lnTo>
                    <a:pt x="1139" y="762"/>
                  </a:lnTo>
                  <a:lnTo>
                    <a:pt x="1139" y="762"/>
                  </a:lnTo>
                  <a:lnTo>
                    <a:pt x="1142" y="762"/>
                  </a:lnTo>
                  <a:lnTo>
                    <a:pt x="1142" y="760"/>
                  </a:lnTo>
                  <a:lnTo>
                    <a:pt x="1143" y="758"/>
                  </a:lnTo>
                  <a:lnTo>
                    <a:pt x="1142" y="760"/>
                  </a:lnTo>
                  <a:lnTo>
                    <a:pt x="1140" y="762"/>
                  </a:lnTo>
                  <a:lnTo>
                    <a:pt x="1139" y="762"/>
                  </a:lnTo>
                  <a:lnTo>
                    <a:pt x="1139" y="763"/>
                  </a:lnTo>
                  <a:lnTo>
                    <a:pt x="1137" y="763"/>
                  </a:lnTo>
                  <a:lnTo>
                    <a:pt x="1136" y="765"/>
                  </a:lnTo>
                  <a:lnTo>
                    <a:pt x="1137" y="766"/>
                  </a:lnTo>
                  <a:lnTo>
                    <a:pt x="1137" y="766"/>
                  </a:lnTo>
                  <a:lnTo>
                    <a:pt x="1137" y="768"/>
                  </a:lnTo>
                  <a:lnTo>
                    <a:pt x="1137" y="768"/>
                  </a:lnTo>
                  <a:lnTo>
                    <a:pt x="1139" y="771"/>
                  </a:lnTo>
                  <a:lnTo>
                    <a:pt x="1139" y="774"/>
                  </a:lnTo>
                  <a:lnTo>
                    <a:pt x="1140" y="775"/>
                  </a:lnTo>
                  <a:lnTo>
                    <a:pt x="1142" y="778"/>
                  </a:lnTo>
                  <a:lnTo>
                    <a:pt x="1143" y="778"/>
                  </a:lnTo>
                  <a:lnTo>
                    <a:pt x="1143" y="780"/>
                  </a:lnTo>
                  <a:lnTo>
                    <a:pt x="1142" y="780"/>
                  </a:lnTo>
                  <a:lnTo>
                    <a:pt x="1142" y="781"/>
                  </a:lnTo>
                  <a:lnTo>
                    <a:pt x="1142" y="781"/>
                  </a:lnTo>
                  <a:lnTo>
                    <a:pt x="1143" y="781"/>
                  </a:lnTo>
                  <a:lnTo>
                    <a:pt x="1143" y="783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2" y="784"/>
                  </a:lnTo>
                  <a:lnTo>
                    <a:pt x="1142" y="784"/>
                  </a:lnTo>
                  <a:lnTo>
                    <a:pt x="1142" y="786"/>
                  </a:lnTo>
                  <a:lnTo>
                    <a:pt x="1142" y="786"/>
                  </a:lnTo>
                  <a:lnTo>
                    <a:pt x="1140" y="787"/>
                  </a:lnTo>
                  <a:lnTo>
                    <a:pt x="1140" y="789"/>
                  </a:lnTo>
                  <a:lnTo>
                    <a:pt x="1139" y="789"/>
                  </a:lnTo>
                  <a:lnTo>
                    <a:pt x="1136" y="796"/>
                  </a:lnTo>
                  <a:lnTo>
                    <a:pt x="1136" y="798"/>
                  </a:lnTo>
                  <a:lnTo>
                    <a:pt x="1136" y="798"/>
                  </a:lnTo>
                  <a:lnTo>
                    <a:pt x="1136" y="798"/>
                  </a:lnTo>
                  <a:lnTo>
                    <a:pt x="1134" y="798"/>
                  </a:lnTo>
                  <a:lnTo>
                    <a:pt x="1134" y="800"/>
                  </a:lnTo>
                  <a:lnTo>
                    <a:pt x="1133" y="801"/>
                  </a:lnTo>
                  <a:lnTo>
                    <a:pt x="1133" y="804"/>
                  </a:lnTo>
                  <a:lnTo>
                    <a:pt x="1131" y="803"/>
                  </a:lnTo>
                  <a:lnTo>
                    <a:pt x="1131" y="803"/>
                  </a:lnTo>
                  <a:lnTo>
                    <a:pt x="1131" y="800"/>
                  </a:lnTo>
                  <a:lnTo>
                    <a:pt x="1133" y="796"/>
                  </a:lnTo>
                  <a:lnTo>
                    <a:pt x="1134" y="793"/>
                  </a:lnTo>
                  <a:lnTo>
                    <a:pt x="1134" y="793"/>
                  </a:lnTo>
                  <a:lnTo>
                    <a:pt x="1136" y="790"/>
                  </a:lnTo>
                  <a:lnTo>
                    <a:pt x="1134" y="790"/>
                  </a:lnTo>
                  <a:lnTo>
                    <a:pt x="1133" y="790"/>
                  </a:lnTo>
                  <a:lnTo>
                    <a:pt x="1134" y="790"/>
                  </a:lnTo>
                  <a:lnTo>
                    <a:pt x="1134" y="789"/>
                  </a:lnTo>
                  <a:lnTo>
                    <a:pt x="1133" y="789"/>
                  </a:lnTo>
                  <a:lnTo>
                    <a:pt x="1133" y="787"/>
                  </a:lnTo>
                  <a:lnTo>
                    <a:pt x="1133" y="787"/>
                  </a:lnTo>
                  <a:lnTo>
                    <a:pt x="1133" y="787"/>
                  </a:lnTo>
                  <a:lnTo>
                    <a:pt x="1133" y="786"/>
                  </a:lnTo>
                  <a:lnTo>
                    <a:pt x="1133" y="786"/>
                  </a:lnTo>
                  <a:lnTo>
                    <a:pt x="1133" y="784"/>
                  </a:lnTo>
                  <a:lnTo>
                    <a:pt x="1133" y="784"/>
                  </a:lnTo>
                  <a:lnTo>
                    <a:pt x="1133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0" y="786"/>
                  </a:lnTo>
                  <a:lnTo>
                    <a:pt x="1128" y="784"/>
                  </a:lnTo>
                  <a:lnTo>
                    <a:pt x="1128" y="784"/>
                  </a:lnTo>
                  <a:lnTo>
                    <a:pt x="1128" y="783"/>
                  </a:lnTo>
                  <a:lnTo>
                    <a:pt x="1128" y="781"/>
                  </a:lnTo>
                  <a:lnTo>
                    <a:pt x="1130" y="781"/>
                  </a:lnTo>
                  <a:lnTo>
                    <a:pt x="1130" y="781"/>
                  </a:lnTo>
                  <a:lnTo>
                    <a:pt x="1131" y="781"/>
                  </a:lnTo>
                  <a:lnTo>
                    <a:pt x="1131" y="781"/>
                  </a:lnTo>
                  <a:lnTo>
                    <a:pt x="1131" y="781"/>
                  </a:lnTo>
                  <a:lnTo>
                    <a:pt x="1130" y="780"/>
                  </a:lnTo>
                  <a:lnTo>
                    <a:pt x="1128" y="778"/>
                  </a:lnTo>
                  <a:lnTo>
                    <a:pt x="1128" y="778"/>
                  </a:lnTo>
                  <a:lnTo>
                    <a:pt x="1128" y="780"/>
                  </a:lnTo>
                  <a:lnTo>
                    <a:pt x="1127" y="780"/>
                  </a:lnTo>
                  <a:lnTo>
                    <a:pt x="1128" y="778"/>
                  </a:lnTo>
                  <a:lnTo>
                    <a:pt x="1128" y="778"/>
                  </a:lnTo>
                  <a:lnTo>
                    <a:pt x="1130" y="777"/>
                  </a:lnTo>
                  <a:lnTo>
                    <a:pt x="1130" y="777"/>
                  </a:lnTo>
                  <a:lnTo>
                    <a:pt x="1128" y="775"/>
                  </a:lnTo>
                  <a:lnTo>
                    <a:pt x="1127" y="777"/>
                  </a:lnTo>
                  <a:lnTo>
                    <a:pt x="1128" y="775"/>
                  </a:lnTo>
                  <a:lnTo>
                    <a:pt x="1128" y="775"/>
                  </a:lnTo>
                  <a:lnTo>
                    <a:pt x="1128" y="775"/>
                  </a:lnTo>
                  <a:lnTo>
                    <a:pt x="1130" y="775"/>
                  </a:lnTo>
                  <a:lnTo>
                    <a:pt x="1130" y="774"/>
                  </a:lnTo>
                  <a:lnTo>
                    <a:pt x="1130" y="772"/>
                  </a:lnTo>
                  <a:lnTo>
                    <a:pt x="1128" y="774"/>
                  </a:lnTo>
                  <a:lnTo>
                    <a:pt x="1128" y="772"/>
                  </a:lnTo>
                  <a:lnTo>
                    <a:pt x="1130" y="769"/>
                  </a:lnTo>
                  <a:lnTo>
                    <a:pt x="1131" y="769"/>
                  </a:lnTo>
                  <a:lnTo>
                    <a:pt x="1131" y="769"/>
                  </a:lnTo>
                  <a:lnTo>
                    <a:pt x="1133" y="769"/>
                  </a:lnTo>
                  <a:lnTo>
                    <a:pt x="1133" y="769"/>
                  </a:lnTo>
                  <a:lnTo>
                    <a:pt x="1131" y="768"/>
                  </a:lnTo>
                  <a:lnTo>
                    <a:pt x="1133" y="768"/>
                  </a:lnTo>
                  <a:lnTo>
                    <a:pt x="1133" y="768"/>
                  </a:lnTo>
                  <a:lnTo>
                    <a:pt x="1133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0" y="766"/>
                  </a:lnTo>
                  <a:lnTo>
                    <a:pt x="1131" y="768"/>
                  </a:lnTo>
                  <a:lnTo>
                    <a:pt x="1130" y="768"/>
                  </a:lnTo>
                  <a:lnTo>
                    <a:pt x="1130" y="768"/>
                  </a:lnTo>
                  <a:lnTo>
                    <a:pt x="1128" y="769"/>
                  </a:lnTo>
                  <a:lnTo>
                    <a:pt x="1128" y="768"/>
                  </a:lnTo>
                  <a:lnTo>
                    <a:pt x="1128" y="768"/>
                  </a:lnTo>
                  <a:lnTo>
                    <a:pt x="1128" y="769"/>
                  </a:lnTo>
                  <a:lnTo>
                    <a:pt x="1128" y="769"/>
                  </a:lnTo>
                  <a:lnTo>
                    <a:pt x="1127" y="768"/>
                  </a:lnTo>
                  <a:lnTo>
                    <a:pt x="1127" y="769"/>
                  </a:lnTo>
                  <a:lnTo>
                    <a:pt x="1127" y="769"/>
                  </a:lnTo>
                  <a:lnTo>
                    <a:pt x="1127" y="769"/>
                  </a:lnTo>
                  <a:lnTo>
                    <a:pt x="1127" y="771"/>
                  </a:lnTo>
                  <a:lnTo>
                    <a:pt x="1127" y="771"/>
                  </a:lnTo>
                  <a:lnTo>
                    <a:pt x="1127" y="771"/>
                  </a:lnTo>
                  <a:lnTo>
                    <a:pt x="1125" y="771"/>
                  </a:lnTo>
                  <a:lnTo>
                    <a:pt x="1125" y="771"/>
                  </a:lnTo>
                  <a:lnTo>
                    <a:pt x="1125" y="772"/>
                  </a:lnTo>
                  <a:lnTo>
                    <a:pt x="1127" y="772"/>
                  </a:lnTo>
                  <a:lnTo>
                    <a:pt x="1127" y="774"/>
                  </a:lnTo>
                  <a:lnTo>
                    <a:pt x="1125" y="774"/>
                  </a:lnTo>
                  <a:lnTo>
                    <a:pt x="1125" y="774"/>
                  </a:lnTo>
                  <a:lnTo>
                    <a:pt x="1125" y="774"/>
                  </a:lnTo>
                  <a:lnTo>
                    <a:pt x="1125" y="775"/>
                  </a:lnTo>
                  <a:lnTo>
                    <a:pt x="1125" y="775"/>
                  </a:lnTo>
                  <a:lnTo>
                    <a:pt x="1125" y="777"/>
                  </a:lnTo>
                  <a:lnTo>
                    <a:pt x="1125" y="777"/>
                  </a:lnTo>
                  <a:lnTo>
                    <a:pt x="1125" y="778"/>
                  </a:lnTo>
                  <a:lnTo>
                    <a:pt x="1125" y="778"/>
                  </a:lnTo>
                  <a:lnTo>
                    <a:pt x="1125" y="783"/>
                  </a:lnTo>
                  <a:lnTo>
                    <a:pt x="1125" y="783"/>
                  </a:lnTo>
                  <a:lnTo>
                    <a:pt x="1127" y="784"/>
                  </a:lnTo>
                  <a:lnTo>
                    <a:pt x="1127" y="784"/>
                  </a:lnTo>
                  <a:lnTo>
                    <a:pt x="1127" y="784"/>
                  </a:lnTo>
                  <a:lnTo>
                    <a:pt x="1125" y="784"/>
                  </a:lnTo>
                  <a:lnTo>
                    <a:pt x="1125" y="784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3"/>
                  </a:lnTo>
                  <a:lnTo>
                    <a:pt x="1127" y="786"/>
                  </a:lnTo>
                  <a:lnTo>
                    <a:pt x="1127" y="787"/>
                  </a:lnTo>
                  <a:lnTo>
                    <a:pt x="1127" y="789"/>
                  </a:lnTo>
                  <a:lnTo>
                    <a:pt x="1127" y="789"/>
                  </a:lnTo>
                  <a:lnTo>
                    <a:pt x="1127" y="789"/>
                  </a:lnTo>
                  <a:lnTo>
                    <a:pt x="1127" y="787"/>
                  </a:lnTo>
                  <a:lnTo>
                    <a:pt x="1123" y="787"/>
                  </a:lnTo>
                  <a:lnTo>
                    <a:pt x="1122" y="786"/>
                  </a:lnTo>
                  <a:lnTo>
                    <a:pt x="1120" y="784"/>
                  </a:lnTo>
                  <a:lnTo>
                    <a:pt x="1120" y="786"/>
                  </a:lnTo>
                  <a:lnTo>
                    <a:pt x="1120" y="786"/>
                  </a:lnTo>
                  <a:lnTo>
                    <a:pt x="1119" y="784"/>
                  </a:lnTo>
                  <a:lnTo>
                    <a:pt x="1119" y="784"/>
                  </a:lnTo>
                  <a:lnTo>
                    <a:pt x="1119" y="783"/>
                  </a:lnTo>
                  <a:lnTo>
                    <a:pt x="1117" y="783"/>
                  </a:lnTo>
                  <a:lnTo>
                    <a:pt x="1117" y="784"/>
                  </a:lnTo>
                  <a:lnTo>
                    <a:pt x="1116" y="784"/>
                  </a:lnTo>
                  <a:lnTo>
                    <a:pt x="1116" y="783"/>
                  </a:lnTo>
                  <a:lnTo>
                    <a:pt x="1116" y="781"/>
                  </a:lnTo>
                  <a:lnTo>
                    <a:pt x="1117" y="780"/>
                  </a:lnTo>
                  <a:lnTo>
                    <a:pt x="1119" y="780"/>
                  </a:lnTo>
                  <a:lnTo>
                    <a:pt x="1119" y="778"/>
                  </a:lnTo>
                  <a:lnTo>
                    <a:pt x="1119" y="777"/>
                  </a:lnTo>
                  <a:lnTo>
                    <a:pt x="1119" y="778"/>
                  </a:lnTo>
                  <a:lnTo>
                    <a:pt x="1117" y="780"/>
                  </a:lnTo>
                  <a:lnTo>
                    <a:pt x="1117" y="780"/>
                  </a:lnTo>
                  <a:lnTo>
                    <a:pt x="1116" y="781"/>
                  </a:lnTo>
                  <a:lnTo>
                    <a:pt x="1116" y="783"/>
                  </a:lnTo>
                  <a:lnTo>
                    <a:pt x="1116" y="784"/>
                  </a:lnTo>
                  <a:lnTo>
                    <a:pt x="1116" y="784"/>
                  </a:lnTo>
                  <a:lnTo>
                    <a:pt x="1116" y="786"/>
                  </a:lnTo>
                  <a:lnTo>
                    <a:pt x="1117" y="784"/>
                  </a:lnTo>
                  <a:lnTo>
                    <a:pt x="1119" y="784"/>
                  </a:lnTo>
                  <a:lnTo>
                    <a:pt x="1120" y="787"/>
                  </a:lnTo>
                  <a:lnTo>
                    <a:pt x="1123" y="789"/>
                  </a:lnTo>
                  <a:lnTo>
                    <a:pt x="1125" y="789"/>
                  </a:lnTo>
                  <a:lnTo>
                    <a:pt x="1125" y="790"/>
                  </a:lnTo>
                  <a:lnTo>
                    <a:pt x="1127" y="790"/>
                  </a:lnTo>
                  <a:lnTo>
                    <a:pt x="1128" y="792"/>
                  </a:lnTo>
                  <a:lnTo>
                    <a:pt x="1128" y="793"/>
                  </a:lnTo>
                  <a:lnTo>
                    <a:pt x="1128" y="793"/>
                  </a:lnTo>
                  <a:lnTo>
                    <a:pt x="1128" y="795"/>
                  </a:lnTo>
                  <a:lnTo>
                    <a:pt x="1127" y="795"/>
                  </a:lnTo>
                  <a:lnTo>
                    <a:pt x="1127" y="795"/>
                  </a:lnTo>
                  <a:lnTo>
                    <a:pt x="1125" y="795"/>
                  </a:lnTo>
                  <a:lnTo>
                    <a:pt x="1122" y="792"/>
                  </a:lnTo>
                  <a:lnTo>
                    <a:pt x="1120" y="790"/>
                  </a:lnTo>
                  <a:lnTo>
                    <a:pt x="1120" y="789"/>
                  </a:lnTo>
                  <a:lnTo>
                    <a:pt x="1119" y="787"/>
                  </a:lnTo>
                  <a:lnTo>
                    <a:pt x="1117" y="787"/>
                  </a:lnTo>
                  <a:lnTo>
                    <a:pt x="1120" y="790"/>
                  </a:lnTo>
                  <a:lnTo>
                    <a:pt x="1120" y="792"/>
                  </a:lnTo>
                  <a:lnTo>
                    <a:pt x="1122" y="793"/>
                  </a:lnTo>
                  <a:lnTo>
                    <a:pt x="1123" y="795"/>
                  </a:lnTo>
                  <a:lnTo>
                    <a:pt x="1125" y="795"/>
                  </a:lnTo>
                  <a:lnTo>
                    <a:pt x="1125" y="796"/>
                  </a:lnTo>
                  <a:lnTo>
                    <a:pt x="1128" y="796"/>
                  </a:lnTo>
                  <a:lnTo>
                    <a:pt x="1127" y="798"/>
                  </a:lnTo>
                  <a:lnTo>
                    <a:pt x="1128" y="798"/>
                  </a:lnTo>
                  <a:lnTo>
                    <a:pt x="1128" y="800"/>
                  </a:lnTo>
                  <a:lnTo>
                    <a:pt x="1128" y="801"/>
                  </a:lnTo>
                  <a:lnTo>
                    <a:pt x="1127" y="800"/>
                  </a:lnTo>
                  <a:lnTo>
                    <a:pt x="1127" y="801"/>
                  </a:lnTo>
                  <a:lnTo>
                    <a:pt x="1127" y="801"/>
                  </a:lnTo>
                  <a:lnTo>
                    <a:pt x="1127" y="801"/>
                  </a:lnTo>
                  <a:lnTo>
                    <a:pt x="1125" y="801"/>
                  </a:lnTo>
                  <a:lnTo>
                    <a:pt x="1122" y="798"/>
                  </a:lnTo>
                  <a:lnTo>
                    <a:pt x="1122" y="798"/>
                  </a:lnTo>
                  <a:lnTo>
                    <a:pt x="1122" y="800"/>
                  </a:lnTo>
                  <a:lnTo>
                    <a:pt x="1123" y="801"/>
                  </a:lnTo>
                  <a:lnTo>
                    <a:pt x="1125" y="803"/>
                  </a:lnTo>
                  <a:lnTo>
                    <a:pt x="1127" y="803"/>
                  </a:lnTo>
                  <a:lnTo>
                    <a:pt x="1128" y="804"/>
                  </a:lnTo>
                  <a:lnTo>
                    <a:pt x="1128" y="804"/>
                  </a:lnTo>
                  <a:lnTo>
                    <a:pt x="1128" y="806"/>
                  </a:lnTo>
                  <a:lnTo>
                    <a:pt x="1127" y="806"/>
                  </a:lnTo>
                  <a:lnTo>
                    <a:pt x="1127" y="806"/>
                  </a:lnTo>
                  <a:lnTo>
                    <a:pt x="1125" y="806"/>
                  </a:lnTo>
                  <a:lnTo>
                    <a:pt x="1125" y="804"/>
                  </a:lnTo>
                  <a:lnTo>
                    <a:pt x="1123" y="804"/>
                  </a:lnTo>
                  <a:lnTo>
                    <a:pt x="1123" y="803"/>
                  </a:lnTo>
                  <a:lnTo>
                    <a:pt x="1122" y="803"/>
                  </a:lnTo>
                  <a:lnTo>
                    <a:pt x="1119" y="801"/>
                  </a:lnTo>
                  <a:lnTo>
                    <a:pt x="1116" y="801"/>
                  </a:lnTo>
                  <a:lnTo>
                    <a:pt x="1116" y="801"/>
                  </a:lnTo>
                  <a:lnTo>
                    <a:pt x="1117" y="801"/>
                  </a:lnTo>
                  <a:lnTo>
                    <a:pt x="1119" y="801"/>
                  </a:lnTo>
                  <a:lnTo>
                    <a:pt x="1120" y="803"/>
                  </a:lnTo>
                  <a:lnTo>
                    <a:pt x="1122" y="803"/>
                  </a:lnTo>
                  <a:lnTo>
                    <a:pt x="1123" y="803"/>
                  </a:lnTo>
                  <a:lnTo>
                    <a:pt x="1123" y="806"/>
                  </a:lnTo>
                  <a:lnTo>
                    <a:pt x="1125" y="807"/>
                  </a:lnTo>
                  <a:lnTo>
                    <a:pt x="1125" y="807"/>
                  </a:lnTo>
                  <a:lnTo>
                    <a:pt x="1127" y="807"/>
                  </a:lnTo>
                  <a:lnTo>
                    <a:pt x="1128" y="807"/>
                  </a:lnTo>
                  <a:lnTo>
                    <a:pt x="1130" y="807"/>
                  </a:lnTo>
                  <a:lnTo>
                    <a:pt x="1131" y="807"/>
                  </a:lnTo>
                  <a:lnTo>
                    <a:pt x="1131" y="809"/>
                  </a:lnTo>
                  <a:lnTo>
                    <a:pt x="1133" y="810"/>
                  </a:lnTo>
                  <a:lnTo>
                    <a:pt x="1133" y="812"/>
                  </a:lnTo>
                  <a:lnTo>
                    <a:pt x="1134" y="818"/>
                  </a:lnTo>
                  <a:lnTo>
                    <a:pt x="1137" y="822"/>
                  </a:lnTo>
                  <a:lnTo>
                    <a:pt x="1137" y="824"/>
                  </a:lnTo>
                  <a:lnTo>
                    <a:pt x="1137" y="822"/>
                  </a:lnTo>
                  <a:lnTo>
                    <a:pt x="1134" y="819"/>
                  </a:lnTo>
                  <a:lnTo>
                    <a:pt x="1134" y="818"/>
                  </a:lnTo>
                  <a:lnTo>
                    <a:pt x="1133" y="813"/>
                  </a:lnTo>
                  <a:lnTo>
                    <a:pt x="1133" y="812"/>
                  </a:lnTo>
                  <a:lnTo>
                    <a:pt x="1133" y="812"/>
                  </a:lnTo>
                  <a:lnTo>
                    <a:pt x="1131" y="812"/>
                  </a:lnTo>
                  <a:lnTo>
                    <a:pt x="1131" y="812"/>
                  </a:lnTo>
                  <a:lnTo>
                    <a:pt x="1131" y="813"/>
                  </a:lnTo>
                  <a:lnTo>
                    <a:pt x="1131" y="813"/>
                  </a:lnTo>
                  <a:lnTo>
                    <a:pt x="1131" y="815"/>
                  </a:lnTo>
                  <a:lnTo>
                    <a:pt x="1133" y="815"/>
                  </a:lnTo>
                  <a:lnTo>
                    <a:pt x="1133" y="818"/>
                  </a:lnTo>
                  <a:lnTo>
                    <a:pt x="1134" y="819"/>
                  </a:lnTo>
                  <a:lnTo>
                    <a:pt x="1133" y="818"/>
                  </a:lnTo>
                  <a:lnTo>
                    <a:pt x="1133" y="818"/>
                  </a:lnTo>
                  <a:lnTo>
                    <a:pt x="1131" y="818"/>
                  </a:lnTo>
                  <a:lnTo>
                    <a:pt x="1130" y="816"/>
                  </a:lnTo>
                  <a:lnTo>
                    <a:pt x="1130" y="818"/>
                  </a:lnTo>
                  <a:lnTo>
                    <a:pt x="1130" y="819"/>
                  </a:lnTo>
                  <a:lnTo>
                    <a:pt x="1128" y="819"/>
                  </a:lnTo>
                  <a:lnTo>
                    <a:pt x="1128" y="818"/>
                  </a:lnTo>
                  <a:lnTo>
                    <a:pt x="1128" y="819"/>
                  </a:lnTo>
                  <a:lnTo>
                    <a:pt x="1128" y="819"/>
                  </a:lnTo>
                  <a:lnTo>
                    <a:pt x="1127" y="819"/>
                  </a:lnTo>
                  <a:lnTo>
                    <a:pt x="1127" y="821"/>
                  </a:lnTo>
                  <a:lnTo>
                    <a:pt x="1125" y="821"/>
                  </a:lnTo>
                  <a:lnTo>
                    <a:pt x="1125" y="821"/>
                  </a:lnTo>
                  <a:lnTo>
                    <a:pt x="1123" y="819"/>
                  </a:lnTo>
                  <a:lnTo>
                    <a:pt x="1122" y="819"/>
                  </a:lnTo>
                  <a:lnTo>
                    <a:pt x="1122" y="818"/>
                  </a:lnTo>
                  <a:lnTo>
                    <a:pt x="1122" y="819"/>
                  </a:lnTo>
                  <a:lnTo>
                    <a:pt x="1122" y="821"/>
                  </a:lnTo>
                  <a:lnTo>
                    <a:pt x="1122" y="822"/>
                  </a:lnTo>
                  <a:lnTo>
                    <a:pt x="1123" y="822"/>
                  </a:lnTo>
                  <a:lnTo>
                    <a:pt x="1125" y="822"/>
                  </a:lnTo>
                  <a:lnTo>
                    <a:pt x="1127" y="822"/>
                  </a:lnTo>
                  <a:lnTo>
                    <a:pt x="1128" y="822"/>
                  </a:lnTo>
                  <a:lnTo>
                    <a:pt x="1128" y="821"/>
                  </a:lnTo>
                  <a:lnTo>
                    <a:pt x="1131" y="822"/>
                  </a:lnTo>
                  <a:lnTo>
                    <a:pt x="1131" y="822"/>
                  </a:lnTo>
                  <a:lnTo>
                    <a:pt x="1131" y="824"/>
                  </a:lnTo>
                  <a:lnTo>
                    <a:pt x="1130" y="825"/>
                  </a:lnTo>
                  <a:lnTo>
                    <a:pt x="1131" y="825"/>
                  </a:lnTo>
                  <a:lnTo>
                    <a:pt x="1131" y="825"/>
                  </a:lnTo>
                  <a:lnTo>
                    <a:pt x="1131" y="822"/>
                  </a:lnTo>
                  <a:lnTo>
                    <a:pt x="1133" y="822"/>
                  </a:lnTo>
                  <a:lnTo>
                    <a:pt x="1134" y="822"/>
                  </a:lnTo>
                  <a:lnTo>
                    <a:pt x="1134" y="822"/>
                  </a:lnTo>
                  <a:lnTo>
                    <a:pt x="1134" y="824"/>
                  </a:lnTo>
                  <a:lnTo>
                    <a:pt x="1134" y="825"/>
                  </a:lnTo>
                  <a:lnTo>
                    <a:pt x="1134" y="827"/>
                  </a:lnTo>
                  <a:lnTo>
                    <a:pt x="1131" y="828"/>
                  </a:lnTo>
                  <a:lnTo>
                    <a:pt x="1130" y="830"/>
                  </a:lnTo>
                  <a:lnTo>
                    <a:pt x="1130" y="831"/>
                  </a:lnTo>
                  <a:lnTo>
                    <a:pt x="1128" y="830"/>
                  </a:lnTo>
                  <a:lnTo>
                    <a:pt x="1127" y="830"/>
                  </a:lnTo>
                  <a:lnTo>
                    <a:pt x="1127" y="830"/>
                  </a:lnTo>
                  <a:lnTo>
                    <a:pt x="1125" y="830"/>
                  </a:lnTo>
                  <a:lnTo>
                    <a:pt x="1125" y="830"/>
                  </a:lnTo>
                  <a:lnTo>
                    <a:pt x="1125" y="828"/>
                  </a:lnTo>
                  <a:lnTo>
                    <a:pt x="1123" y="828"/>
                  </a:lnTo>
                  <a:lnTo>
                    <a:pt x="1123" y="828"/>
                  </a:lnTo>
                  <a:lnTo>
                    <a:pt x="1123" y="830"/>
                  </a:lnTo>
                  <a:lnTo>
                    <a:pt x="1122" y="830"/>
                  </a:lnTo>
                  <a:lnTo>
                    <a:pt x="1120" y="830"/>
                  </a:lnTo>
                  <a:lnTo>
                    <a:pt x="1119" y="828"/>
                  </a:lnTo>
                  <a:lnTo>
                    <a:pt x="1119" y="830"/>
                  </a:lnTo>
                  <a:lnTo>
                    <a:pt x="1123" y="831"/>
                  </a:lnTo>
                  <a:lnTo>
                    <a:pt x="1125" y="831"/>
                  </a:lnTo>
                  <a:lnTo>
                    <a:pt x="1125" y="831"/>
                  </a:lnTo>
                  <a:lnTo>
                    <a:pt x="1125" y="833"/>
                  </a:lnTo>
                  <a:lnTo>
                    <a:pt x="1123" y="834"/>
                  </a:lnTo>
                  <a:lnTo>
                    <a:pt x="1123" y="834"/>
                  </a:lnTo>
                  <a:lnTo>
                    <a:pt x="1123" y="834"/>
                  </a:lnTo>
                  <a:lnTo>
                    <a:pt x="1122" y="836"/>
                  </a:lnTo>
                  <a:lnTo>
                    <a:pt x="1120" y="836"/>
                  </a:lnTo>
                  <a:lnTo>
                    <a:pt x="1119" y="834"/>
                  </a:lnTo>
                  <a:lnTo>
                    <a:pt x="1119" y="836"/>
                  </a:lnTo>
                  <a:lnTo>
                    <a:pt x="1120" y="836"/>
                  </a:lnTo>
                  <a:lnTo>
                    <a:pt x="1122" y="838"/>
                  </a:lnTo>
                  <a:lnTo>
                    <a:pt x="1125" y="836"/>
                  </a:lnTo>
                  <a:lnTo>
                    <a:pt x="1127" y="838"/>
                  </a:lnTo>
                  <a:lnTo>
                    <a:pt x="1127" y="839"/>
                  </a:lnTo>
                  <a:lnTo>
                    <a:pt x="1125" y="839"/>
                  </a:lnTo>
                  <a:lnTo>
                    <a:pt x="1123" y="839"/>
                  </a:lnTo>
                  <a:lnTo>
                    <a:pt x="1122" y="841"/>
                  </a:lnTo>
                  <a:lnTo>
                    <a:pt x="1122" y="841"/>
                  </a:lnTo>
                  <a:lnTo>
                    <a:pt x="1122" y="841"/>
                  </a:lnTo>
                  <a:lnTo>
                    <a:pt x="1120" y="841"/>
                  </a:lnTo>
                  <a:lnTo>
                    <a:pt x="1119" y="841"/>
                  </a:lnTo>
                  <a:lnTo>
                    <a:pt x="1117" y="841"/>
                  </a:lnTo>
                  <a:lnTo>
                    <a:pt x="1116" y="842"/>
                  </a:lnTo>
                  <a:lnTo>
                    <a:pt x="1116" y="842"/>
                  </a:lnTo>
                  <a:lnTo>
                    <a:pt x="1114" y="842"/>
                  </a:lnTo>
                  <a:lnTo>
                    <a:pt x="1114" y="841"/>
                  </a:lnTo>
                  <a:lnTo>
                    <a:pt x="1114" y="841"/>
                  </a:lnTo>
                  <a:lnTo>
                    <a:pt x="1114" y="842"/>
                  </a:lnTo>
                  <a:lnTo>
                    <a:pt x="1114" y="844"/>
                  </a:lnTo>
                  <a:lnTo>
                    <a:pt x="1114" y="844"/>
                  </a:lnTo>
                  <a:lnTo>
                    <a:pt x="1113" y="845"/>
                  </a:lnTo>
                  <a:lnTo>
                    <a:pt x="1111" y="845"/>
                  </a:lnTo>
                  <a:lnTo>
                    <a:pt x="1110" y="847"/>
                  </a:lnTo>
                  <a:lnTo>
                    <a:pt x="1110" y="847"/>
                  </a:lnTo>
                  <a:lnTo>
                    <a:pt x="1108" y="848"/>
                  </a:lnTo>
                  <a:lnTo>
                    <a:pt x="1108" y="850"/>
                  </a:lnTo>
                  <a:lnTo>
                    <a:pt x="1108" y="853"/>
                  </a:lnTo>
                  <a:lnTo>
                    <a:pt x="1108" y="851"/>
                  </a:lnTo>
                  <a:lnTo>
                    <a:pt x="1108" y="850"/>
                  </a:lnTo>
                  <a:lnTo>
                    <a:pt x="1107" y="848"/>
                  </a:lnTo>
                  <a:lnTo>
                    <a:pt x="1107" y="851"/>
                  </a:lnTo>
                  <a:lnTo>
                    <a:pt x="1107" y="853"/>
                  </a:lnTo>
                  <a:lnTo>
                    <a:pt x="1102" y="853"/>
                  </a:lnTo>
                  <a:lnTo>
                    <a:pt x="1099" y="853"/>
                  </a:lnTo>
                  <a:lnTo>
                    <a:pt x="1096" y="856"/>
                  </a:lnTo>
                  <a:lnTo>
                    <a:pt x="1096" y="856"/>
                  </a:lnTo>
                  <a:lnTo>
                    <a:pt x="1093" y="860"/>
                  </a:lnTo>
                  <a:lnTo>
                    <a:pt x="1092" y="862"/>
                  </a:lnTo>
                  <a:lnTo>
                    <a:pt x="1092" y="862"/>
                  </a:lnTo>
                  <a:lnTo>
                    <a:pt x="1092" y="860"/>
                  </a:lnTo>
                  <a:lnTo>
                    <a:pt x="1092" y="860"/>
                  </a:lnTo>
                  <a:lnTo>
                    <a:pt x="1092" y="862"/>
                  </a:lnTo>
                  <a:lnTo>
                    <a:pt x="1092" y="863"/>
                  </a:lnTo>
                  <a:lnTo>
                    <a:pt x="1092" y="863"/>
                  </a:lnTo>
                  <a:lnTo>
                    <a:pt x="1090" y="865"/>
                  </a:lnTo>
                  <a:lnTo>
                    <a:pt x="1089" y="865"/>
                  </a:lnTo>
                  <a:lnTo>
                    <a:pt x="1087" y="866"/>
                  </a:lnTo>
                  <a:lnTo>
                    <a:pt x="1087" y="868"/>
                  </a:lnTo>
                  <a:lnTo>
                    <a:pt x="1086" y="868"/>
                  </a:lnTo>
                  <a:lnTo>
                    <a:pt x="1084" y="869"/>
                  </a:lnTo>
                  <a:lnTo>
                    <a:pt x="1082" y="868"/>
                  </a:lnTo>
                  <a:lnTo>
                    <a:pt x="1084" y="869"/>
                  </a:lnTo>
                  <a:lnTo>
                    <a:pt x="1082" y="871"/>
                  </a:lnTo>
                  <a:lnTo>
                    <a:pt x="1082" y="871"/>
                  </a:lnTo>
                  <a:lnTo>
                    <a:pt x="1081" y="873"/>
                  </a:lnTo>
                  <a:lnTo>
                    <a:pt x="1079" y="873"/>
                  </a:lnTo>
                  <a:lnTo>
                    <a:pt x="1079" y="873"/>
                  </a:lnTo>
                  <a:lnTo>
                    <a:pt x="1079" y="873"/>
                  </a:lnTo>
                  <a:lnTo>
                    <a:pt x="1078" y="873"/>
                  </a:lnTo>
                  <a:lnTo>
                    <a:pt x="1076" y="873"/>
                  </a:lnTo>
                  <a:lnTo>
                    <a:pt x="1075" y="873"/>
                  </a:lnTo>
                  <a:lnTo>
                    <a:pt x="1075" y="873"/>
                  </a:lnTo>
                  <a:lnTo>
                    <a:pt x="1076" y="874"/>
                  </a:lnTo>
                  <a:lnTo>
                    <a:pt x="1076" y="874"/>
                  </a:lnTo>
                  <a:lnTo>
                    <a:pt x="1076" y="876"/>
                  </a:lnTo>
                  <a:lnTo>
                    <a:pt x="1076" y="876"/>
                  </a:lnTo>
                  <a:lnTo>
                    <a:pt x="1075" y="876"/>
                  </a:lnTo>
                  <a:lnTo>
                    <a:pt x="1075" y="876"/>
                  </a:lnTo>
                  <a:lnTo>
                    <a:pt x="1075" y="876"/>
                  </a:lnTo>
                  <a:lnTo>
                    <a:pt x="1075" y="874"/>
                  </a:lnTo>
                  <a:lnTo>
                    <a:pt x="1073" y="876"/>
                  </a:lnTo>
                  <a:lnTo>
                    <a:pt x="1073" y="876"/>
                  </a:lnTo>
                  <a:lnTo>
                    <a:pt x="1073" y="876"/>
                  </a:lnTo>
                  <a:lnTo>
                    <a:pt x="1072" y="874"/>
                  </a:lnTo>
                  <a:lnTo>
                    <a:pt x="1072" y="876"/>
                  </a:lnTo>
                  <a:lnTo>
                    <a:pt x="1073" y="876"/>
                  </a:lnTo>
                  <a:lnTo>
                    <a:pt x="1073" y="877"/>
                  </a:lnTo>
                  <a:lnTo>
                    <a:pt x="1073" y="877"/>
                  </a:lnTo>
                  <a:lnTo>
                    <a:pt x="1073" y="877"/>
                  </a:lnTo>
                  <a:lnTo>
                    <a:pt x="1073" y="879"/>
                  </a:lnTo>
                  <a:lnTo>
                    <a:pt x="1072" y="879"/>
                  </a:lnTo>
                  <a:lnTo>
                    <a:pt x="1072" y="879"/>
                  </a:lnTo>
                  <a:lnTo>
                    <a:pt x="1072" y="880"/>
                  </a:lnTo>
                  <a:lnTo>
                    <a:pt x="1072" y="880"/>
                  </a:lnTo>
                  <a:lnTo>
                    <a:pt x="1070" y="882"/>
                  </a:lnTo>
                  <a:lnTo>
                    <a:pt x="1069" y="882"/>
                  </a:lnTo>
                  <a:lnTo>
                    <a:pt x="1069" y="882"/>
                  </a:lnTo>
                  <a:lnTo>
                    <a:pt x="1069" y="882"/>
                  </a:lnTo>
                  <a:lnTo>
                    <a:pt x="1069" y="883"/>
                  </a:lnTo>
                  <a:lnTo>
                    <a:pt x="1069" y="883"/>
                  </a:lnTo>
                  <a:lnTo>
                    <a:pt x="1069" y="883"/>
                  </a:lnTo>
                  <a:lnTo>
                    <a:pt x="1069" y="885"/>
                  </a:lnTo>
                  <a:lnTo>
                    <a:pt x="1067" y="885"/>
                  </a:lnTo>
                  <a:lnTo>
                    <a:pt x="1067" y="885"/>
                  </a:lnTo>
                  <a:lnTo>
                    <a:pt x="1067" y="885"/>
                  </a:lnTo>
                  <a:lnTo>
                    <a:pt x="1067" y="886"/>
                  </a:lnTo>
                  <a:lnTo>
                    <a:pt x="1067" y="886"/>
                  </a:lnTo>
                  <a:lnTo>
                    <a:pt x="1067" y="886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9"/>
                  </a:lnTo>
                  <a:lnTo>
                    <a:pt x="1066" y="889"/>
                  </a:lnTo>
                  <a:lnTo>
                    <a:pt x="1066" y="889"/>
                  </a:lnTo>
                  <a:lnTo>
                    <a:pt x="1066" y="891"/>
                  </a:lnTo>
                  <a:lnTo>
                    <a:pt x="1066" y="891"/>
                  </a:lnTo>
                  <a:lnTo>
                    <a:pt x="1066" y="891"/>
                  </a:lnTo>
                  <a:lnTo>
                    <a:pt x="1066" y="892"/>
                  </a:lnTo>
                  <a:lnTo>
                    <a:pt x="1064" y="892"/>
                  </a:lnTo>
                  <a:lnTo>
                    <a:pt x="1064" y="892"/>
                  </a:lnTo>
                  <a:lnTo>
                    <a:pt x="1064" y="892"/>
                  </a:lnTo>
                  <a:lnTo>
                    <a:pt x="1064" y="894"/>
                  </a:lnTo>
                  <a:lnTo>
                    <a:pt x="1064" y="895"/>
                  </a:lnTo>
                  <a:lnTo>
                    <a:pt x="1064" y="895"/>
                  </a:lnTo>
                  <a:lnTo>
                    <a:pt x="1064" y="897"/>
                  </a:lnTo>
                  <a:lnTo>
                    <a:pt x="1064" y="898"/>
                  </a:lnTo>
                  <a:lnTo>
                    <a:pt x="1064" y="898"/>
                  </a:lnTo>
                  <a:lnTo>
                    <a:pt x="1064" y="900"/>
                  </a:lnTo>
                  <a:lnTo>
                    <a:pt x="1066" y="906"/>
                  </a:lnTo>
                  <a:lnTo>
                    <a:pt x="1066" y="907"/>
                  </a:lnTo>
                  <a:lnTo>
                    <a:pt x="1067" y="912"/>
                  </a:lnTo>
                  <a:lnTo>
                    <a:pt x="1069" y="917"/>
                  </a:lnTo>
                  <a:lnTo>
                    <a:pt x="1072" y="923"/>
                  </a:lnTo>
                  <a:lnTo>
                    <a:pt x="1075" y="929"/>
                  </a:lnTo>
                  <a:lnTo>
                    <a:pt x="1076" y="930"/>
                  </a:lnTo>
                  <a:lnTo>
                    <a:pt x="1075" y="932"/>
                  </a:lnTo>
                  <a:lnTo>
                    <a:pt x="1075" y="932"/>
                  </a:lnTo>
                  <a:lnTo>
                    <a:pt x="1075" y="933"/>
                  </a:lnTo>
                  <a:lnTo>
                    <a:pt x="1075" y="935"/>
                  </a:lnTo>
                  <a:lnTo>
                    <a:pt x="1076" y="936"/>
                  </a:lnTo>
                  <a:lnTo>
                    <a:pt x="1076" y="938"/>
                  </a:lnTo>
                  <a:lnTo>
                    <a:pt x="1076" y="938"/>
                  </a:lnTo>
                  <a:lnTo>
                    <a:pt x="1075" y="935"/>
                  </a:lnTo>
                  <a:lnTo>
                    <a:pt x="1075" y="933"/>
                  </a:lnTo>
                  <a:lnTo>
                    <a:pt x="1075" y="930"/>
                  </a:lnTo>
                  <a:lnTo>
                    <a:pt x="1075" y="930"/>
                  </a:lnTo>
                  <a:lnTo>
                    <a:pt x="1075" y="930"/>
                  </a:lnTo>
                  <a:lnTo>
                    <a:pt x="1073" y="932"/>
                  </a:lnTo>
                  <a:lnTo>
                    <a:pt x="1073" y="932"/>
                  </a:lnTo>
                  <a:lnTo>
                    <a:pt x="1073" y="930"/>
                  </a:lnTo>
                  <a:lnTo>
                    <a:pt x="1073" y="930"/>
                  </a:lnTo>
                  <a:lnTo>
                    <a:pt x="1073" y="929"/>
                  </a:lnTo>
                  <a:lnTo>
                    <a:pt x="1073" y="929"/>
                  </a:lnTo>
                  <a:lnTo>
                    <a:pt x="1073" y="929"/>
                  </a:lnTo>
                  <a:lnTo>
                    <a:pt x="1073" y="927"/>
                  </a:lnTo>
                  <a:lnTo>
                    <a:pt x="1073" y="927"/>
                  </a:lnTo>
                  <a:lnTo>
                    <a:pt x="1072" y="927"/>
                  </a:lnTo>
                  <a:lnTo>
                    <a:pt x="1072" y="927"/>
                  </a:lnTo>
                  <a:lnTo>
                    <a:pt x="1072" y="929"/>
                  </a:lnTo>
                  <a:lnTo>
                    <a:pt x="1073" y="929"/>
                  </a:lnTo>
                  <a:lnTo>
                    <a:pt x="1073" y="932"/>
                  </a:lnTo>
                  <a:lnTo>
                    <a:pt x="1073" y="933"/>
                  </a:lnTo>
                  <a:lnTo>
                    <a:pt x="1075" y="935"/>
                  </a:lnTo>
                  <a:lnTo>
                    <a:pt x="1079" y="949"/>
                  </a:lnTo>
                  <a:lnTo>
                    <a:pt x="1081" y="950"/>
                  </a:lnTo>
                  <a:lnTo>
                    <a:pt x="1081" y="952"/>
                  </a:lnTo>
                  <a:lnTo>
                    <a:pt x="1081" y="953"/>
                  </a:lnTo>
                  <a:lnTo>
                    <a:pt x="1082" y="958"/>
                  </a:lnTo>
                  <a:lnTo>
                    <a:pt x="1081" y="962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79" y="968"/>
                  </a:lnTo>
                  <a:lnTo>
                    <a:pt x="1078" y="970"/>
                  </a:lnTo>
                  <a:lnTo>
                    <a:pt x="1078" y="973"/>
                  </a:lnTo>
                  <a:lnTo>
                    <a:pt x="1078" y="974"/>
                  </a:lnTo>
                  <a:lnTo>
                    <a:pt x="1076" y="976"/>
                  </a:lnTo>
                  <a:lnTo>
                    <a:pt x="1075" y="976"/>
                  </a:lnTo>
                  <a:lnTo>
                    <a:pt x="1073" y="976"/>
                  </a:lnTo>
                  <a:lnTo>
                    <a:pt x="1072" y="976"/>
                  </a:lnTo>
                  <a:lnTo>
                    <a:pt x="1070" y="976"/>
                  </a:lnTo>
                  <a:lnTo>
                    <a:pt x="1069" y="976"/>
                  </a:lnTo>
                  <a:lnTo>
                    <a:pt x="1067" y="976"/>
                  </a:lnTo>
                  <a:lnTo>
                    <a:pt x="1069" y="974"/>
                  </a:lnTo>
                  <a:lnTo>
                    <a:pt x="1069" y="974"/>
                  </a:lnTo>
                  <a:lnTo>
                    <a:pt x="1069" y="974"/>
                  </a:lnTo>
                  <a:lnTo>
                    <a:pt x="1070" y="976"/>
                  </a:lnTo>
                  <a:lnTo>
                    <a:pt x="1070" y="974"/>
                  </a:lnTo>
                  <a:lnTo>
                    <a:pt x="1070" y="974"/>
                  </a:lnTo>
                  <a:lnTo>
                    <a:pt x="1069" y="974"/>
                  </a:lnTo>
                  <a:lnTo>
                    <a:pt x="1069" y="973"/>
                  </a:lnTo>
                  <a:lnTo>
                    <a:pt x="1067" y="970"/>
                  </a:lnTo>
                  <a:lnTo>
                    <a:pt x="1066" y="968"/>
                  </a:lnTo>
                  <a:lnTo>
                    <a:pt x="1066" y="967"/>
                  </a:lnTo>
                  <a:lnTo>
                    <a:pt x="1063" y="967"/>
                  </a:lnTo>
                  <a:lnTo>
                    <a:pt x="1061" y="965"/>
                  </a:lnTo>
                  <a:lnTo>
                    <a:pt x="1060" y="962"/>
                  </a:lnTo>
                  <a:lnTo>
                    <a:pt x="1060" y="959"/>
                  </a:lnTo>
                  <a:lnTo>
                    <a:pt x="1058" y="958"/>
                  </a:lnTo>
                  <a:lnTo>
                    <a:pt x="1058" y="958"/>
                  </a:lnTo>
                  <a:lnTo>
                    <a:pt x="1060" y="956"/>
                  </a:lnTo>
                  <a:lnTo>
                    <a:pt x="1060" y="955"/>
                  </a:lnTo>
                  <a:lnTo>
                    <a:pt x="1060" y="956"/>
                  </a:lnTo>
                  <a:lnTo>
                    <a:pt x="1058" y="956"/>
                  </a:lnTo>
                  <a:lnTo>
                    <a:pt x="1058" y="958"/>
                  </a:lnTo>
                  <a:lnTo>
                    <a:pt x="1058" y="958"/>
                  </a:lnTo>
                  <a:lnTo>
                    <a:pt x="1057" y="958"/>
                  </a:lnTo>
                  <a:lnTo>
                    <a:pt x="1057" y="955"/>
                  </a:lnTo>
                  <a:lnTo>
                    <a:pt x="1057" y="953"/>
                  </a:lnTo>
                  <a:lnTo>
                    <a:pt x="1058" y="952"/>
                  </a:lnTo>
                  <a:lnTo>
                    <a:pt x="1057" y="952"/>
                  </a:lnTo>
                  <a:lnTo>
                    <a:pt x="1055" y="952"/>
                  </a:lnTo>
                  <a:lnTo>
                    <a:pt x="1055" y="953"/>
                  </a:lnTo>
                  <a:lnTo>
                    <a:pt x="1055" y="953"/>
                  </a:lnTo>
                  <a:lnTo>
                    <a:pt x="1055" y="953"/>
                  </a:lnTo>
                  <a:lnTo>
                    <a:pt x="1054" y="953"/>
                  </a:lnTo>
                  <a:lnTo>
                    <a:pt x="1054" y="952"/>
                  </a:lnTo>
                  <a:lnTo>
                    <a:pt x="1052" y="950"/>
                  </a:lnTo>
                  <a:lnTo>
                    <a:pt x="1051" y="945"/>
                  </a:lnTo>
                  <a:lnTo>
                    <a:pt x="1049" y="945"/>
                  </a:lnTo>
                  <a:lnTo>
                    <a:pt x="1049" y="944"/>
                  </a:lnTo>
                  <a:lnTo>
                    <a:pt x="1049" y="944"/>
                  </a:lnTo>
                  <a:lnTo>
                    <a:pt x="1051" y="944"/>
                  </a:lnTo>
                  <a:lnTo>
                    <a:pt x="1052" y="941"/>
                  </a:lnTo>
                  <a:lnTo>
                    <a:pt x="1052" y="941"/>
                  </a:lnTo>
                  <a:lnTo>
                    <a:pt x="1052" y="939"/>
                  </a:lnTo>
                  <a:lnTo>
                    <a:pt x="1052" y="939"/>
                  </a:lnTo>
                  <a:lnTo>
                    <a:pt x="1052" y="938"/>
                  </a:lnTo>
                  <a:lnTo>
                    <a:pt x="1052" y="939"/>
                  </a:lnTo>
                  <a:lnTo>
                    <a:pt x="1052" y="939"/>
                  </a:lnTo>
                  <a:lnTo>
                    <a:pt x="1051" y="938"/>
                  </a:lnTo>
                  <a:lnTo>
                    <a:pt x="1051" y="938"/>
                  </a:lnTo>
                  <a:lnTo>
                    <a:pt x="1049" y="938"/>
                  </a:lnTo>
                  <a:lnTo>
                    <a:pt x="1051" y="938"/>
                  </a:lnTo>
                  <a:lnTo>
                    <a:pt x="1051" y="939"/>
                  </a:lnTo>
                  <a:lnTo>
                    <a:pt x="1051" y="941"/>
                  </a:lnTo>
                  <a:lnTo>
                    <a:pt x="1051" y="941"/>
                  </a:lnTo>
                  <a:lnTo>
                    <a:pt x="1049" y="941"/>
                  </a:lnTo>
                  <a:lnTo>
                    <a:pt x="1049" y="941"/>
                  </a:lnTo>
                  <a:lnTo>
                    <a:pt x="1049" y="941"/>
                  </a:lnTo>
                  <a:lnTo>
                    <a:pt x="1048" y="941"/>
                  </a:lnTo>
                  <a:lnTo>
                    <a:pt x="1048" y="941"/>
                  </a:lnTo>
                  <a:lnTo>
                    <a:pt x="1048" y="939"/>
                  </a:lnTo>
                  <a:lnTo>
                    <a:pt x="1049" y="933"/>
                  </a:lnTo>
                  <a:lnTo>
                    <a:pt x="1049" y="930"/>
                  </a:lnTo>
                  <a:lnTo>
                    <a:pt x="1049" y="926"/>
                  </a:lnTo>
                  <a:lnTo>
                    <a:pt x="1051" y="926"/>
                  </a:lnTo>
                  <a:lnTo>
                    <a:pt x="1049" y="924"/>
                  </a:lnTo>
                  <a:lnTo>
                    <a:pt x="1048" y="923"/>
                  </a:lnTo>
                  <a:lnTo>
                    <a:pt x="1041" y="917"/>
                  </a:lnTo>
                  <a:lnTo>
                    <a:pt x="1037" y="911"/>
                  </a:lnTo>
                  <a:lnTo>
                    <a:pt x="1032" y="907"/>
                  </a:lnTo>
                  <a:lnTo>
                    <a:pt x="1029" y="907"/>
                  </a:lnTo>
                  <a:lnTo>
                    <a:pt x="1029" y="909"/>
                  </a:lnTo>
                  <a:lnTo>
                    <a:pt x="1029" y="909"/>
                  </a:lnTo>
                  <a:lnTo>
                    <a:pt x="1029" y="911"/>
                  </a:lnTo>
                  <a:lnTo>
                    <a:pt x="1028" y="911"/>
                  </a:lnTo>
                  <a:lnTo>
                    <a:pt x="1028" y="911"/>
                  </a:lnTo>
                  <a:lnTo>
                    <a:pt x="1026" y="911"/>
                  </a:lnTo>
                  <a:lnTo>
                    <a:pt x="1023" y="912"/>
                  </a:lnTo>
                  <a:lnTo>
                    <a:pt x="1022" y="912"/>
                  </a:lnTo>
                  <a:lnTo>
                    <a:pt x="1022" y="912"/>
                  </a:lnTo>
                  <a:lnTo>
                    <a:pt x="1020" y="914"/>
                  </a:lnTo>
                  <a:lnTo>
                    <a:pt x="1019" y="914"/>
                  </a:lnTo>
                  <a:lnTo>
                    <a:pt x="1017" y="914"/>
                  </a:lnTo>
                  <a:lnTo>
                    <a:pt x="1016" y="914"/>
                  </a:lnTo>
                  <a:lnTo>
                    <a:pt x="1016" y="912"/>
                  </a:lnTo>
                  <a:lnTo>
                    <a:pt x="1016" y="912"/>
                  </a:lnTo>
                  <a:lnTo>
                    <a:pt x="1016" y="912"/>
                  </a:lnTo>
                  <a:lnTo>
                    <a:pt x="1017" y="912"/>
                  </a:lnTo>
                  <a:lnTo>
                    <a:pt x="1017" y="912"/>
                  </a:lnTo>
                  <a:lnTo>
                    <a:pt x="1017" y="912"/>
                  </a:lnTo>
                  <a:lnTo>
                    <a:pt x="1017" y="911"/>
                  </a:lnTo>
                  <a:lnTo>
                    <a:pt x="1014" y="909"/>
                  </a:lnTo>
                  <a:lnTo>
                    <a:pt x="1013" y="907"/>
                  </a:lnTo>
                  <a:lnTo>
                    <a:pt x="1013" y="907"/>
                  </a:lnTo>
                  <a:lnTo>
                    <a:pt x="1014" y="907"/>
                  </a:lnTo>
                  <a:lnTo>
                    <a:pt x="1013" y="906"/>
                  </a:lnTo>
                  <a:lnTo>
                    <a:pt x="1013" y="906"/>
                  </a:lnTo>
                  <a:lnTo>
                    <a:pt x="1014" y="904"/>
                  </a:lnTo>
                  <a:lnTo>
                    <a:pt x="1013" y="904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07" y="904"/>
                  </a:lnTo>
                  <a:lnTo>
                    <a:pt x="1003" y="903"/>
                  </a:lnTo>
                  <a:lnTo>
                    <a:pt x="1005" y="903"/>
                  </a:lnTo>
                  <a:lnTo>
                    <a:pt x="1007" y="903"/>
                  </a:lnTo>
                  <a:lnTo>
                    <a:pt x="1007" y="903"/>
                  </a:lnTo>
                  <a:lnTo>
                    <a:pt x="1007" y="903"/>
                  </a:lnTo>
                  <a:lnTo>
                    <a:pt x="1005" y="901"/>
                  </a:lnTo>
                  <a:lnTo>
                    <a:pt x="1003" y="903"/>
                  </a:lnTo>
                  <a:lnTo>
                    <a:pt x="1003" y="901"/>
                  </a:lnTo>
                  <a:lnTo>
                    <a:pt x="1002" y="903"/>
                  </a:lnTo>
                  <a:lnTo>
                    <a:pt x="1002" y="903"/>
                  </a:lnTo>
                  <a:lnTo>
                    <a:pt x="1000" y="903"/>
                  </a:lnTo>
                  <a:lnTo>
                    <a:pt x="997" y="904"/>
                  </a:lnTo>
                  <a:lnTo>
                    <a:pt x="994" y="904"/>
                  </a:lnTo>
                  <a:lnTo>
                    <a:pt x="994" y="904"/>
                  </a:lnTo>
                  <a:lnTo>
                    <a:pt x="994" y="903"/>
                  </a:lnTo>
                  <a:lnTo>
                    <a:pt x="996" y="903"/>
                  </a:lnTo>
                  <a:lnTo>
                    <a:pt x="997" y="901"/>
                  </a:lnTo>
                  <a:lnTo>
                    <a:pt x="996" y="901"/>
                  </a:lnTo>
                  <a:lnTo>
                    <a:pt x="996" y="901"/>
                  </a:lnTo>
                  <a:lnTo>
                    <a:pt x="996" y="901"/>
                  </a:lnTo>
                  <a:lnTo>
                    <a:pt x="994" y="901"/>
                  </a:lnTo>
                  <a:lnTo>
                    <a:pt x="994" y="901"/>
                  </a:lnTo>
                  <a:lnTo>
                    <a:pt x="994" y="903"/>
                  </a:lnTo>
                  <a:lnTo>
                    <a:pt x="993" y="903"/>
                  </a:lnTo>
                  <a:lnTo>
                    <a:pt x="993" y="904"/>
                  </a:lnTo>
                  <a:lnTo>
                    <a:pt x="990" y="904"/>
                  </a:lnTo>
                  <a:lnTo>
                    <a:pt x="990" y="904"/>
                  </a:lnTo>
                  <a:lnTo>
                    <a:pt x="991" y="904"/>
                  </a:lnTo>
                  <a:lnTo>
                    <a:pt x="991" y="903"/>
                  </a:lnTo>
                  <a:lnTo>
                    <a:pt x="990" y="904"/>
                  </a:lnTo>
                  <a:lnTo>
                    <a:pt x="988" y="906"/>
                  </a:lnTo>
                  <a:lnTo>
                    <a:pt x="984" y="906"/>
                  </a:lnTo>
                  <a:lnTo>
                    <a:pt x="984" y="906"/>
                  </a:lnTo>
                  <a:lnTo>
                    <a:pt x="985" y="906"/>
                  </a:lnTo>
                  <a:lnTo>
                    <a:pt x="987" y="904"/>
                  </a:lnTo>
                  <a:lnTo>
                    <a:pt x="987" y="904"/>
                  </a:lnTo>
                  <a:lnTo>
                    <a:pt x="985" y="903"/>
                  </a:lnTo>
                  <a:lnTo>
                    <a:pt x="985" y="903"/>
                  </a:lnTo>
                  <a:lnTo>
                    <a:pt x="985" y="903"/>
                  </a:lnTo>
                  <a:lnTo>
                    <a:pt x="985" y="901"/>
                  </a:lnTo>
                  <a:lnTo>
                    <a:pt x="985" y="900"/>
                  </a:lnTo>
                  <a:lnTo>
                    <a:pt x="984" y="900"/>
                  </a:lnTo>
                  <a:lnTo>
                    <a:pt x="984" y="900"/>
                  </a:lnTo>
                  <a:lnTo>
                    <a:pt x="984" y="901"/>
                  </a:lnTo>
                  <a:lnTo>
                    <a:pt x="982" y="903"/>
                  </a:lnTo>
                  <a:lnTo>
                    <a:pt x="982" y="904"/>
                  </a:lnTo>
                  <a:lnTo>
                    <a:pt x="981" y="904"/>
                  </a:lnTo>
                  <a:lnTo>
                    <a:pt x="979" y="904"/>
                  </a:lnTo>
                  <a:lnTo>
                    <a:pt x="976" y="904"/>
                  </a:lnTo>
                  <a:lnTo>
                    <a:pt x="975" y="903"/>
                  </a:lnTo>
                  <a:lnTo>
                    <a:pt x="973" y="903"/>
                  </a:lnTo>
                  <a:lnTo>
                    <a:pt x="973" y="903"/>
                  </a:lnTo>
                  <a:lnTo>
                    <a:pt x="972" y="904"/>
                  </a:lnTo>
                  <a:lnTo>
                    <a:pt x="969" y="904"/>
                  </a:lnTo>
                  <a:lnTo>
                    <a:pt x="969" y="904"/>
                  </a:lnTo>
                  <a:lnTo>
                    <a:pt x="969" y="904"/>
                  </a:lnTo>
                  <a:lnTo>
                    <a:pt x="967" y="906"/>
                  </a:lnTo>
                  <a:lnTo>
                    <a:pt x="964" y="906"/>
                  </a:lnTo>
                  <a:lnTo>
                    <a:pt x="959" y="906"/>
                  </a:lnTo>
                  <a:lnTo>
                    <a:pt x="959" y="904"/>
                  </a:lnTo>
                  <a:lnTo>
                    <a:pt x="958" y="904"/>
                  </a:lnTo>
                  <a:lnTo>
                    <a:pt x="956" y="904"/>
                  </a:lnTo>
                  <a:lnTo>
                    <a:pt x="955" y="904"/>
                  </a:lnTo>
                  <a:lnTo>
                    <a:pt x="955" y="907"/>
                  </a:lnTo>
                  <a:lnTo>
                    <a:pt x="956" y="907"/>
                  </a:lnTo>
                  <a:lnTo>
                    <a:pt x="958" y="909"/>
                  </a:lnTo>
                  <a:lnTo>
                    <a:pt x="959" y="909"/>
                  </a:lnTo>
                  <a:lnTo>
                    <a:pt x="961" y="907"/>
                  </a:lnTo>
                  <a:lnTo>
                    <a:pt x="962" y="907"/>
                  </a:lnTo>
                  <a:lnTo>
                    <a:pt x="962" y="907"/>
                  </a:lnTo>
                  <a:lnTo>
                    <a:pt x="962" y="906"/>
                  </a:lnTo>
                  <a:lnTo>
                    <a:pt x="964" y="907"/>
                  </a:lnTo>
                  <a:lnTo>
                    <a:pt x="964" y="907"/>
                  </a:lnTo>
                  <a:lnTo>
                    <a:pt x="962" y="907"/>
                  </a:lnTo>
                  <a:lnTo>
                    <a:pt x="962" y="909"/>
                  </a:lnTo>
                  <a:lnTo>
                    <a:pt x="962" y="909"/>
                  </a:lnTo>
                  <a:lnTo>
                    <a:pt x="962" y="911"/>
                  </a:lnTo>
                  <a:lnTo>
                    <a:pt x="964" y="911"/>
                  </a:lnTo>
                  <a:lnTo>
                    <a:pt x="964" y="911"/>
                  </a:lnTo>
                  <a:lnTo>
                    <a:pt x="965" y="909"/>
                  </a:lnTo>
                  <a:lnTo>
                    <a:pt x="965" y="909"/>
                  </a:lnTo>
                  <a:lnTo>
                    <a:pt x="967" y="909"/>
                  </a:lnTo>
                  <a:lnTo>
                    <a:pt x="967" y="909"/>
                  </a:lnTo>
                  <a:lnTo>
                    <a:pt x="967" y="909"/>
                  </a:lnTo>
                  <a:lnTo>
                    <a:pt x="967" y="911"/>
                  </a:lnTo>
                  <a:lnTo>
                    <a:pt x="967" y="912"/>
                  </a:lnTo>
                  <a:lnTo>
                    <a:pt x="967" y="912"/>
                  </a:lnTo>
                  <a:lnTo>
                    <a:pt x="965" y="912"/>
                  </a:lnTo>
                  <a:lnTo>
                    <a:pt x="965" y="912"/>
                  </a:lnTo>
                  <a:lnTo>
                    <a:pt x="964" y="914"/>
                  </a:lnTo>
                  <a:lnTo>
                    <a:pt x="965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2" y="915"/>
                  </a:lnTo>
                  <a:lnTo>
                    <a:pt x="964" y="915"/>
                  </a:lnTo>
                  <a:lnTo>
                    <a:pt x="964" y="917"/>
                  </a:lnTo>
                  <a:lnTo>
                    <a:pt x="965" y="917"/>
                  </a:lnTo>
                  <a:lnTo>
                    <a:pt x="969" y="918"/>
                  </a:lnTo>
                  <a:lnTo>
                    <a:pt x="970" y="918"/>
                  </a:lnTo>
                  <a:lnTo>
                    <a:pt x="970" y="920"/>
                  </a:lnTo>
                  <a:lnTo>
                    <a:pt x="972" y="920"/>
                  </a:lnTo>
                  <a:lnTo>
                    <a:pt x="972" y="920"/>
                  </a:lnTo>
                  <a:lnTo>
                    <a:pt x="972" y="921"/>
                  </a:lnTo>
                  <a:lnTo>
                    <a:pt x="970" y="921"/>
                  </a:lnTo>
                  <a:lnTo>
                    <a:pt x="970" y="923"/>
                  </a:lnTo>
                  <a:lnTo>
                    <a:pt x="970" y="923"/>
                  </a:lnTo>
                  <a:lnTo>
                    <a:pt x="970" y="923"/>
                  </a:lnTo>
                  <a:lnTo>
                    <a:pt x="969" y="923"/>
                  </a:lnTo>
                  <a:lnTo>
                    <a:pt x="969" y="923"/>
                  </a:lnTo>
                  <a:lnTo>
                    <a:pt x="967" y="924"/>
                  </a:lnTo>
                  <a:lnTo>
                    <a:pt x="967" y="923"/>
                  </a:lnTo>
                  <a:lnTo>
                    <a:pt x="967" y="921"/>
                  </a:lnTo>
                  <a:lnTo>
                    <a:pt x="967" y="921"/>
                  </a:lnTo>
                  <a:lnTo>
                    <a:pt x="965" y="920"/>
                  </a:lnTo>
                  <a:lnTo>
                    <a:pt x="965" y="920"/>
                  </a:lnTo>
                  <a:lnTo>
                    <a:pt x="964" y="920"/>
                  </a:lnTo>
                  <a:lnTo>
                    <a:pt x="964" y="918"/>
                  </a:lnTo>
                  <a:lnTo>
                    <a:pt x="962" y="918"/>
                  </a:lnTo>
                  <a:lnTo>
                    <a:pt x="962" y="918"/>
                  </a:lnTo>
                  <a:lnTo>
                    <a:pt x="962" y="918"/>
                  </a:lnTo>
                  <a:lnTo>
                    <a:pt x="962" y="917"/>
                  </a:lnTo>
                  <a:lnTo>
                    <a:pt x="961" y="917"/>
                  </a:lnTo>
                  <a:lnTo>
                    <a:pt x="958" y="915"/>
                  </a:lnTo>
                  <a:lnTo>
                    <a:pt x="958" y="917"/>
                  </a:lnTo>
                  <a:lnTo>
                    <a:pt x="958" y="917"/>
                  </a:lnTo>
                  <a:lnTo>
                    <a:pt x="958" y="917"/>
                  </a:lnTo>
                  <a:lnTo>
                    <a:pt x="959" y="917"/>
                  </a:lnTo>
                  <a:lnTo>
                    <a:pt x="959" y="918"/>
                  </a:lnTo>
                  <a:lnTo>
                    <a:pt x="959" y="920"/>
                  </a:lnTo>
                  <a:lnTo>
                    <a:pt x="958" y="920"/>
                  </a:lnTo>
                  <a:lnTo>
                    <a:pt x="958" y="921"/>
                  </a:lnTo>
                  <a:lnTo>
                    <a:pt x="958" y="921"/>
                  </a:lnTo>
                  <a:lnTo>
                    <a:pt x="956" y="921"/>
                  </a:lnTo>
                  <a:lnTo>
                    <a:pt x="956" y="921"/>
                  </a:lnTo>
                  <a:lnTo>
                    <a:pt x="956" y="920"/>
                  </a:lnTo>
                  <a:lnTo>
                    <a:pt x="955" y="920"/>
                  </a:lnTo>
                  <a:lnTo>
                    <a:pt x="953" y="920"/>
                  </a:lnTo>
                  <a:lnTo>
                    <a:pt x="952" y="920"/>
                  </a:lnTo>
                  <a:lnTo>
                    <a:pt x="952" y="921"/>
                  </a:lnTo>
                  <a:lnTo>
                    <a:pt x="950" y="921"/>
                  </a:lnTo>
                  <a:lnTo>
                    <a:pt x="947" y="921"/>
                  </a:lnTo>
                  <a:lnTo>
                    <a:pt x="944" y="920"/>
                  </a:lnTo>
                  <a:lnTo>
                    <a:pt x="944" y="918"/>
                  </a:lnTo>
                  <a:lnTo>
                    <a:pt x="944" y="918"/>
                  </a:lnTo>
                  <a:lnTo>
                    <a:pt x="946" y="918"/>
                  </a:lnTo>
                  <a:lnTo>
                    <a:pt x="946" y="918"/>
                  </a:lnTo>
                  <a:lnTo>
                    <a:pt x="944" y="917"/>
                  </a:lnTo>
                  <a:lnTo>
                    <a:pt x="944" y="917"/>
                  </a:lnTo>
                  <a:lnTo>
                    <a:pt x="944" y="915"/>
                  </a:lnTo>
                  <a:lnTo>
                    <a:pt x="944" y="915"/>
                  </a:lnTo>
                  <a:lnTo>
                    <a:pt x="943" y="917"/>
                  </a:lnTo>
                  <a:lnTo>
                    <a:pt x="941" y="915"/>
                  </a:lnTo>
                  <a:lnTo>
                    <a:pt x="940" y="915"/>
                  </a:lnTo>
                  <a:lnTo>
                    <a:pt x="940" y="912"/>
                  </a:lnTo>
                  <a:lnTo>
                    <a:pt x="937" y="912"/>
                  </a:lnTo>
                  <a:lnTo>
                    <a:pt x="937" y="912"/>
                  </a:lnTo>
                  <a:lnTo>
                    <a:pt x="935" y="912"/>
                  </a:lnTo>
                  <a:lnTo>
                    <a:pt x="934" y="912"/>
                  </a:lnTo>
                  <a:lnTo>
                    <a:pt x="934" y="914"/>
                  </a:lnTo>
                  <a:lnTo>
                    <a:pt x="934" y="914"/>
                  </a:lnTo>
                  <a:lnTo>
                    <a:pt x="934" y="915"/>
                  </a:lnTo>
                  <a:lnTo>
                    <a:pt x="934" y="915"/>
                  </a:lnTo>
                  <a:lnTo>
                    <a:pt x="932" y="915"/>
                  </a:lnTo>
                  <a:lnTo>
                    <a:pt x="927" y="915"/>
                  </a:lnTo>
                  <a:lnTo>
                    <a:pt x="926" y="914"/>
                  </a:lnTo>
                  <a:lnTo>
                    <a:pt x="923" y="914"/>
                  </a:lnTo>
                  <a:lnTo>
                    <a:pt x="920" y="912"/>
                  </a:lnTo>
                  <a:lnTo>
                    <a:pt x="920" y="912"/>
                  </a:lnTo>
                  <a:lnTo>
                    <a:pt x="918" y="912"/>
                  </a:lnTo>
                  <a:lnTo>
                    <a:pt x="914" y="912"/>
                  </a:lnTo>
                  <a:lnTo>
                    <a:pt x="914" y="912"/>
                  </a:lnTo>
                  <a:lnTo>
                    <a:pt x="912" y="914"/>
                  </a:lnTo>
                  <a:lnTo>
                    <a:pt x="912" y="912"/>
                  </a:lnTo>
                  <a:lnTo>
                    <a:pt x="912" y="912"/>
                  </a:lnTo>
                  <a:lnTo>
                    <a:pt x="912" y="912"/>
                  </a:lnTo>
                  <a:lnTo>
                    <a:pt x="912" y="911"/>
                  </a:lnTo>
                  <a:lnTo>
                    <a:pt x="914" y="911"/>
                  </a:lnTo>
                  <a:lnTo>
                    <a:pt x="914" y="909"/>
                  </a:lnTo>
                  <a:lnTo>
                    <a:pt x="912" y="909"/>
                  </a:lnTo>
                  <a:lnTo>
                    <a:pt x="912" y="909"/>
                  </a:lnTo>
                  <a:lnTo>
                    <a:pt x="911" y="912"/>
                  </a:lnTo>
                  <a:lnTo>
                    <a:pt x="912" y="914"/>
                  </a:lnTo>
                  <a:lnTo>
                    <a:pt x="912" y="914"/>
                  </a:lnTo>
                  <a:lnTo>
                    <a:pt x="909" y="914"/>
                  </a:lnTo>
                  <a:lnTo>
                    <a:pt x="903" y="917"/>
                  </a:lnTo>
                  <a:lnTo>
                    <a:pt x="902" y="918"/>
                  </a:lnTo>
                  <a:lnTo>
                    <a:pt x="902" y="917"/>
                  </a:lnTo>
                  <a:lnTo>
                    <a:pt x="905" y="915"/>
                  </a:lnTo>
                  <a:lnTo>
                    <a:pt x="903" y="915"/>
                  </a:lnTo>
                  <a:lnTo>
                    <a:pt x="902" y="915"/>
                  </a:lnTo>
                  <a:lnTo>
                    <a:pt x="902" y="915"/>
                  </a:lnTo>
                  <a:lnTo>
                    <a:pt x="902" y="914"/>
                  </a:lnTo>
                  <a:lnTo>
                    <a:pt x="902" y="912"/>
                  </a:lnTo>
                  <a:lnTo>
                    <a:pt x="900" y="912"/>
                  </a:lnTo>
                  <a:lnTo>
                    <a:pt x="900" y="914"/>
                  </a:lnTo>
                  <a:lnTo>
                    <a:pt x="899" y="914"/>
                  </a:lnTo>
                  <a:lnTo>
                    <a:pt x="899" y="914"/>
                  </a:lnTo>
                  <a:lnTo>
                    <a:pt x="899" y="914"/>
                  </a:lnTo>
                  <a:lnTo>
                    <a:pt x="899" y="915"/>
                  </a:lnTo>
                  <a:lnTo>
                    <a:pt x="899" y="917"/>
                  </a:lnTo>
                  <a:lnTo>
                    <a:pt x="900" y="918"/>
                  </a:lnTo>
                  <a:lnTo>
                    <a:pt x="899" y="920"/>
                  </a:lnTo>
                  <a:lnTo>
                    <a:pt x="897" y="921"/>
                  </a:lnTo>
                  <a:lnTo>
                    <a:pt x="896" y="923"/>
                  </a:lnTo>
                  <a:lnTo>
                    <a:pt x="894" y="924"/>
                  </a:lnTo>
                  <a:lnTo>
                    <a:pt x="894" y="924"/>
                  </a:lnTo>
                  <a:lnTo>
                    <a:pt x="890" y="927"/>
                  </a:lnTo>
                  <a:lnTo>
                    <a:pt x="890" y="927"/>
                  </a:lnTo>
                  <a:lnTo>
                    <a:pt x="888" y="929"/>
                  </a:lnTo>
                  <a:lnTo>
                    <a:pt x="885" y="929"/>
                  </a:lnTo>
                  <a:lnTo>
                    <a:pt x="883" y="930"/>
                  </a:lnTo>
                  <a:lnTo>
                    <a:pt x="883" y="930"/>
                  </a:lnTo>
                  <a:lnTo>
                    <a:pt x="885" y="929"/>
                  </a:lnTo>
                  <a:lnTo>
                    <a:pt x="886" y="929"/>
                  </a:lnTo>
                  <a:lnTo>
                    <a:pt x="885" y="929"/>
                  </a:lnTo>
                  <a:lnTo>
                    <a:pt x="882" y="929"/>
                  </a:lnTo>
                  <a:lnTo>
                    <a:pt x="882" y="927"/>
                  </a:lnTo>
                  <a:lnTo>
                    <a:pt x="882" y="929"/>
                  </a:lnTo>
                  <a:lnTo>
                    <a:pt x="880" y="929"/>
                  </a:lnTo>
                  <a:lnTo>
                    <a:pt x="879" y="929"/>
                  </a:lnTo>
                  <a:lnTo>
                    <a:pt x="879" y="927"/>
                  </a:lnTo>
                  <a:lnTo>
                    <a:pt x="879" y="927"/>
                  </a:lnTo>
                  <a:lnTo>
                    <a:pt x="879" y="927"/>
                  </a:lnTo>
                  <a:lnTo>
                    <a:pt x="877" y="927"/>
                  </a:lnTo>
                  <a:lnTo>
                    <a:pt x="879" y="930"/>
                  </a:lnTo>
                  <a:lnTo>
                    <a:pt x="880" y="930"/>
                  </a:lnTo>
                  <a:lnTo>
                    <a:pt x="880" y="930"/>
                  </a:lnTo>
                  <a:lnTo>
                    <a:pt x="880" y="932"/>
                  </a:lnTo>
                  <a:lnTo>
                    <a:pt x="879" y="932"/>
                  </a:lnTo>
                  <a:lnTo>
                    <a:pt x="877" y="932"/>
                  </a:lnTo>
                  <a:lnTo>
                    <a:pt x="876" y="932"/>
                  </a:lnTo>
                  <a:lnTo>
                    <a:pt x="876" y="933"/>
                  </a:lnTo>
                  <a:lnTo>
                    <a:pt x="876" y="935"/>
                  </a:lnTo>
                  <a:lnTo>
                    <a:pt x="876" y="935"/>
                  </a:lnTo>
                  <a:lnTo>
                    <a:pt x="874" y="935"/>
                  </a:lnTo>
                  <a:lnTo>
                    <a:pt x="874" y="935"/>
                  </a:lnTo>
                  <a:lnTo>
                    <a:pt x="874" y="933"/>
                  </a:lnTo>
                  <a:lnTo>
                    <a:pt x="874" y="935"/>
                  </a:lnTo>
                  <a:lnTo>
                    <a:pt x="873" y="935"/>
                  </a:lnTo>
                  <a:lnTo>
                    <a:pt x="873" y="935"/>
                  </a:lnTo>
                  <a:lnTo>
                    <a:pt x="871" y="935"/>
                  </a:lnTo>
                  <a:lnTo>
                    <a:pt x="871" y="936"/>
                  </a:lnTo>
                  <a:lnTo>
                    <a:pt x="871" y="936"/>
                  </a:lnTo>
                  <a:lnTo>
                    <a:pt x="873" y="936"/>
                  </a:lnTo>
                  <a:lnTo>
                    <a:pt x="873" y="938"/>
                  </a:lnTo>
                  <a:lnTo>
                    <a:pt x="871" y="939"/>
                  </a:lnTo>
                  <a:lnTo>
                    <a:pt x="871" y="939"/>
                  </a:lnTo>
                  <a:lnTo>
                    <a:pt x="870" y="939"/>
                  </a:lnTo>
                  <a:lnTo>
                    <a:pt x="868" y="939"/>
                  </a:lnTo>
                  <a:lnTo>
                    <a:pt x="868" y="939"/>
                  </a:lnTo>
                  <a:lnTo>
                    <a:pt x="870" y="942"/>
                  </a:lnTo>
                  <a:lnTo>
                    <a:pt x="868" y="945"/>
                  </a:lnTo>
                  <a:lnTo>
                    <a:pt x="868" y="947"/>
                  </a:lnTo>
                  <a:lnTo>
                    <a:pt x="868" y="947"/>
                  </a:lnTo>
                  <a:lnTo>
                    <a:pt x="867" y="947"/>
                  </a:lnTo>
                  <a:lnTo>
                    <a:pt x="865" y="945"/>
                  </a:lnTo>
                  <a:lnTo>
                    <a:pt x="864" y="944"/>
                  </a:lnTo>
                  <a:lnTo>
                    <a:pt x="865" y="947"/>
                  </a:lnTo>
                  <a:lnTo>
                    <a:pt x="868" y="947"/>
                  </a:lnTo>
                  <a:lnTo>
                    <a:pt x="868" y="949"/>
                  </a:lnTo>
                  <a:lnTo>
                    <a:pt x="868" y="950"/>
                  </a:lnTo>
                  <a:lnTo>
                    <a:pt x="867" y="950"/>
                  </a:lnTo>
                  <a:lnTo>
                    <a:pt x="867" y="952"/>
                  </a:lnTo>
                  <a:lnTo>
                    <a:pt x="867" y="952"/>
                  </a:lnTo>
                  <a:lnTo>
                    <a:pt x="868" y="955"/>
                  </a:lnTo>
                  <a:lnTo>
                    <a:pt x="868" y="955"/>
                  </a:lnTo>
                  <a:lnTo>
                    <a:pt x="868" y="958"/>
                  </a:lnTo>
                  <a:lnTo>
                    <a:pt x="868" y="959"/>
                  </a:lnTo>
                  <a:lnTo>
                    <a:pt x="871" y="964"/>
                  </a:lnTo>
                  <a:lnTo>
                    <a:pt x="871" y="964"/>
                  </a:lnTo>
                  <a:lnTo>
                    <a:pt x="871" y="964"/>
                  </a:lnTo>
                  <a:lnTo>
                    <a:pt x="871" y="965"/>
                  </a:lnTo>
                  <a:lnTo>
                    <a:pt x="871" y="968"/>
                  </a:lnTo>
                  <a:lnTo>
                    <a:pt x="871" y="970"/>
                  </a:lnTo>
                  <a:lnTo>
                    <a:pt x="868" y="976"/>
                  </a:lnTo>
                  <a:lnTo>
                    <a:pt x="867" y="977"/>
                  </a:lnTo>
                  <a:lnTo>
                    <a:pt x="865" y="987"/>
                  </a:lnTo>
                  <a:lnTo>
                    <a:pt x="865" y="993"/>
                  </a:lnTo>
                  <a:lnTo>
                    <a:pt x="865" y="994"/>
                  </a:lnTo>
                  <a:lnTo>
                    <a:pt x="865" y="996"/>
                  </a:lnTo>
                  <a:lnTo>
                    <a:pt x="865" y="996"/>
                  </a:lnTo>
                  <a:lnTo>
                    <a:pt x="864" y="1002"/>
                  </a:lnTo>
                  <a:lnTo>
                    <a:pt x="865" y="1006"/>
                  </a:lnTo>
                  <a:lnTo>
                    <a:pt x="864" y="1006"/>
                  </a:lnTo>
                  <a:lnTo>
                    <a:pt x="864" y="1008"/>
                  </a:lnTo>
                  <a:lnTo>
                    <a:pt x="864" y="1011"/>
                  </a:lnTo>
                  <a:lnTo>
                    <a:pt x="864" y="1011"/>
                  </a:lnTo>
                  <a:lnTo>
                    <a:pt x="864" y="1012"/>
                  </a:lnTo>
                  <a:lnTo>
                    <a:pt x="864" y="1015"/>
                  </a:lnTo>
                  <a:lnTo>
                    <a:pt x="864" y="1017"/>
                  </a:lnTo>
                  <a:lnTo>
                    <a:pt x="867" y="1022"/>
                  </a:lnTo>
                  <a:lnTo>
                    <a:pt x="868" y="1023"/>
                  </a:lnTo>
                  <a:lnTo>
                    <a:pt x="870" y="1023"/>
                  </a:lnTo>
                  <a:lnTo>
                    <a:pt x="870" y="1025"/>
                  </a:lnTo>
                  <a:lnTo>
                    <a:pt x="870" y="1026"/>
                  </a:lnTo>
                  <a:lnTo>
                    <a:pt x="868" y="1026"/>
                  </a:lnTo>
                  <a:lnTo>
                    <a:pt x="868" y="1028"/>
                  </a:lnTo>
                  <a:lnTo>
                    <a:pt x="868" y="1028"/>
                  </a:lnTo>
                  <a:lnTo>
                    <a:pt x="868" y="1026"/>
                  </a:lnTo>
                  <a:lnTo>
                    <a:pt x="868" y="1025"/>
                  </a:lnTo>
                  <a:lnTo>
                    <a:pt x="868" y="1025"/>
                  </a:lnTo>
                  <a:lnTo>
                    <a:pt x="868" y="1023"/>
                  </a:lnTo>
                  <a:lnTo>
                    <a:pt x="867" y="1022"/>
                  </a:lnTo>
                  <a:lnTo>
                    <a:pt x="864" y="1018"/>
                  </a:lnTo>
                  <a:lnTo>
                    <a:pt x="865" y="1023"/>
                  </a:lnTo>
                  <a:lnTo>
                    <a:pt x="867" y="1025"/>
                  </a:lnTo>
                  <a:lnTo>
                    <a:pt x="867" y="1025"/>
                  </a:lnTo>
                  <a:lnTo>
                    <a:pt x="867" y="1026"/>
                  </a:lnTo>
                  <a:lnTo>
                    <a:pt x="868" y="1026"/>
                  </a:lnTo>
                  <a:lnTo>
                    <a:pt x="868" y="1026"/>
                  </a:lnTo>
                  <a:lnTo>
                    <a:pt x="870" y="1031"/>
                  </a:lnTo>
                  <a:lnTo>
                    <a:pt x="871" y="1034"/>
                  </a:lnTo>
                  <a:lnTo>
                    <a:pt x="871" y="1035"/>
                  </a:lnTo>
                  <a:lnTo>
                    <a:pt x="873" y="1037"/>
                  </a:lnTo>
                  <a:lnTo>
                    <a:pt x="877" y="1043"/>
                  </a:lnTo>
                  <a:lnTo>
                    <a:pt x="880" y="1046"/>
                  </a:lnTo>
                  <a:lnTo>
                    <a:pt x="882" y="1050"/>
                  </a:lnTo>
                  <a:lnTo>
                    <a:pt x="882" y="1052"/>
                  </a:lnTo>
                  <a:lnTo>
                    <a:pt x="882" y="1053"/>
                  </a:lnTo>
                  <a:lnTo>
                    <a:pt x="885" y="1055"/>
                  </a:lnTo>
                  <a:lnTo>
                    <a:pt x="885" y="1056"/>
                  </a:lnTo>
                  <a:lnTo>
                    <a:pt x="886" y="1056"/>
                  </a:lnTo>
                  <a:lnTo>
                    <a:pt x="886" y="1060"/>
                  </a:lnTo>
                  <a:lnTo>
                    <a:pt x="888" y="1061"/>
                  </a:lnTo>
                  <a:lnTo>
                    <a:pt x="888" y="1061"/>
                  </a:lnTo>
                  <a:lnTo>
                    <a:pt x="886" y="1060"/>
                  </a:lnTo>
                  <a:lnTo>
                    <a:pt x="886" y="1060"/>
                  </a:lnTo>
                  <a:lnTo>
                    <a:pt x="888" y="1061"/>
                  </a:lnTo>
                  <a:lnTo>
                    <a:pt x="891" y="1063"/>
                  </a:lnTo>
                  <a:lnTo>
                    <a:pt x="891" y="1063"/>
                  </a:lnTo>
                  <a:lnTo>
                    <a:pt x="890" y="1061"/>
                  </a:lnTo>
                  <a:lnTo>
                    <a:pt x="890" y="1061"/>
                  </a:lnTo>
                  <a:lnTo>
                    <a:pt x="890" y="1061"/>
                  </a:lnTo>
                  <a:lnTo>
                    <a:pt x="891" y="1061"/>
                  </a:lnTo>
                  <a:lnTo>
                    <a:pt x="896" y="1061"/>
                  </a:lnTo>
                  <a:lnTo>
                    <a:pt x="899" y="1064"/>
                  </a:lnTo>
                  <a:lnTo>
                    <a:pt x="900" y="1064"/>
                  </a:lnTo>
                  <a:lnTo>
                    <a:pt x="902" y="1066"/>
                  </a:lnTo>
                  <a:lnTo>
                    <a:pt x="903" y="1069"/>
                  </a:lnTo>
                  <a:lnTo>
                    <a:pt x="905" y="1069"/>
                  </a:lnTo>
                  <a:lnTo>
                    <a:pt x="906" y="1069"/>
                  </a:lnTo>
                  <a:lnTo>
                    <a:pt x="908" y="1069"/>
                  </a:lnTo>
                  <a:lnTo>
                    <a:pt x="912" y="1067"/>
                  </a:lnTo>
                  <a:lnTo>
                    <a:pt x="914" y="1066"/>
                  </a:lnTo>
                  <a:lnTo>
                    <a:pt x="915" y="1066"/>
                  </a:lnTo>
                  <a:lnTo>
                    <a:pt x="920" y="1066"/>
                  </a:lnTo>
                  <a:lnTo>
                    <a:pt x="921" y="1066"/>
                  </a:lnTo>
                  <a:lnTo>
                    <a:pt x="924" y="1064"/>
                  </a:lnTo>
                  <a:lnTo>
                    <a:pt x="926" y="1064"/>
                  </a:lnTo>
                  <a:lnTo>
                    <a:pt x="926" y="1064"/>
                  </a:lnTo>
                  <a:lnTo>
                    <a:pt x="926" y="1063"/>
                  </a:lnTo>
                  <a:lnTo>
                    <a:pt x="929" y="1063"/>
                  </a:lnTo>
                  <a:lnTo>
                    <a:pt x="929" y="1063"/>
                  </a:lnTo>
                  <a:lnTo>
                    <a:pt x="932" y="1063"/>
                  </a:lnTo>
                  <a:lnTo>
                    <a:pt x="934" y="1061"/>
                  </a:lnTo>
                  <a:lnTo>
                    <a:pt x="935" y="1061"/>
                  </a:lnTo>
                  <a:lnTo>
                    <a:pt x="937" y="1063"/>
                  </a:lnTo>
                  <a:lnTo>
                    <a:pt x="937" y="1063"/>
                  </a:lnTo>
                  <a:lnTo>
                    <a:pt x="935" y="1064"/>
                  </a:lnTo>
                  <a:lnTo>
                    <a:pt x="937" y="1064"/>
                  </a:lnTo>
                  <a:lnTo>
                    <a:pt x="938" y="1064"/>
                  </a:lnTo>
                  <a:lnTo>
                    <a:pt x="940" y="1066"/>
                  </a:lnTo>
                  <a:lnTo>
                    <a:pt x="941" y="1066"/>
                  </a:lnTo>
                  <a:lnTo>
                    <a:pt x="941" y="1064"/>
                  </a:lnTo>
                  <a:lnTo>
                    <a:pt x="944" y="1063"/>
                  </a:lnTo>
                  <a:lnTo>
                    <a:pt x="944" y="1061"/>
                  </a:lnTo>
                  <a:lnTo>
                    <a:pt x="944" y="1061"/>
                  </a:lnTo>
                  <a:lnTo>
                    <a:pt x="943" y="1061"/>
                  </a:lnTo>
                  <a:lnTo>
                    <a:pt x="943" y="1061"/>
                  </a:lnTo>
                  <a:lnTo>
                    <a:pt x="943" y="1060"/>
                  </a:lnTo>
                  <a:lnTo>
                    <a:pt x="943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6" y="1058"/>
                  </a:lnTo>
                  <a:lnTo>
                    <a:pt x="947" y="1056"/>
                  </a:lnTo>
                  <a:lnTo>
                    <a:pt x="947" y="1056"/>
                  </a:lnTo>
                  <a:lnTo>
                    <a:pt x="950" y="1053"/>
                  </a:lnTo>
                  <a:lnTo>
                    <a:pt x="950" y="1049"/>
                  </a:lnTo>
                  <a:lnTo>
                    <a:pt x="952" y="1047"/>
                  </a:lnTo>
                  <a:lnTo>
                    <a:pt x="953" y="1046"/>
                  </a:lnTo>
                  <a:lnTo>
                    <a:pt x="953" y="1046"/>
                  </a:lnTo>
                  <a:lnTo>
                    <a:pt x="953" y="1044"/>
                  </a:lnTo>
                  <a:lnTo>
                    <a:pt x="953" y="1041"/>
                  </a:lnTo>
                  <a:lnTo>
                    <a:pt x="953" y="1040"/>
                  </a:lnTo>
                  <a:lnTo>
                    <a:pt x="953" y="1038"/>
                  </a:lnTo>
                  <a:lnTo>
                    <a:pt x="953" y="1035"/>
                  </a:lnTo>
                  <a:lnTo>
                    <a:pt x="955" y="1035"/>
                  </a:lnTo>
                  <a:lnTo>
                    <a:pt x="955" y="1032"/>
                  </a:lnTo>
                  <a:lnTo>
                    <a:pt x="958" y="1031"/>
                  </a:lnTo>
                  <a:lnTo>
                    <a:pt x="961" y="1029"/>
                  </a:lnTo>
                  <a:lnTo>
                    <a:pt x="962" y="1028"/>
                  </a:lnTo>
                  <a:lnTo>
                    <a:pt x="973" y="1026"/>
                  </a:lnTo>
                  <a:lnTo>
                    <a:pt x="975" y="1026"/>
                  </a:lnTo>
                  <a:lnTo>
                    <a:pt x="978" y="1025"/>
                  </a:lnTo>
                  <a:lnTo>
                    <a:pt x="978" y="1025"/>
                  </a:lnTo>
                  <a:lnTo>
                    <a:pt x="981" y="1025"/>
                  </a:lnTo>
                  <a:lnTo>
                    <a:pt x="982" y="1025"/>
                  </a:lnTo>
                  <a:lnTo>
                    <a:pt x="982" y="1025"/>
                  </a:lnTo>
                  <a:lnTo>
                    <a:pt x="982" y="1023"/>
                  </a:lnTo>
                  <a:lnTo>
                    <a:pt x="982" y="1023"/>
                  </a:lnTo>
                  <a:lnTo>
                    <a:pt x="984" y="1023"/>
                  </a:lnTo>
                  <a:lnTo>
                    <a:pt x="987" y="1025"/>
                  </a:lnTo>
                  <a:lnTo>
                    <a:pt x="988" y="1025"/>
                  </a:lnTo>
                  <a:lnTo>
                    <a:pt x="990" y="1026"/>
                  </a:lnTo>
                  <a:lnTo>
                    <a:pt x="993" y="1026"/>
                  </a:lnTo>
                  <a:lnTo>
                    <a:pt x="994" y="1026"/>
                  </a:lnTo>
                  <a:lnTo>
                    <a:pt x="994" y="1026"/>
                  </a:lnTo>
                  <a:lnTo>
                    <a:pt x="994" y="1025"/>
                  </a:lnTo>
                  <a:lnTo>
                    <a:pt x="994" y="1025"/>
                  </a:lnTo>
                  <a:lnTo>
                    <a:pt x="994" y="1025"/>
                  </a:lnTo>
                  <a:lnTo>
                    <a:pt x="993" y="1025"/>
                  </a:lnTo>
                  <a:lnTo>
                    <a:pt x="993" y="1025"/>
                  </a:lnTo>
                  <a:lnTo>
                    <a:pt x="991" y="1025"/>
                  </a:lnTo>
                  <a:lnTo>
                    <a:pt x="991" y="1025"/>
                  </a:lnTo>
                  <a:lnTo>
                    <a:pt x="993" y="1025"/>
                  </a:lnTo>
                  <a:lnTo>
                    <a:pt x="994" y="1025"/>
                  </a:lnTo>
                  <a:lnTo>
                    <a:pt x="994" y="1023"/>
                  </a:lnTo>
                  <a:lnTo>
                    <a:pt x="996" y="1025"/>
                  </a:lnTo>
                  <a:lnTo>
                    <a:pt x="997" y="1026"/>
                  </a:lnTo>
                  <a:lnTo>
                    <a:pt x="999" y="1026"/>
                  </a:lnTo>
                  <a:lnTo>
                    <a:pt x="999" y="1029"/>
                  </a:lnTo>
                  <a:lnTo>
                    <a:pt x="999" y="1029"/>
                  </a:lnTo>
                  <a:lnTo>
                    <a:pt x="999" y="1029"/>
                  </a:lnTo>
                  <a:lnTo>
                    <a:pt x="999" y="1032"/>
                  </a:lnTo>
                  <a:lnTo>
                    <a:pt x="997" y="1034"/>
                  </a:lnTo>
                  <a:lnTo>
                    <a:pt x="997" y="1035"/>
                  </a:lnTo>
                  <a:lnTo>
                    <a:pt x="996" y="1037"/>
                  </a:lnTo>
                  <a:lnTo>
                    <a:pt x="994" y="1038"/>
                  </a:lnTo>
                  <a:lnTo>
                    <a:pt x="991" y="1041"/>
                  </a:lnTo>
                  <a:lnTo>
                    <a:pt x="991" y="1043"/>
                  </a:lnTo>
                  <a:lnTo>
                    <a:pt x="991" y="1044"/>
                  </a:lnTo>
                  <a:lnTo>
                    <a:pt x="991" y="1046"/>
                  </a:lnTo>
                  <a:lnTo>
                    <a:pt x="991" y="1047"/>
                  </a:lnTo>
                  <a:lnTo>
                    <a:pt x="991" y="1047"/>
                  </a:lnTo>
                  <a:lnTo>
                    <a:pt x="990" y="1047"/>
                  </a:lnTo>
                  <a:lnTo>
                    <a:pt x="990" y="1047"/>
                  </a:lnTo>
                  <a:lnTo>
                    <a:pt x="988" y="1049"/>
                  </a:lnTo>
                  <a:lnTo>
                    <a:pt x="988" y="1050"/>
                  </a:lnTo>
                  <a:lnTo>
                    <a:pt x="988" y="1050"/>
                  </a:lnTo>
                  <a:lnTo>
                    <a:pt x="990" y="1050"/>
                  </a:lnTo>
                  <a:lnTo>
                    <a:pt x="990" y="1050"/>
                  </a:lnTo>
                  <a:lnTo>
                    <a:pt x="991" y="1050"/>
                  </a:lnTo>
                  <a:lnTo>
                    <a:pt x="991" y="1050"/>
                  </a:lnTo>
                  <a:lnTo>
                    <a:pt x="991" y="1052"/>
                  </a:lnTo>
                  <a:lnTo>
                    <a:pt x="990" y="1052"/>
                  </a:lnTo>
                  <a:lnTo>
                    <a:pt x="990" y="1052"/>
                  </a:lnTo>
                  <a:lnTo>
                    <a:pt x="990" y="1052"/>
                  </a:lnTo>
                  <a:lnTo>
                    <a:pt x="988" y="1053"/>
                  </a:lnTo>
                  <a:lnTo>
                    <a:pt x="988" y="1053"/>
                  </a:lnTo>
                  <a:lnTo>
                    <a:pt x="988" y="1055"/>
                  </a:lnTo>
                  <a:lnTo>
                    <a:pt x="988" y="1055"/>
                  </a:lnTo>
                  <a:lnTo>
                    <a:pt x="990" y="1053"/>
                  </a:lnTo>
                  <a:lnTo>
                    <a:pt x="990" y="1053"/>
                  </a:lnTo>
                  <a:lnTo>
                    <a:pt x="990" y="1053"/>
                  </a:lnTo>
                  <a:lnTo>
                    <a:pt x="990" y="1056"/>
                  </a:lnTo>
                  <a:lnTo>
                    <a:pt x="988" y="1061"/>
                  </a:lnTo>
                  <a:lnTo>
                    <a:pt x="987" y="1063"/>
                  </a:lnTo>
                  <a:lnTo>
                    <a:pt x="987" y="1066"/>
                  </a:lnTo>
                  <a:lnTo>
                    <a:pt x="987" y="1066"/>
                  </a:lnTo>
                  <a:lnTo>
                    <a:pt x="985" y="1067"/>
                  </a:lnTo>
                  <a:lnTo>
                    <a:pt x="985" y="1067"/>
                  </a:lnTo>
                  <a:lnTo>
                    <a:pt x="985" y="1066"/>
                  </a:lnTo>
                  <a:lnTo>
                    <a:pt x="984" y="1064"/>
                  </a:lnTo>
                  <a:lnTo>
                    <a:pt x="984" y="1064"/>
                  </a:lnTo>
                  <a:lnTo>
                    <a:pt x="984" y="1061"/>
                  </a:lnTo>
                  <a:lnTo>
                    <a:pt x="984" y="1060"/>
                  </a:lnTo>
                  <a:lnTo>
                    <a:pt x="984" y="1060"/>
                  </a:lnTo>
                  <a:lnTo>
                    <a:pt x="982" y="1061"/>
                  </a:lnTo>
                  <a:lnTo>
                    <a:pt x="982" y="1061"/>
                  </a:lnTo>
                  <a:lnTo>
                    <a:pt x="982" y="1063"/>
                  </a:lnTo>
                  <a:lnTo>
                    <a:pt x="981" y="1064"/>
                  </a:lnTo>
                  <a:lnTo>
                    <a:pt x="981" y="1064"/>
                  </a:lnTo>
                  <a:lnTo>
                    <a:pt x="979" y="1066"/>
                  </a:lnTo>
                  <a:lnTo>
                    <a:pt x="981" y="1067"/>
                  </a:lnTo>
                  <a:lnTo>
                    <a:pt x="981" y="1066"/>
                  </a:lnTo>
                  <a:lnTo>
                    <a:pt x="982" y="1066"/>
                  </a:lnTo>
                  <a:lnTo>
                    <a:pt x="984" y="1069"/>
                  </a:lnTo>
                  <a:lnTo>
                    <a:pt x="982" y="1069"/>
                  </a:lnTo>
                  <a:lnTo>
                    <a:pt x="982" y="1073"/>
                  </a:lnTo>
                  <a:lnTo>
                    <a:pt x="981" y="1075"/>
                  </a:lnTo>
                  <a:lnTo>
                    <a:pt x="981" y="1076"/>
                  </a:lnTo>
                  <a:lnTo>
                    <a:pt x="982" y="1078"/>
                  </a:lnTo>
                  <a:lnTo>
                    <a:pt x="981" y="1079"/>
                  </a:lnTo>
                  <a:lnTo>
                    <a:pt x="981" y="1079"/>
                  </a:lnTo>
                  <a:lnTo>
                    <a:pt x="981" y="1081"/>
                  </a:lnTo>
                  <a:lnTo>
                    <a:pt x="981" y="1084"/>
                  </a:lnTo>
                  <a:lnTo>
                    <a:pt x="981" y="1088"/>
                  </a:lnTo>
                  <a:lnTo>
                    <a:pt x="979" y="1090"/>
                  </a:lnTo>
                  <a:lnTo>
                    <a:pt x="979" y="1091"/>
                  </a:lnTo>
                  <a:lnTo>
                    <a:pt x="978" y="1093"/>
                  </a:lnTo>
                  <a:lnTo>
                    <a:pt x="976" y="1093"/>
                  </a:lnTo>
                  <a:lnTo>
                    <a:pt x="973" y="1096"/>
                  </a:lnTo>
                  <a:lnTo>
                    <a:pt x="973" y="1098"/>
                  </a:lnTo>
                  <a:lnTo>
                    <a:pt x="973" y="1098"/>
                  </a:lnTo>
                  <a:lnTo>
                    <a:pt x="973" y="1098"/>
                  </a:lnTo>
                  <a:lnTo>
                    <a:pt x="975" y="1098"/>
                  </a:lnTo>
                  <a:lnTo>
                    <a:pt x="976" y="1099"/>
                  </a:lnTo>
                  <a:lnTo>
                    <a:pt x="976" y="1099"/>
                  </a:lnTo>
                  <a:lnTo>
                    <a:pt x="978" y="1099"/>
                  </a:lnTo>
                  <a:lnTo>
                    <a:pt x="978" y="1098"/>
                  </a:lnTo>
                  <a:lnTo>
                    <a:pt x="976" y="1098"/>
                  </a:lnTo>
                  <a:lnTo>
                    <a:pt x="976" y="1098"/>
                  </a:lnTo>
                  <a:lnTo>
                    <a:pt x="981" y="1101"/>
                  </a:lnTo>
                  <a:lnTo>
                    <a:pt x="982" y="1101"/>
                  </a:lnTo>
                  <a:lnTo>
                    <a:pt x="984" y="1099"/>
                  </a:lnTo>
                  <a:lnTo>
                    <a:pt x="984" y="1099"/>
                  </a:lnTo>
                  <a:lnTo>
                    <a:pt x="985" y="1098"/>
                  </a:lnTo>
                  <a:lnTo>
                    <a:pt x="985" y="1098"/>
                  </a:lnTo>
                  <a:lnTo>
                    <a:pt x="988" y="1098"/>
                  </a:lnTo>
                  <a:lnTo>
                    <a:pt x="988" y="1098"/>
                  </a:lnTo>
                  <a:lnTo>
                    <a:pt x="990" y="1099"/>
                  </a:lnTo>
                  <a:lnTo>
                    <a:pt x="990" y="1099"/>
                  </a:lnTo>
                  <a:lnTo>
                    <a:pt x="991" y="1099"/>
                  </a:lnTo>
                  <a:lnTo>
                    <a:pt x="993" y="1099"/>
                  </a:lnTo>
                  <a:lnTo>
                    <a:pt x="997" y="1099"/>
                  </a:lnTo>
                  <a:lnTo>
                    <a:pt x="999" y="1099"/>
                  </a:lnTo>
                  <a:lnTo>
                    <a:pt x="1003" y="1099"/>
                  </a:lnTo>
                  <a:lnTo>
                    <a:pt x="1005" y="1099"/>
                  </a:lnTo>
                  <a:lnTo>
                    <a:pt x="1007" y="1098"/>
                  </a:lnTo>
                  <a:lnTo>
                    <a:pt x="1008" y="1098"/>
                  </a:lnTo>
                  <a:lnTo>
                    <a:pt x="1010" y="1098"/>
                  </a:lnTo>
                  <a:lnTo>
                    <a:pt x="1010" y="1096"/>
                  </a:lnTo>
                  <a:lnTo>
                    <a:pt x="1010" y="1096"/>
                  </a:lnTo>
                  <a:lnTo>
                    <a:pt x="1011" y="1096"/>
                  </a:lnTo>
                  <a:lnTo>
                    <a:pt x="1016" y="1098"/>
                  </a:lnTo>
                  <a:lnTo>
                    <a:pt x="1019" y="1098"/>
                  </a:lnTo>
                  <a:lnTo>
                    <a:pt x="1020" y="1098"/>
                  </a:lnTo>
                  <a:lnTo>
                    <a:pt x="1022" y="1096"/>
                  </a:lnTo>
                  <a:lnTo>
                    <a:pt x="1025" y="1098"/>
                  </a:lnTo>
                  <a:lnTo>
                    <a:pt x="1026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6" y="1098"/>
                  </a:lnTo>
                  <a:lnTo>
                    <a:pt x="1029" y="1099"/>
                  </a:lnTo>
                  <a:lnTo>
                    <a:pt x="1035" y="1104"/>
                  </a:lnTo>
                  <a:lnTo>
                    <a:pt x="1035" y="1104"/>
                  </a:lnTo>
                  <a:lnTo>
                    <a:pt x="1034" y="1102"/>
                  </a:lnTo>
                  <a:lnTo>
                    <a:pt x="1032" y="1102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4" y="1104"/>
                  </a:lnTo>
                  <a:lnTo>
                    <a:pt x="1035" y="1105"/>
                  </a:lnTo>
                  <a:lnTo>
                    <a:pt x="1035" y="1105"/>
                  </a:lnTo>
                  <a:lnTo>
                    <a:pt x="1035" y="1107"/>
                  </a:lnTo>
                  <a:lnTo>
                    <a:pt x="1037" y="1107"/>
                  </a:lnTo>
                  <a:lnTo>
                    <a:pt x="1037" y="1107"/>
                  </a:lnTo>
                  <a:lnTo>
                    <a:pt x="1038" y="1105"/>
                  </a:lnTo>
                  <a:lnTo>
                    <a:pt x="1038" y="1107"/>
                  </a:lnTo>
                  <a:lnTo>
                    <a:pt x="1040" y="1107"/>
                  </a:lnTo>
                  <a:lnTo>
                    <a:pt x="1038" y="1105"/>
                  </a:lnTo>
                  <a:lnTo>
                    <a:pt x="1037" y="1105"/>
                  </a:lnTo>
                  <a:lnTo>
                    <a:pt x="1037" y="1105"/>
                  </a:lnTo>
                  <a:lnTo>
                    <a:pt x="1041" y="1107"/>
                  </a:lnTo>
                  <a:lnTo>
                    <a:pt x="1041" y="1108"/>
                  </a:lnTo>
                  <a:lnTo>
                    <a:pt x="1043" y="1108"/>
                  </a:lnTo>
                  <a:lnTo>
                    <a:pt x="1043" y="1110"/>
                  </a:lnTo>
                  <a:lnTo>
                    <a:pt x="1043" y="1110"/>
                  </a:lnTo>
                  <a:lnTo>
                    <a:pt x="1043" y="1110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0" y="1111"/>
                  </a:lnTo>
                  <a:lnTo>
                    <a:pt x="1040" y="1111"/>
                  </a:lnTo>
                  <a:lnTo>
                    <a:pt x="1041" y="1113"/>
                  </a:lnTo>
                  <a:lnTo>
                    <a:pt x="1041" y="1113"/>
                  </a:lnTo>
                  <a:lnTo>
                    <a:pt x="1041" y="1113"/>
                  </a:lnTo>
                  <a:lnTo>
                    <a:pt x="1043" y="1117"/>
                  </a:lnTo>
                  <a:lnTo>
                    <a:pt x="1043" y="1119"/>
                  </a:lnTo>
                  <a:lnTo>
                    <a:pt x="1041" y="1120"/>
                  </a:lnTo>
                  <a:lnTo>
                    <a:pt x="1041" y="1122"/>
                  </a:lnTo>
                  <a:lnTo>
                    <a:pt x="1040" y="1122"/>
                  </a:lnTo>
                  <a:lnTo>
                    <a:pt x="1040" y="1125"/>
                  </a:lnTo>
                  <a:lnTo>
                    <a:pt x="1038" y="1131"/>
                  </a:lnTo>
                  <a:lnTo>
                    <a:pt x="1038" y="1136"/>
                  </a:lnTo>
                  <a:lnTo>
                    <a:pt x="1038" y="1140"/>
                  </a:lnTo>
                  <a:lnTo>
                    <a:pt x="1038" y="1140"/>
                  </a:lnTo>
                  <a:lnTo>
                    <a:pt x="1040" y="1142"/>
                  </a:lnTo>
                  <a:lnTo>
                    <a:pt x="1038" y="1142"/>
                  </a:lnTo>
                  <a:lnTo>
                    <a:pt x="1038" y="1142"/>
                  </a:lnTo>
                  <a:lnTo>
                    <a:pt x="1038" y="1142"/>
                  </a:lnTo>
                  <a:lnTo>
                    <a:pt x="1038" y="1140"/>
                  </a:lnTo>
                  <a:lnTo>
                    <a:pt x="1038" y="1140"/>
                  </a:lnTo>
                  <a:lnTo>
                    <a:pt x="1038" y="1139"/>
                  </a:lnTo>
                  <a:lnTo>
                    <a:pt x="1038" y="1139"/>
                  </a:lnTo>
                  <a:lnTo>
                    <a:pt x="1038" y="1140"/>
                  </a:lnTo>
                  <a:lnTo>
                    <a:pt x="1037" y="1140"/>
                  </a:lnTo>
                  <a:lnTo>
                    <a:pt x="1037" y="1140"/>
                  </a:lnTo>
                  <a:lnTo>
                    <a:pt x="1037" y="1140"/>
                  </a:lnTo>
                  <a:lnTo>
                    <a:pt x="1037" y="1142"/>
                  </a:lnTo>
                  <a:lnTo>
                    <a:pt x="1037" y="1143"/>
                  </a:lnTo>
                  <a:lnTo>
                    <a:pt x="1037" y="1143"/>
                  </a:lnTo>
                  <a:lnTo>
                    <a:pt x="1037" y="1145"/>
                  </a:lnTo>
                  <a:lnTo>
                    <a:pt x="1037" y="1146"/>
                  </a:lnTo>
                  <a:lnTo>
                    <a:pt x="1037" y="1146"/>
                  </a:lnTo>
                  <a:lnTo>
                    <a:pt x="1037" y="1146"/>
                  </a:lnTo>
                  <a:lnTo>
                    <a:pt x="1035" y="1146"/>
                  </a:lnTo>
                  <a:lnTo>
                    <a:pt x="1035" y="1148"/>
                  </a:lnTo>
                  <a:lnTo>
                    <a:pt x="1035" y="1148"/>
                  </a:lnTo>
                  <a:lnTo>
                    <a:pt x="1035" y="1148"/>
                  </a:lnTo>
                  <a:lnTo>
                    <a:pt x="1035" y="1149"/>
                  </a:lnTo>
                  <a:lnTo>
                    <a:pt x="1035" y="1149"/>
                  </a:lnTo>
                  <a:lnTo>
                    <a:pt x="1037" y="1149"/>
                  </a:lnTo>
                  <a:lnTo>
                    <a:pt x="1037" y="1149"/>
                  </a:lnTo>
                  <a:lnTo>
                    <a:pt x="1037" y="1151"/>
                  </a:lnTo>
                  <a:lnTo>
                    <a:pt x="1037" y="1152"/>
                  </a:lnTo>
                  <a:lnTo>
                    <a:pt x="1037" y="1152"/>
                  </a:lnTo>
                  <a:lnTo>
                    <a:pt x="1035" y="1154"/>
                  </a:lnTo>
                  <a:lnTo>
                    <a:pt x="1035" y="1154"/>
                  </a:lnTo>
                  <a:lnTo>
                    <a:pt x="1035" y="1155"/>
                  </a:lnTo>
                  <a:lnTo>
                    <a:pt x="1035" y="1155"/>
                  </a:lnTo>
                  <a:lnTo>
                    <a:pt x="1035" y="1158"/>
                  </a:lnTo>
                  <a:lnTo>
                    <a:pt x="1035" y="1160"/>
                  </a:lnTo>
                  <a:lnTo>
                    <a:pt x="1037" y="1160"/>
                  </a:lnTo>
                  <a:lnTo>
                    <a:pt x="1037" y="1161"/>
                  </a:lnTo>
                  <a:lnTo>
                    <a:pt x="1038" y="1161"/>
                  </a:lnTo>
                  <a:lnTo>
                    <a:pt x="1038" y="1161"/>
                  </a:lnTo>
                  <a:lnTo>
                    <a:pt x="1038" y="1163"/>
                  </a:lnTo>
                  <a:lnTo>
                    <a:pt x="1040" y="1166"/>
                  </a:lnTo>
                  <a:lnTo>
                    <a:pt x="1041" y="1167"/>
                  </a:lnTo>
                  <a:lnTo>
                    <a:pt x="1044" y="1172"/>
                  </a:lnTo>
                  <a:lnTo>
                    <a:pt x="1044" y="1172"/>
                  </a:lnTo>
                  <a:lnTo>
                    <a:pt x="1048" y="1175"/>
                  </a:lnTo>
                  <a:lnTo>
                    <a:pt x="1048" y="1175"/>
                  </a:lnTo>
                  <a:lnTo>
                    <a:pt x="1048" y="1177"/>
                  </a:lnTo>
                  <a:lnTo>
                    <a:pt x="1051" y="1177"/>
                  </a:lnTo>
                  <a:lnTo>
                    <a:pt x="1051" y="1178"/>
                  </a:lnTo>
                  <a:lnTo>
                    <a:pt x="1052" y="1178"/>
                  </a:lnTo>
                  <a:lnTo>
                    <a:pt x="1054" y="1180"/>
                  </a:lnTo>
                  <a:lnTo>
                    <a:pt x="1054" y="1180"/>
                  </a:lnTo>
                  <a:lnTo>
                    <a:pt x="1054" y="1181"/>
                  </a:lnTo>
                  <a:lnTo>
                    <a:pt x="1054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4"/>
                  </a:lnTo>
                  <a:lnTo>
                    <a:pt x="1057" y="1184"/>
                  </a:lnTo>
                  <a:lnTo>
                    <a:pt x="1057" y="1186"/>
                  </a:lnTo>
                  <a:lnTo>
                    <a:pt x="1060" y="1186"/>
                  </a:lnTo>
                  <a:lnTo>
                    <a:pt x="1060" y="1186"/>
                  </a:lnTo>
                  <a:lnTo>
                    <a:pt x="1060" y="1186"/>
                  </a:lnTo>
                  <a:lnTo>
                    <a:pt x="1060" y="1184"/>
                  </a:lnTo>
                  <a:lnTo>
                    <a:pt x="1060" y="1183"/>
                  </a:lnTo>
                  <a:lnTo>
                    <a:pt x="1060" y="1183"/>
                  </a:lnTo>
                  <a:lnTo>
                    <a:pt x="1060" y="1183"/>
                  </a:lnTo>
                  <a:lnTo>
                    <a:pt x="1060" y="1184"/>
                  </a:lnTo>
                  <a:lnTo>
                    <a:pt x="1061" y="1184"/>
                  </a:lnTo>
                  <a:lnTo>
                    <a:pt x="1063" y="1187"/>
                  </a:lnTo>
                  <a:lnTo>
                    <a:pt x="1066" y="1187"/>
                  </a:lnTo>
                  <a:lnTo>
                    <a:pt x="1067" y="1187"/>
                  </a:lnTo>
                  <a:lnTo>
                    <a:pt x="1069" y="1187"/>
                  </a:lnTo>
                  <a:lnTo>
                    <a:pt x="1072" y="1186"/>
                  </a:lnTo>
                  <a:lnTo>
                    <a:pt x="1073" y="1184"/>
                  </a:lnTo>
                  <a:lnTo>
                    <a:pt x="1075" y="1184"/>
                  </a:lnTo>
                  <a:lnTo>
                    <a:pt x="1081" y="1183"/>
                  </a:lnTo>
                  <a:lnTo>
                    <a:pt x="1082" y="1180"/>
                  </a:lnTo>
                  <a:lnTo>
                    <a:pt x="1084" y="1180"/>
                  </a:lnTo>
                  <a:lnTo>
                    <a:pt x="1084" y="1180"/>
                  </a:lnTo>
                  <a:lnTo>
                    <a:pt x="1086" y="1178"/>
                  </a:lnTo>
                  <a:lnTo>
                    <a:pt x="1087" y="1178"/>
                  </a:lnTo>
                  <a:lnTo>
                    <a:pt x="1087" y="1177"/>
                  </a:lnTo>
                  <a:lnTo>
                    <a:pt x="1090" y="1178"/>
                  </a:lnTo>
                  <a:lnTo>
                    <a:pt x="1092" y="1178"/>
                  </a:lnTo>
                  <a:lnTo>
                    <a:pt x="1093" y="1178"/>
                  </a:lnTo>
                  <a:lnTo>
                    <a:pt x="1095" y="1178"/>
                  </a:lnTo>
                  <a:lnTo>
                    <a:pt x="1095" y="1180"/>
                  </a:lnTo>
                  <a:lnTo>
                    <a:pt x="1095" y="1180"/>
                  </a:lnTo>
                  <a:lnTo>
                    <a:pt x="1098" y="1180"/>
                  </a:lnTo>
                  <a:lnTo>
                    <a:pt x="1101" y="1180"/>
                  </a:lnTo>
                  <a:lnTo>
                    <a:pt x="1105" y="1181"/>
                  </a:lnTo>
                  <a:lnTo>
                    <a:pt x="1108" y="1184"/>
                  </a:lnTo>
                  <a:lnTo>
                    <a:pt x="1110" y="1186"/>
                  </a:lnTo>
                  <a:lnTo>
                    <a:pt x="1114" y="1189"/>
                  </a:lnTo>
                  <a:lnTo>
                    <a:pt x="1114" y="1189"/>
                  </a:lnTo>
                  <a:lnTo>
                    <a:pt x="1116" y="1190"/>
                  </a:lnTo>
                  <a:lnTo>
                    <a:pt x="1117" y="1192"/>
                  </a:lnTo>
                  <a:lnTo>
                    <a:pt x="1119" y="1193"/>
                  </a:lnTo>
                  <a:lnTo>
                    <a:pt x="1120" y="1195"/>
                  </a:lnTo>
                  <a:lnTo>
                    <a:pt x="1120" y="1195"/>
                  </a:lnTo>
                  <a:lnTo>
                    <a:pt x="1120" y="1196"/>
                  </a:lnTo>
                  <a:lnTo>
                    <a:pt x="1120" y="1196"/>
                  </a:lnTo>
                  <a:lnTo>
                    <a:pt x="1120" y="1196"/>
                  </a:lnTo>
                  <a:lnTo>
                    <a:pt x="1120" y="1198"/>
                  </a:lnTo>
                  <a:lnTo>
                    <a:pt x="1120" y="1198"/>
                  </a:lnTo>
                  <a:lnTo>
                    <a:pt x="1120" y="1198"/>
                  </a:lnTo>
                  <a:lnTo>
                    <a:pt x="1122" y="1198"/>
                  </a:lnTo>
                  <a:lnTo>
                    <a:pt x="1122" y="1196"/>
                  </a:lnTo>
                  <a:lnTo>
                    <a:pt x="1122" y="1193"/>
                  </a:lnTo>
                  <a:lnTo>
                    <a:pt x="1122" y="1192"/>
                  </a:lnTo>
                  <a:lnTo>
                    <a:pt x="1120" y="1190"/>
                  </a:lnTo>
                  <a:lnTo>
                    <a:pt x="1120" y="1190"/>
                  </a:lnTo>
                  <a:lnTo>
                    <a:pt x="1120" y="1189"/>
                  </a:lnTo>
                  <a:lnTo>
                    <a:pt x="1122" y="1189"/>
                  </a:lnTo>
                  <a:lnTo>
                    <a:pt x="1123" y="1189"/>
                  </a:lnTo>
                  <a:lnTo>
                    <a:pt x="1128" y="1184"/>
                  </a:lnTo>
                  <a:lnTo>
                    <a:pt x="1130" y="1181"/>
                  </a:lnTo>
                  <a:lnTo>
                    <a:pt x="1131" y="1180"/>
                  </a:lnTo>
                  <a:lnTo>
                    <a:pt x="1133" y="1180"/>
                  </a:lnTo>
                  <a:lnTo>
                    <a:pt x="1134" y="1180"/>
                  </a:lnTo>
                  <a:lnTo>
                    <a:pt x="1136" y="1180"/>
                  </a:lnTo>
                  <a:lnTo>
                    <a:pt x="1136" y="1178"/>
                  </a:lnTo>
                  <a:lnTo>
                    <a:pt x="1136" y="1177"/>
                  </a:lnTo>
                  <a:lnTo>
                    <a:pt x="1136" y="1175"/>
                  </a:lnTo>
                  <a:lnTo>
                    <a:pt x="1136" y="1174"/>
                  </a:lnTo>
                  <a:lnTo>
                    <a:pt x="1136" y="1172"/>
                  </a:lnTo>
                  <a:lnTo>
                    <a:pt x="1136" y="1171"/>
                  </a:lnTo>
                  <a:lnTo>
                    <a:pt x="1137" y="1169"/>
                  </a:lnTo>
                  <a:lnTo>
                    <a:pt x="1137" y="1169"/>
                  </a:lnTo>
                  <a:lnTo>
                    <a:pt x="1136" y="1171"/>
                  </a:lnTo>
                  <a:lnTo>
                    <a:pt x="1136" y="1171"/>
                  </a:lnTo>
                  <a:lnTo>
                    <a:pt x="1136" y="1169"/>
                  </a:lnTo>
                  <a:lnTo>
                    <a:pt x="1137" y="1167"/>
                  </a:lnTo>
                  <a:lnTo>
                    <a:pt x="1137" y="1166"/>
                  </a:lnTo>
                  <a:lnTo>
                    <a:pt x="1139" y="1164"/>
                  </a:lnTo>
                  <a:lnTo>
                    <a:pt x="1140" y="1163"/>
                  </a:lnTo>
                  <a:lnTo>
                    <a:pt x="1140" y="1163"/>
                  </a:lnTo>
                  <a:lnTo>
                    <a:pt x="1142" y="1161"/>
                  </a:lnTo>
                  <a:lnTo>
                    <a:pt x="1145" y="1158"/>
                  </a:lnTo>
                  <a:lnTo>
                    <a:pt x="1145" y="1158"/>
                  </a:lnTo>
                  <a:lnTo>
                    <a:pt x="1151" y="1160"/>
                  </a:lnTo>
                  <a:lnTo>
                    <a:pt x="1152" y="1160"/>
                  </a:lnTo>
                  <a:lnTo>
                    <a:pt x="1151" y="1160"/>
                  </a:lnTo>
                  <a:lnTo>
                    <a:pt x="1151" y="1160"/>
                  </a:lnTo>
                  <a:lnTo>
                    <a:pt x="1149" y="1160"/>
                  </a:lnTo>
                  <a:lnTo>
                    <a:pt x="1149" y="1161"/>
                  </a:lnTo>
                  <a:lnTo>
                    <a:pt x="1151" y="1163"/>
                  </a:lnTo>
                  <a:lnTo>
                    <a:pt x="1151" y="1163"/>
                  </a:lnTo>
                  <a:lnTo>
                    <a:pt x="1152" y="1161"/>
                  </a:lnTo>
                  <a:lnTo>
                    <a:pt x="1152" y="1160"/>
                  </a:lnTo>
                  <a:lnTo>
                    <a:pt x="1154" y="1158"/>
                  </a:lnTo>
                  <a:lnTo>
                    <a:pt x="1154" y="1157"/>
                  </a:lnTo>
                  <a:lnTo>
                    <a:pt x="1154" y="1155"/>
                  </a:lnTo>
                  <a:lnTo>
                    <a:pt x="1155" y="1155"/>
                  </a:lnTo>
                  <a:lnTo>
                    <a:pt x="1157" y="1155"/>
                  </a:lnTo>
                  <a:lnTo>
                    <a:pt x="1158" y="1157"/>
                  </a:lnTo>
                  <a:lnTo>
                    <a:pt x="1160" y="1157"/>
                  </a:lnTo>
                  <a:lnTo>
                    <a:pt x="1165" y="1155"/>
                  </a:lnTo>
                  <a:lnTo>
                    <a:pt x="1172" y="1151"/>
                  </a:lnTo>
                  <a:lnTo>
                    <a:pt x="1175" y="1149"/>
                  </a:lnTo>
                  <a:lnTo>
                    <a:pt x="1177" y="1149"/>
                  </a:lnTo>
                  <a:lnTo>
                    <a:pt x="1178" y="1146"/>
                  </a:lnTo>
                  <a:lnTo>
                    <a:pt x="1178" y="1145"/>
                  </a:lnTo>
                  <a:lnTo>
                    <a:pt x="1180" y="1145"/>
                  </a:lnTo>
                  <a:lnTo>
                    <a:pt x="1181" y="1145"/>
                  </a:lnTo>
                  <a:lnTo>
                    <a:pt x="1181" y="1143"/>
                  </a:lnTo>
                  <a:lnTo>
                    <a:pt x="1181" y="1143"/>
                  </a:lnTo>
                  <a:lnTo>
                    <a:pt x="1184" y="1142"/>
                  </a:lnTo>
                  <a:lnTo>
                    <a:pt x="1186" y="1142"/>
                  </a:lnTo>
                  <a:lnTo>
                    <a:pt x="1187" y="1142"/>
                  </a:lnTo>
                  <a:lnTo>
                    <a:pt x="1189" y="1143"/>
                  </a:lnTo>
                  <a:lnTo>
                    <a:pt x="1190" y="1145"/>
                  </a:lnTo>
                  <a:lnTo>
                    <a:pt x="1190" y="1146"/>
                  </a:lnTo>
                  <a:lnTo>
                    <a:pt x="1189" y="1148"/>
                  </a:lnTo>
                  <a:lnTo>
                    <a:pt x="1189" y="1149"/>
                  </a:lnTo>
                  <a:lnTo>
                    <a:pt x="1189" y="1149"/>
                  </a:lnTo>
                  <a:lnTo>
                    <a:pt x="1187" y="1151"/>
                  </a:lnTo>
                  <a:lnTo>
                    <a:pt x="1187" y="1151"/>
                  </a:lnTo>
                  <a:lnTo>
                    <a:pt x="1183" y="1152"/>
                  </a:lnTo>
                  <a:lnTo>
                    <a:pt x="1181" y="1152"/>
                  </a:lnTo>
                  <a:lnTo>
                    <a:pt x="1181" y="1152"/>
                  </a:lnTo>
                  <a:lnTo>
                    <a:pt x="1181" y="1154"/>
                  </a:lnTo>
                  <a:lnTo>
                    <a:pt x="1181" y="1154"/>
                  </a:lnTo>
                  <a:lnTo>
                    <a:pt x="1183" y="1157"/>
                  </a:lnTo>
                  <a:lnTo>
                    <a:pt x="1183" y="1158"/>
                  </a:lnTo>
                  <a:lnTo>
                    <a:pt x="1184" y="1160"/>
                  </a:lnTo>
                  <a:lnTo>
                    <a:pt x="1184" y="1160"/>
                  </a:lnTo>
                  <a:lnTo>
                    <a:pt x="1184" y="1160"/>
                  </a:lnTo>
                  <a:lnTo>
                    <a:pt x="1184" y="1161"/>
                  </a:lnTo>
                  <a:lnTo>
                    <a:pt x="1186" y="1163"/>
                  </a:lnTo>
                  <a:lnTo>
                    <a:pt x="1186" y="1164"/>
                  </a:lnTo>
                  <a:lnTo>
                    <a:pt x="1184" y="1166"/>
                  </a:lnTo>
                  <a:lnTo>
                    <a:pt x="1183" y="1167"/>
                  </a:lnTo>
                  <a:lnTo>
                    <a:pt x="1181" y="1171"/>
                  </a:lnTo>
                  <a:lnTo>
                    <a:pt x="1181" y="1171"/>
                  </a:lnTo>
                  <a:lnTo>
                    <a:pt x="1180" y="1175"/>
                  </a:lnTo>
                  <a:lnTo>
                    <a:pt x="1181" y="1177"/>
                  </a:lnTo>
                  <a:lnTo>
                    <a:pt x="1181" y="1178"/>
                  </a:lnTo>
                  <a:lnTo>
                    <a:pt x="1181" y="1180"/>
                  </a:lnTo>
                  <a:lnTo>
                    <a:pt x="1183" y="1180"/>
                  </a:lnTo>
                  <a:lnTo>
                    <a:pt x="1183" y="1181"/>
                  </a:lnTo>
                  <a:lnTo>
                    <a:pt x="1183" y="1181"/>
                  </a:lnTo>
                  <a:lnTo>
                    <a:pt x="1184" y="1183"/>
                  </a:lnTo>
                  <a:lnTo>
                    <a:pt x="1184" y="1184"/>
                  </a:lnTo>
                  <a:lnTo>
                    <a:pt x="1186" y="1184"/>
                  </a:lnTo>
                  <a:lnTo>
                    <a:pt x="1186" y="1184"/>
                  </a:lnTo>
                  <a:lnTo>
                    <a:pt x="1189" y="1183"/>
                  </a:lnTo>
                  <a:lnTo>
                    <a:pt x="1190" y="1183"/>
                  </a:lnTo>
                  <a:lnTo>
                    <a:pt x="1190" y="1181"/>
                  </a:lnTo>
                  <a:lnTo>
                    <a:pt x="1192" y="1180"/>
                  </a:lnTo>
                  <a:lnTo>
                    <a:pt x="1192" y="1178"/>
                  </a:lnTo>
                  <a:lnTo>
                    <a:pt x="1192" y="1175"/>
                  </a:lnTo>
                  <a:lnTo>
                    <a:pt x="1192" y="1174"/>
                  </a:lnTo>
                  <a:lnTo>
                    <a:pt x="1190" y="1172"/>
                  </a:lnTo>
                  <a:lnTo>
                    <a:pt x="1189" y="1171"/>
                  </a:lnTo>
                  <a:lnTo>
                    <a:pt x="1187" y="1169"/>
                  </a:lnTo>
                  <a:lnTo>
                    <a:pt x="1187" y="1166"/>
                  </a:lnTo>
                  <a:lnTo>
                    <a:pt x="1187" y="1166"/>
                  </a:lnTo>
                  <a:lnTo>
                    <a:pt x="1186" y="1164"/>
                  </a:lnTo>
                  <a:lnTo>
                    <a:pt x="1186" y="1163"/>
                  </a:lnTo>
                  <a:lnTo>
                    <a:pt x="1187" y="1161"/>
                  </a:lnTo>
                  <a:lnTo>
                    <a:pt x="1187" y="1160"/>
                  </a:lnTo>
                  <a:lnTo>
                    <a:pt x="1189" y="1160"/>
                  </a:lnTo>
                  <a:lnTo>
                    <a:pt x="1195" y="1157"/>
                  </a:lnTo>
                  <a:lnTo>
                    <a:pt x="1198" y="1157"/>
                  </a:lnTo>
                  <a:lnTo>
                    <a:pt x="1203" y="1155"/>
                  </a:lnTo>
                  <a:lnTo>
                    <a:pt x="1203" y="1154"/>
                  </a:lnTo>
                  <a:lnTo>
                    <a:pt x="1204" y="1154"/>
                  </a:lnTo>
                  <a:lnTo>
                    <a:pt x="1204" y="1152"/>
                  </a:lnTo>
                  <a:lnTo>
                    <a:pt x="1207" y="1154"/>
                  </a:lnTo>
                  <a:lnTo>
                    <a:pt x="1207" y="1154"/>
                  </a:lnTo>
                  <a:lnTo>
                    <a:pt x="1207" y="1152"/>
                  </a:lnTo>
                  <a:lnTo>
                    <a:pt x="1207" y="1151"/>
                  </a:lnTo>
                  <a:lnTo>
                    <a:pt x="1206" y="1151"/>
                  </a:lnTo>
                  <a:lnTo>
                    <a:pt x="1203" y="1152"/>
                  </a:lnTo>
                  <a:lnTo>
                    <a:pt x="1203" y="1151"/>
                  </a:lnTo>
                  <a:lnTo>
                    <a:pt x="1203" y="1151"/>
                  </a:lnTo>
                  <a:lnTo>
                    <a:pt x="1201" y="1149"/>
                  </a:lnTo>
                  <a:lnTo>
                    <a:pt x="1203" y="1148"/>
                  </a:lnTo>
                  <a:lnTo>
                    <a:pt x="1203" y="1146"/>
                  </a:lnTo>
                  <a:lnTo>
                    <a:pt x="1204" y="1145"/>
                  </a:lnTo>
                  <a:lnTo>
                    <a:pt x="1206" y="1145"/>
                  </a:lnTo>
                  <a:lnTo>
                    <a:pt x="1206" y="1146"/>
                  </a:lnTo>
                  <a:lnTo>
                    <a:pt x="1207" y="1146"/>
                  </a:lnTo>
                  <a:lnTo>
                    <a:pt x="1207" y="1148"/>
                  </a:lnTo>
                  <a:lnTo>
                    <a:pt x="1207" y="1149"/>
                  </a:lnTo>
                  <a:lnTo>
                    <a:pt x="1209" y="1151"/>
                  </a:lnTo>
                  <a:lnTo>
                    <a:pt x="1209" y="1152"/>
                  </a:lnTo>
                  <a:lnTo>
                    <a:pt x="1210" y="1154"/>
                  </a:lnTo>
                  <a:lnTo>
                    <a:pt x="1210" y="1154"/>
                  </a:lnTo>
                  <a:lnTo>
                    <a:pt x="1210" y="1154"/>
                  </a:lnTo>
                  <a:lnTo>
                    <a:pt x="1215" y="1154"/>
                  </a:lnTo>
                  <a:lnTo>
                    <a:pt x="1216" y="1154"/>
                  </a:lnTo>
                  <a:lnTo>
                    <a:pt x="1219" y="1154"/>
                  </a:lnTo>
                  <a:lnTo>
                    <a:pt x="1222" y="1155"/>
                  </a:lnTo>
                  <a:lnTo>
                    <a:pt x="1225" y="1158"/>
                  </a:lnTo>
                  <a:lnTo>
                    <a:pt x="1225" y="1158"/>
                  </a:lnTo>
                  <a:lnTo>
                    <a:pt x="1225" y="1160"/>
                  </a:lnTo>
                  <a:lnTo>
                    <a:pt x="1227" y="1161"/>
                  </a:lnTo>
                  <a:lnTo>
                    <a:pt x="1225" y="1161"/>
                  </a:lnTo>
                  <a:lnTo>
                    <a:pt x="1225" y="1163"/>
                  </a:lnTo>
                  <a:lnTo>
                    <a:pt x="1227" y="1164"/>
                  </a:lnTo>
                  <a:lnTo>
                    <a:pt x="1228" y="1166"/>
                  </a:lnTo>
                  <a:lnTo>
                    <a:pt x="1231" y="1166"/>
                  </a:lnTo>
                  <a:lnTo>
                    <a:pt x="1234" y="1166"/>
                  </a:lnTo>
                  <a:lnTo>
                    <a:pt x="1240" y="1164"/>
                  </a:lnTo>
                  <a:lnTo>
                    <a:pt x="1242" y="1164"/>
                  </a:lnTo>
                  <a:lnTo>
                    <a:pt x="1251" y="1164"/>
                  </a:lnTo>
                  <a:lnTo>
                    <a:pt x="1253" y="1164"/>
                  </a:lnTo>
                  <a:lnTo>
                    <a:pt x="1253" y="1166"/>
                  </a:lnTo>
                  <a:lnTo>
                    <a:pt x="1253" y="1166"/>
                  </a:lnTo>
                  <a:lnTo>
                    <a:pt x="1256" y="1169"/>
                  </a:lnTo>
                  <a:lnTo>
                    <a:pt x="1259" y="1169"/>
                  </a:lnTo>
                  <a:lnTo>
                    <a:pt x="1260" y="1171"/>
                  </a:lnTo>
                  <a:lnTo>
                    <a:pt x="1262" y="1171"/>
                  </a:lnTo>
                  <a:lnTo>
                    <a:pt x="1265" y="1171"/>
                  </a:lnTo>
                  <a:lnTo>
                    <a:pt x="1266" y="1171"/>
                  </a:lnTo>
                  <a:lnTo>
                    <a:pt x="1266" y="1171"/>
                  </a:lnTo>
                  <a:lnTo>
                    <a:pt x="1268" y="1171"/>
                  </a:lnTo>
                  <a:lnTo>
                    <a:pt x="1277" y="1166"/>
                  </a:lnTo>
                  <a:lnTo>
                    <a:pt x="1280" y="1166"/>
                  </a:lnTo>
                  <a:lnTo>
                    <a:pt x="1282" y="1166"/>
                  </a:lnTo>
                  <a:lnTo>
                    <a:pt x="1282" y="1166"/>
                  </a:lnTo>
                  <a:lnTo>
                    <a:pt x="1280" y="1164"/>
                  </a:lnTo>
                  <a:lnTo>
                    <a:pt x="1277" y="1164"/>
                  </a:lnTo>
                  <a:lnTo>
                    <a:pt x="1275" y="1166"/>
                  </a:lnTo>
                  <a:lnTo>
                    <a:pt x="1275" y="1164"/>
                  </a:lnTo>
                  <a:lnTo>
                    <a:pt x="1275" y="1164"/>
                  </a:lnTo>
                  <a:lnTo>
                    <a:pt x="1280" y="1164"/>
                  </a:lnTo>
                  <a:lnTo>
                    <a:pt x="1285" y="1164"/>
                  </a:lnTo>
                  <a:lnTo>
                    <a:pt x="1289" y="1163"/>
                  </a:lnTo>
                  <a:lnTo>
                    <a:pt x="1291" y="1163"/>
                  </a:lnTo>
                  <a:lnTo>
                    <a:pt x="1292" y="1163"/>
                  </a:lnTo>
                  <a:lnTo>
                    <a:pt x="1295" y="1163"/>
                  </a:lnTo>
                  <a:lnTo>
                    <a:pt x="1300" y="1163"/>
                  </a:lnTo>
                  <a:lnTo>
                    <a:pt x="1304" y="1163"/>
                  </a:lnTo>
                  <a:lnTo>
                    <a:pt x="1304" y="1163"/>
                  </a:lnTo>
                  <a:lnTo>
                    <a:pt x="1303" y="1164"/>
                  </a:lnTo>
                  <a:lnTo>
                    <a:pt x="1300" y="1164"/>
                  </a:lnTo>
                  <a:lnTo>
                    <a:pt x="1298" y="1166"/>
                  </a:lnTo>
                  <a:lnTo>
                    <a:pt x="1295" y="1164"/>
                  </a:lnTo>
                  <a:lnTo>
                    <a:pt x="1292" y="1166"/>
                  </a:lnTo>
                  <a:lnTo>
                    <a:pt x="1292" y="1166"/>
                  </a:lnTo>
                  <a:lnTo>
                    <a:pt x="1292" y="1167"/>
                  </a:lnTo>
                  <a:lnTo>
                    <a:pt x="1294" y="1167"/>
                  </a:lnTo>
                  <a:lnTo>
                    <a:pt x="1294" y="1167"/>
                  </a:lnTo>
                  <a:lnTo>
                    <a:pt x="1295" y="1167"/>
                  </a:lnTo>
                  <a:lnTo>
                    <a:pt x="1295" y="1169"/>
                  </a:lnTo>
                  <a:lnTo>
                    <a:pt x="1295" y="1169"/>
                  </a:lnTo>
                  <a:lnTo>
                    <a:pt x="1295" y="1171"/>
                  </a:lnTo>
                  <a:lnTo>
                    <a:pt x="1294" y="1172"/>
                  </a:lnTo>
                  <a:lnTo>
                    <a:pt x="1295" y="1171"/>
                  </a:lnTo>
                  <a:lnTo>
                    <a:pt x="1295" y="1171"/>
                  </a:lnTo>
                  <a:lnTo>
                    <a:pt x="1295" y="1171"/>
                  </a:lnTo>
                  <a:lnTo>
                    <a:pt x="1295" y="1169"/>
                  </a:lnTo>
                  <a:lnTo>
                    <a:pt x="1297" y="1169"/>
                  </a:lnTo>
                  <a:lnTo>
                    <a:pt x="1297" y="1171"/>
                  </a:lnTo>
                  <a:lnTo>
                    <a:pt x="1298" y="1174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4"/>
                  </a:lnTo>
                  <a:lnTo>
                    <a:pt x="1301" y="1174"/>
                  </a:lnTo>
                  <a:lnTo>
                    <a:pt x="1301" y="1174"/>
                  </a:lnTo>
                  <a:lnTo>
                    <a:pt x="1301" y="1175"/>
                  </a:lnTo>
                  <a:lnTo>
                    <a:pt x="1301" y="1174"/>
                  </a:lnTo>
                  <a:lnTo>
                    <a:pt x="1301" y="1172"/>
                  </a:lnTo>
                  <a:lnTo>
                    <a:pt x="1301" y="1172"/>
                  </a:lnTo>
                  <a:lnTo>
                    <a:pt x="1301" y="1172"/>
                  </a:lnTo>
                  <a:lnTo>
                    <a:pt x="1303" y="1172"/>
                  </a:lnTo>
                  <a:lnTo>
                    <a:pt x="1303" y="1172"/>
                  </a:lnTo>
                  <a:lnTo>
                    <a:pt x="1304" y="1174"/>
                  </a:lnTo>
                  <a:lnTo>
                    <a:pt x="1306" y="1175"/>
                  </a:lnTo>
                  <a:lnTo>
                    <a:pt x="1306" y="1175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5"/>
                  </a:lnTo>
                  <a:lnTo>
                    <a:pt x="1306" y="1175"/>
                  </a:lnTo>
                  <a:lnTo>
                    <a:pt x="1307" y="1175"/>
                  </a:lnTo>
                  <a:lnTo>
                    <a:pt x="1309" y="1174"/>
                  </a:lnTo>
                  <a:lnTo>
                    <a:pt x="1309" y="1174"/>
                  </a:lnTo>
                  <a:lnTo>
                    <a:pt x="1312" y="1177"/>
                  </a:lnTo>
                  <a:lnTo>
                    <a:pt x="1312" y="1177"/>
                  </a:lnTo>
                  <a:lnTo>
                    <a:pt x="1315" y="1178"/>
                  </a:lnTo>
                  <a:lnTo>
                    <a:pt x="1316" y="1180"/>
                  </a:lnTo>
                  <a:lnTo>
                    <a:pt x="1318" y="1180"/>
                  </a:lnTo>
                  <a:lnTo>
                    <a:pt x="1318" y="1181"/>
                  </a:lnTo>
                  <a:lnTo>
                    <a:pt x="1316" y="1183"/>
                  </a:lnTo>
                  <a:lnTo>
                    <a:pt x="1315" y="1183"/>
                  </a:lnTo>
                  <a:lnTo>
                    <a:pt x="1315" y="1183"/>
                  </a:lnTo>
                  <a:lnTo>
                    <a:pt x="1315" y="1184"/>
                  </a:lnTo>
                  <a:lnTo>
                    <a:pt x="1315" y="1186"/>
                  </a:lnTo>
                  <a:lnTo>
                    <a:pt x="1315" y="1186"/>
                  </a:lnTo>
                  <a:lnTo>
                    <a:pt x="1313" y="1187"/>
                  </a:lnTo>
                  <a:lnTo>
                    <a:pt x="1313" y="1189"/>
                  </a:lnTo>
                  <a:lnTo>
                    <a:pt x="1312" y="1190"/>
                  </a:lnTo>
                  <a:lnTo>
                    <a:pt x="1307" y="1190"/>
                  </a:lnTo>
                  <a:lnTo>
                    <a:pt x="1309" y="1190"/>
                  </a:lnTo>
                  <a:lnTo>
                    <a:pt x="1310" y="1190"/>
                  </a:lnTo>
                  <a:lnTo>
                    <a:pt x="1312" y="1192"/>
                  </a:lnTo>
                  <a:lnTo>
                    <a:pt x="1313" y="1190"/>
                  </a:lnTo>
                  <a:lnTo>
                    <a:pt x="1315" y="1190"/>
                  </a:lnTo>
                  <a:lnTo>
                    <a:pt x="1316" y="1190"/>
                  </a:lnTo>
                  <a:lnTo>
                    <a:pt x="1318" y="1190"/>
                  </a:lnTo>
                  <a:lnTo>
                    <a:pt x="1323" y="1190"/>
                  </a:lnTo>
                  <a:lnTo>
                    <a:pt x="1323" y="1189"/>
                  </a:lnTo>
                  <a:lnTo>
                    <a:pt x="1324" y="1189"/>
                  </a:lnTo>
                  <a:lnTo>
                    <a:pt x="1326" y="1189"/>
                  </a:lnTo>
                  <a:lnTo>
                    <a:pt x="1327" y="1190"/>
                  </a:lnTo>
                  <a:lnTo>
                    <a:pt x="1329" y="1190"/>
                  </a:lnTo>
                  <a:lnTo>
                    <a:pt x="1330" y="1192"/>
                  </a:lnTo>
                  <a:lnTo>
                    <a:pt x="1330" y="1193"/>
                  </a:lnTo>
                  <a:lnTo>
                    <a:pt x="1330" y="1193"/>
                  </a:lnTo>
                  <a:lnTo>
                    <a:pt x="1330" y="1192"/>
                  </a:lnTo>
                  <a:lnTo>
                    <a:pt x="1332" y="1192"/>
                  </a:lnTo>
                  <a:lnTo>
                    <a:pt x="1335" y="1193"/>
                  </a:lnTo>
                  <a:lnTo>
                    <a:pt x="1338" y="1196"/>
                  </a:lnTo>
                  <a:lnTo>
                    <a:pt x="1342" y="1201"/>
                  </a:lnTo>
                  <a:lnTo>
                    <a:pt x="1344" y="1202"/>
                  </a:lnTo>
                  <a:lnTo>
                    <a:pt x="1344" y="1202"/>
                  </a:lnTo>
                  <a:lnTo>
                    <a:pt x="1345" y="1204"/>
                  </a:lnTo>
                  <a:lnTo>
                    <a:pt x="1347" y="1206"/>
                  </a:lnTo>
                  <a:lnTo>
                    <a:pt x="1347" y="1209"/>
                  </a:lnTo>
                  <a:lnTo>
                    <a:pt x="1345" y="1212"/>
                  </a:lnTo>
                  <a:lnTo>
                    <a:pt x="1345" y="1213"/>
                  </a:lnTo>
                  <a:lnTo>
                    <a:pt x="1345" y="1216"/>
                  </a:lnTo>
                  <a:lnTo>
                    <a:pt x="1344" y="1218"/>
                  </a:lnTo>
                  <a:lnTo>
                    <a:pt x="1345" y="1216"/>
                  </a:lnTo>
                  <a:lnTo>
                    <a:pt x="1345" y="1215"/>
                  </a:lnTo>
                  <a:lnTo>
                    <a:pt x="1345" y="1213"/>
                  </a:lnTo>
                  <a:lnTo>
                    <a:pt x="1347" y="1212"/>
                  </a:lnTo>
                  <a:lnTo>
                    <a:pt x="1348" y="1212"/>
                  </a:lnTo>
                  <a:lnTo>
                    <a:pt x="1350" y="1212"/>
                  </a:lnTo>
                  <a:lnTo>
                    <a:pt x="1351" y="1212"/>
                  </a:lnTo>
                  <a:lnTo>
                    <a:pt x="1353" y="1212"/>
                  </a:lnTo>
                  <a:lnTo>
                    <a:pt x="1354" y="1215"/>
                  </a:lnTo>
                  <a:lnTo>
                    <a:pt x="1357" y="1216"/>
                  </a:lnTo>
                  <a:lnTo>
                    <a:pt x="1357" y="1218"/>
                  </a:lnTo>
                  <a:lnTo>
                    <a:pt x="1361" y="1218"/>
                  </a:lnTo>
                  <a:lnTo>
                    <a:pt x="1362" y="1219"/>
                  </a:lnTo>
                  <a:lnTo>
                    <a:pt x="1362" y="1221"/>
                  </a:lnTo>
                  <a:lnTo>
                    <a:pt x="1362" y="1224"/>
                  </a:lnTo>
                  <a:lnTo>
                    <a:pt x="1362" y="1227"/>
                  </a:lnTo>
                  <a:lnTo>
                    <a:pt x="1362" y="1227"/>
                  </a:lnTo>
                  <a:lnTo>
                    <a:pt x="1362" y="1228"/>
                  </a:lnTo>
                  <a:lnTo>
                    <a:pt x="1362" y="1227"/>
                  </a:lnTo>
                  <a:lnTo>
                    <a:pt x="1364" y="1225"/>
                  </a:lnTo>
                  <a:lnTo>
                    <a:pt x="1364" y="1224"/>
                  </a:lnTo>
                  <a:lnTo>
                    <a:pt x="1364" y="1222"/>
                  </a:lnTo>
                  <a:lnTo>
                    <a:pt x="1365" y="1221"/>
                  </a:lnTo>
                  <a:lnTo>
                    <a:pt x="1371" y="1222"/>
                  </a:lnTo>
                  <a:lnTo>
                    <a:pt x="1374" y="1224"/>
                  </a:lnTo>
                  <a:lnTo>
                    <a:pt x="1377" y="1224"/>
                  </a:lnTo>
                  <a:lnTo>
                    <a:pt x="1379" y="1225"/>
                  </a:lnTo>
                  <a:lnTo>
                    <a:pt x="1379" y="1224"/>
                  </a:lnTo>
                  <a:lnTo>
                    <a:pt x="1377" y="1224"/>
                  </a:lnTo>
                  <a:lnTo>
                    <a:pt x="1379" y="1222"/>
                  </a:lnTo>
                  <a:lnTo>
                    <a:pt x="1382" y="1221"/>
                  </a:lnTo>
                  <a:lnTo>
                    <a:pt x="1385" y="1222"/>
                  </a:lnTo>
                  <a:lnTo>
                    <a:pt x="1388" y="1221"/>
                  </a:lnTo>
                  <a:lnTo>
                    <a:pt x="1391" y="1221"/>
                  </a:lnTo>
                  <a:lnTo>
                    <a:pt x="1397" y="1222"/>
                  </a:lnTo>
                  <a:lnTo>
                    <a:pt x="1400" y="1224"/>
                  </a:lnTo>
                  <a:lnTo>
                    <a:pt x="1400" y="1224"/>
                  </a:lnTo>
                  <a:lnTo>
                    <a:pt x="1402" y="1225"/>
                  </a:lnTo>
                  <a:lnTo>
                    <a:pt x="1400" y="1227"/>
                  </a:lnTo>
                  <a:lnTo>
                    <a:pt x="1400" y="1228"/>
                  </a:lnTo>
                  <a:lnTo>
                    <a:pt x="1400" y="1230"/>
                  </a:lnTo>
                  <a:lnTo>
                    <a:pt x="1400" y="1228"/>
                  </a:lnTo>
                  <a:lnTo>
                    <a:pt x="1402" y="1225"/>
                  </a:lnTo>
                  <a:lnTo>
                    <a:pt x="1402" y="1225"/>
                  </a:lnTo>
                  <a:lnTo>
                    <a:pt x="1403" y="1224"/>
                  </a:lnTo>
                  <a:lnTo>
                    <a:pt x="1408" y="1227"/>
                  </a:lnTo>
                  <a:lnTo>
                    <a:pt x="1411" y="1227"/>
                  </a:lnTo>
                  <a:lnTo>
                    <a:pt x="1415" y="1228"/>
                  </a:lnTo>
                  <a:lnTo>
                    <a:pt x="1417" y="1231"/>
                  </a:lnTo>
                  <a:lnTo>
                    <a:pt x="1420" y="1234"/>
                  </a:lnTo>
                  <a:lnTo>
                    <a:pt x="1423" y="1234"/>
                  </a:lnTo>
                  <a:lnTo>
                    <a:pt x="1423" y="1236"/>
                  </a:lnTo>
                  <a:lnTo>
                    <a:pt x="1421" y="1237"/>
                  </a:lnTo>
                  <a:lnTo>
                    <a:pt x="1423" y="1236"/>
                  </a:lnTo>
                  <a:lnTo>
                    <a:pt x="1426" y="1237"/>
                  </a:lnTo>
                  <a:lnTo>
                    <a:pt x="1426" y="1239"/>
                  </a:lnTo>
                  <a:lnTo>
                    <a:pt x="1426" y="1240"/>
                  </a:lnTo>
                  <a:lnTo>
                    <a:pt x="1426" y="1240"/>
                  </a:lnTo>
                  <a:lnTo>
                    <a:pt x="1426" y="1242"/>
                  </a:lnTo>
                  <a:lnTo>
                    <a:pt x="1426" y="1242"/>
                  </a:lnTo>
                  <a:lnTo>
                    <a:pt x="1426" y="1242"/>
                  </a:lnTo>
                  <a:lnTo>
                    <a:pt x="1427" y="1240"/>
                  </a:lnTo>
                  <a:lnTo>
                    <a:pt x="1427" y="1240"/>
                  </a:lnTo>
                  <a:lnTo>
                    <a:pt x="1427" y="1239"/>
                  </a:lnTo>
                  <a:lnTo>
                    <a:pt x="1427" y="1239"/>
                  </a:lnTo>
                  <a:lnTo>
                    <a:pt x="1429" y="1239"/>
                  </a:lnTo>
                  <a:lnTo>
                    <a:pt x="1429" y="1244"/>
                  </a:lnTo>
                  <a:lnTo>
                    <a:pt x="1430" y="1244"/>
                  </a:lnTo>
                  <a:lnTo>
                    <a:pt x="1430" y="1245"/>
                  </a:lnTo>
                  <a:lnTo>
                    <a:pt x="1430" y="1245"/>
                  </a:lnTo>
                  <a:lnTo>
                    <a:pt x="1430" y="1245"/>
                  </a:lnTo>
                  <a:lnTo>
                    <a:pt x="1432" y="1244"/>
                  </a:lnTo>
                  <a:lnTo>
                    <a:pt x="1432" y="1242"/>
                  </a:lnTo>
                  <a:lnTo>
                    <a:pt x="1432" y="1242"/>
                  </a:lnTo>
                  <a:lnTo>
                    <a:pt x="1433" y="1244"/>
                  </a:lnTo>
                  <a:lnTo>
                    <a:pt x="1435" y="1245"/>
                  </a:lnTo>
                  <a:lnTo>
                    <a:pt x="1436" y="1251"/>
                  </a:lnTo>
                  <a:lnTo>
                    <a:pt x="1438" y="1256"/>
                  </a:lnTo>
                  <a:lnTo>
                    <a:pt x="1438" y="1257"/>
                  </a:lnTo>
                  <a:lnTo>
                    <a:pt x="1440" y="1263"/>
                  </a:lnTo>
                  <a:lnTo>
                    <a:pt x="1441" y="1263"/>
                  </a:lnTo>
                  <a:lnTo>
                    <a:pt x="1441" y="1265"/>
                  </a:lnTo>
                  <a:lnTo>
                    <a:pt x="1441" y="1266"/>
                  </a:lnTo>
                  <a:lnTo>
                    <a:pt x="1443" y="1268"/>
                  </a:lnTo>
                  <a:lnTo>
                    <a:pt x="1443" y="1269"/>
                  </a:lnTo>
                  <a:lnTo>
                    <a:pt x="1441" y="1269"/>
                  </a:lnTo>
                  <a:lnTo>
                    <a:pt x="1443" y="1269"/>
                  </a:lnTo>
                  <a:lnTo>
                    <a:pt x="1443" y="1269"/>
                  </a:lnTo>
                  <a:lnTo>
                    <a:pt x="1444" y="1271"/>
                  </a:lnTo>
                  <a:lnTo>
                    <a:pt x="1444" y="1272"/>
                  </a:lnTo>
                  <a:lnTo>
                    <a:pt x="1444" y="1272"/>
                  </a:lnTo>
                  <a:lnTo>
                    <a:pt x="1447" y="1274"/>
                  </a:lnTo>
                  <a:lnTo>
                    <a:pt x="1449" y="1274"/>
                  </a:lnTo>
                  <a:lnTo>
                    <a:pt x="1450" y="1274"/>
                  </a:lnTo>
                  <a:lnTo>
                    <a:pt x="1452" y="1274"/>
                  </a:lnTo>
                  <a:lnTo>
                    <a:pt x="1452" y="1279"/>
                  </a:lnTo>
                  <a:lnTo>
                    <a:pt x="1452" y="1280"/>
                  </a:lnTo>
                  <a:lnTo>
                    <a:pt x="1452" y="1282"/>
                  </a:lnTo>
                  <a:lnTo>
                    <a:pt x="1452" y="1282"/>
                  </a:lnTo>
                  <a:lnTo>
                    <a:pt x="1450" y="1283"/>
                  </a:lnTo>
                  <a:lnTo>
                    <a:pt x="1450" y="1283"/>
                  </a:lnTo>
                  <a:lnTo>
                    <a:pt x="1447" y="1286"/>
                  </a:lnTo>
                  <a:lnTo>
                    <a:pt x="1446" y="1286"/>
                  </a:lnTo>
                  <a:lnTo>
                    <a:pt x="1444" y="1288"/>
                  </a:lnTo>
                  <a:lnTo>
                    <a:pt x="1443" y="1291"/>
                  </a:lnTo>
                  <a:lnTo>
                    <a:pt x="1441" y="1292"/>
                  </a:lnTo>
                  <a:lnTo>
                    <a:pt x="1441" y="1294"/>
                  </a:lnTo>
                  <a:lnTo>
                    <a:pt x="1440" y="1294"/>
                  </a:lnTo>
                  <a:lnTo>
                    <a:pt x="1438" y="1294"/>
                  </a:lnTo>
                  <a:lnTo>
                    <a:pt x="1436" y="1297"/>
                  </a:lnTo>
                  <a:lnTo>
                    <a:pt x="1435" y="1297"/>
                  </a:lnTo>
                  <a:lnTo>
                    <a:pt x="1435" y="1298"/>
                  </a:lnTo>
                  <a:lnTo>
                    <a:pt x="1433" y="1300"/>
                  </a:lnTo>
                  <a:lnTo>
                    <a:pt x="1432" y="1301"/>
                  </a:lnTo>
                  <a:lnTo>
                    <a:pt x="1432" y="1303"/>
                  </a:lnTo>
                  <a:lnTo>
                    <a:pt x="1429" y="1304"/>
                  </a:lnTo>
                  <a:lnTo>
                    <a:pt x="1429" y="1306"/>
                  </a:lnTo>
                  <a:lnTo>
                    <a:pt x="1429" y="1307"/>
                  </a:lnTo>
                  <a:lnTo>
                    <a:pt x="1427" y="1309"/>
                  </a:lnTo>
                  <a:lnTo>
                    <a:pt x="1427" y="1310"/>
                  </a:lnTo>
                  <a:lnTo>
                    <a:pt x="1427" y="1312"/>
                  </a:lnTo>
                  <a:lnTo>
                    <a:pt x="1426" y="1312"/>
                  </a:lnTo>
                  <a:lnTo>
                    <a:pt x="1426" y="1313"/>
                  </a:lnTo>
                  <a:lnTo>
                    <a:pt x="1423" y="1312"/>
                  </a:lnTo>
                  <a:lnTo>
                    <a:pt x="1420" y="1313"/>
                  </a:lnTo>
                  <a:lnTo>
                    <a:pt x="1418" y="1315"/>
                  </a:lnTo>
                  <a:lnTo>
                    <a:pt x="1423" y="1315"/>
                  </a:lnTo>
                  <a:lnTo>
                    <a:pt x="1423" y="1316"/>
                  </a:lnTo>
                  <a:lnTo>
                    <a:pt x="1426" y="1315"/>
                  </a:lnTo>
                  <a:lnTo>
                    <a:pt x="1430" y="1313"/>
                  </a:lnTo>
                  <a:lnTo>
                    <a:pt x="1432" y="1312"/>
                  </a:lnTo>
                  <a:lnTo>
                    <a:pt x="1435" y="1310"/>
                  </a:lnTo>
                  <a:lnTo>
                    <a:pt x="1435" y="1309"/>
                  </a:lnTo>
                  <a:lnTo>
                    <a:pt x="1438" y="1309"/>
                  </a:lnTo>
                  <a:lnTo>
                    <a:pt x="1438" y="1307"/>
                  </a:lnTo>
                  <a:lnTo>
                    <a:pt x="1440" y="1307"/>
                  </a:lnTo>
                  <a:lnTo>
                    <a:pt x="1440" y="1307"/>
                  </a:lnTo>
                  <a:lnTo>
                    <a:pt x="1440" y="1309"/>
                  </a:lnTo>
                  <a:lnTo>
                    <a:pt x="1440" y="1309"/>
                  </a:lnTo>
                  <a:lnTo>
                    <a:pt x="1440" y="1310"/>
                  </a:lnTo>
                  <a:lnTo>
                    <a:pt x="1440" y="1310"/>
                  </a:lnTo>
                  <a:lnTo>
                    <a:pt x="1440" y="1312"/>
                  </a:lnTo>
                  <a:lnTo>
                    <a:pt x="1441" y="1312"/>
                  </a:lnTo>
                  <a:lnTo>
                    <a:pt x="1441" y="1313"/>
                  </a:lnTo>
                  <a:lnTo>
                    <a:pt x="1443" y="1316"/>
                  </a:lnTo>
                  <a:lnTo>
                    <a:pt x="1443" y="1316"/>
                  </a:lnTo>
                  <a:lnTo>
                    <a:pt x="1443" y="1316"/>
                  </a:lnTo>
                  <a:lnTo>
                    <a:pt x="1443" y="1318"/>
                  </a:lnTo>
                  <a:lnTo>
                    <a:pt x="1443" y="1318"/>
                  </a:lnTo>
                  <a:lnTo>
                    <a:pt x="1446" y="1321"/>
                  </a:lnTo>
                  <a:lnTo>
                    <a:pt x="1447" y="1320"/>
                  </a:lnTo>
                  <a:lnTo>
                    <a:pt x="1449" y="1320"/>
                  </a:lnTo>
                  <a:lnTo>
                    <a:pt x="1449" y="1318"/>
                  </a:lnTo>
                  <a:lnTo>
                    <a:pt x="1450" y="1318"/>
                  </a:lnTo>
                  <a:lnTo>
                    <a:pt x="1452" y="1318"/>
                  </a:lnTo>
                  <a:lnTo>
                    <a:pt x="1453" y="1320"/>
                  </a:lnTo>
                  <a:lnTo>
                    <a:pt x="1456" y="1318"/>
                  </a:lnTo>
                  <a:lnTo>
                    <a:pt x="1459" y="1316"/>
                  </a:lnTo>
                  <a:lnTo>
                    <a:pt x="1458" y="1320"/>
                  </a:lnTo>
                  <a:lnTo>
                    <a:pt x="1458" y="1322"/>
                  </a:lnTo>
                  <a:lnTo>
                    <a:pt x="1456" y="1324"/>
                  </a:lnTo>
                  <a:lnTo>
                    <a:pt x="1456" y="1327"/>
                  </a:lnTo>
                  <a:lnTo>
                    <a:pt x="1455" y="1327"/>
                  </a:lnTo>
                  <a:lnTo>
                    <a:pt x="1455" y="1328"/>
                  </a:lnTo>
                  <a:lnTo>
                    <a:pt x="1456" y="1328"/>
                  </a:lnTo>
                  <a:lnTo>
                    <a:pt x="1456" y="1327"/>
                  </a:lnTo>
                  <a:lnTo>
                    <a:pt x="1458" y="1326"/>
                  </a:lnTo>
                  <a:lnTo>
                    <a:pt x="1458" y="1324"/>
                  </a:lnTo>
                  <a:lnTo>
                    <a:pt x="1461" y="1320"/>
                  </a:lnTo>
                  <a:lnTo>
                    <a:pt x="1461" y="1318"/>
                  </a:lnTo>
                  <a:lnTo>
                    <a:pt x="1462" y="1318"/>
                  </a:lnTo>
                  <a:lnTo>
                    <a:pt x="1467" y="1313"/>
                  </a:lnTo>
                  <a:lnTo>
                    <a:pt x="1467" y="1313"/>
                  </a:lnTo>
                  <a:lnTo>
                    <a:pt x="1468" y="1315"/>
                  </a:lnTo>
                  <a:lnTo>
                    <a:pt x="1470" y="1315"/>
                  </a:lnTo>
                  <a:lnTo>
                    <a:pt x="1470" y="1315"/>
                  </a:lnTo>
                  <a:lnTo>
                    <a:pt x="1470" y="1313"/>
                  </a:lnTo>
                  <a:lnTo>
                    <a:pt x="1470" y="1313"/>
                  </a:lnTo>
                  <a:lnTo>
                    <a:pt x="1470" y="1313"/>
                  </a:lnTo>
                  <a:lnTo>
                    <a:pt x="1468" y="1312"/>
                  </a:lnTo>
                  <a:lnTo>
                    <a:pt x="1470" y="1310"/>
                  </a:lnTo>
                  <a:lnTo>
                    <a:pt x="1470" y="1310"/>
                  </a:lnTo>
                  <a:lnTo>
                    <a:pt x="1471" y="1309"/>
                  </a:lnTo>
                  <a:lnTo>
                    <a:pt x="1471" y="1307"/>
                  </a:lnTo>
                  <a:lnTo>
                    <a:pt x="1471" y="1306"/>
                  </a:lnTo>
                  <a:lnTo>
                    <a:pt x="1473" y="1306"/>
                  </a:lnTo>
                  <a:lnTo>
                    <a:pt x="1473" y="1306"/>
                  </a:lnTo>
                  <a:lnTo>
                    <a:pt x="1473" y="1304"/>
                  </a:lnTo>
                  <a:lnTo>
                    <a:pt x="1474" y="1304"/>
                  </a:lnTo>
                  <a:lnTo>
                    <a:pt x="1474" y="1304"/>
                  </a:lnTo>
                  <a:lnTo>
                    <a:pt x="1476" y="1304"/>
                  </a:lnTo>
                  <a:lnTo>
                    <a:pt x="1476" y="1304"/>
                  </a:lnTo>
                  <a:lnTo>
                    <a:pt x="1478" y="1304"/>
                  </a:lnTo>
                  <a:lnTo>
                    <a:pt x="1478" y="1304"/>
                  </a:lnTo>
                  <a:lnTo>
                    <a:pt x="1478" y="1304"/>
                  </a:lnTo>
                  <a:lnTo>
                    <a:pt x="1479" y="1304"/>
                  </a:lnTo>
                  <a:lnTo>
                    <a:pt x="1479" y="1304"/>
                  </a:lnTo>
                  <a:lnTo>
                    <a:pt x="1481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3"/>
                  </a:lnTo>
                  <a:lnTo>
                    <a:pt x="1482" y="1303"/>
                  </a:lnTo>
                  <a:lnTo>
                    <a:pt x="1484" y="1303"/>
                  </a:lnTo>
                  <a:lnTo>
                    <a:pt x="1485" y="1304"/>
                  </a:lnTo>
                  <a:lnTo>
                    <a:pt x="1485" y="1304"/>
                  </a:lnTo>
                  <a:lnTo>
                    <a:pt x="1487" y="1304"/>
                  </a:lnTo>
                  <a:lnTo>
                    <a:pt x="1488" y="1304"/>
                  </a:lnTo>
                  <a:lnTo>
                    <a:pt x="1488" y="1306"/>
                  </a:lnTo>
                  <a:lnTo>
                    <a:pt x="1490" y="1306"/>
                  </a:lnTo>
                  <a:lnTo>
                    <a:pt x="1490" y="1306"/>
                  </a:lnTo>
                  <a:lnTo>
                    <a:pt x="1491" y="1307"/>
                  </a:lnTo>
                  <a:lnTo>
                    <a:pt x="1491" y="1307"/>
                  </a:lnTo>
                  <a:lnTo>
                    <a:pt x="1493" y="1307"/>
                  </a:lnTo>
                  <a:lnTo>
                    <a:pt x="1494" y="1309"/>
                  </a:lnTo>
                  <a:lnTo>
                    <a:pt x="1496" y="1309"/>
                  </a:lnTo>
                  <a:lnTo>
                    <a:pt x="1497" y="1309"/>
                  </a:lnTo>
                  <a:lnTo>
                    <a:pt x="1497" y="1309"/>
                  </a:lnTo>
                  <a:lnTo>
                    <a:pt x="1497" y="1309"/>
                  </a:lnTo>
                  <a:lnTo>
                    <a:pt x="1499" y="1309"/>
                  </a:lnTo>
                  <a:lnTo>
                    <a:pt x="1500" y="1310"/>
                  </a:lnTo>
                  <a:lnTo>
                    <a:pt x="1502" y="1310"/>
                  </a:lnTo>
                  <a:lnTo>
                    <a:pt x="1503" y="1312"/>
                  </a:lnTo>
                  <a:lnTo>
                    <a:pt x="1505" y="1312"/>
                  </a:lnTo>
                  <a:lnTo>
                    <a:pt x="1506" y="1312"/>
                  </a:lnTo>
                  <a:lnTo>
                    <a:pt x="1508" y="1315"/>
                  </a:lnTo>
                  <a:lnTo>
                    <a:pt x="1508" y="1316"/>
                  </a:lnTo>
                  <a:lnTo>
                    <a:pt x="1508" y="1316"/>
                  </a:lnTo>
                  <a:lnTo>
                    <a:pt x="1509" y="1315"/>
                  </a:lnTo>
                  <a:lnTo>
                    <a:pt x="1509" y="1313"/>
                  </a:lnTo>
                  <a:lnTo>
                    <a:pt x="1511" y="1313"/>
                  </a:lnTo>
                  <a:lnTo>
                    <a:pt x="1511" y="1313"/>
                  </a:lnTo>
                  <a:lnTo>
                    <a:pt x="1512" y="1315"/>
                  </a:lnTo>
                  <a:lnTo>
                    <a:pt x="1514" y="1316"/>
                  </a:lnTo>
                  <a:lnTo>
                    <a:pt x="1514" y="1316"/>
                  </a:lnTo>
                  <a:lnTo>
                    <a:pt x="1515" y="1316"/>
                  </a:lnTo>
                  <a:lnTo>
                    <a:pt x="1514" y="1318"/>
                  </a:lnTo>
                  <a:lnTo>
                    <a:pt x="1515" y="1318"/>
                  </a:lnTo>
                  <a:lnTo>
                    <a:pt x="1515" y="1316"/>
                  </a:lnTo>
                  <a:lnTo>
                    <a:pt x="1517" y="1318"/>
                  </a:lnTo>
                  <a:lnTo>
                    <a:pt x="1517" y="1320"/>
                  </a:lnTo>
                  <a:lnTo>
                    <a:pt x="1517" y="1321"/>
                  </a:lnTo>
                  <a:lnTo>
                    <a:pt x="1517" y="1321"/>
                  </a:lnTo>
                  <a:lnTo>
                    <a:pt x="1517" y="1322"/>
                  </a:lnTo>
                  <a:lnTo>
                    <a:pt x="1515" y="1322"/>
                  </a:lnTo>
                  <a:lnTo>
                    <a:pt x="1515" y="1322"/>
                  </a:lnTo>
                  <a:lnTo>
                    <a:pt x="1515" y="1324"/>
                  </a:lnTo>
                  <a:lnTo>
                    <a:pt x="1515" y="1324"/>
                  </a:lnTo>
                  <a:lnTo>
                    <a:pt x="1515" y="1324"/>
                  </a:lnTo>
                  <a:lnTo>
                    <a:pt x="1517" y="1322"/>
                  </a:lnTo>
                  <a:lnTo>
                    <a:pt x="1517" y="1322"/>
                  </a:lnTo>
                  <a:lnTo>
                    <a:pt x="1519" y="1322"/>
                  </a:lnTo>
                  <a:lnTo>
                    <a:pt x="1519" y="1324"/>
                  </a:lnTo>
                  <a:lnTo>
                    <a:pt x="1520" y="1324"/>
                  </a:lnTo>
                  <a:lnTo>
                    <a:pt x="1517" y="1326"/>
                  </a:lnTo>
                  <a:lnTo>
                    <a:pt x="1517" y="1326"/>
                  </a:lnTo>
                  <a:lnTo>
                    <a:pt x="1517" y="1327"/>
                  </a:lnTo>
                  <a:lnTo>
                    <a:pt x="1517" y="1327"/>
                  </a:lnTo>
                  <a:lnTo>
                    <a:pt x="1517" y="1328"/>
                  </a:lnTo>
                  <a:lnTo>
                    <a:pt x="1515" y="1330"/>
                  </a:lnTo>
                  <a:lnTo>
                    <a:pt x="1515" y="1334"/>
                  </a:lnTo>
                  <a:lnTo>
                    <a:pt x="1515" y="1334"/>
                  </a:lnTo>
                  <a:lnTo>
                    <a:pt x="1517" y="1334"/>
                  </a:lnTo>
                  <a:lnTo>
                    <a:pt x="1519" y="1332"/>
                  </a:lnTo>
                  <a:lnTo>
                    <a:pt x="1520" y="1328"/>
                  </a:lnTo>
                  <a:lnTo>
                    <a:pt x="1520" y="1327"/>
                  </a:lnTo>
                  <a:lnTo>
                    <a:pt x="1522" y="1326"/>
                  </a:lnTo>
                  <a:lnTo>
                    <a:pt x="1522" y="1326"/>
                  </a:lnTo>
                  <a:lnTo>
                    <a:pt x="1523" y="1326"/>
                  </a:lnTo>
                  <a:lnTo>
                    <a:pt x="1523" y="1327"/>
                  </a:lnTo>
                  <a:lnTo>
                    <a:pt x="1523" y="1327"/>
                  </a:lnTo>
                  <a:lnTo>
                    <a:pt x="1522" y="1328"/>
                  </a:lnTo>
                  <a:lnTo>
                    <a:pt x="1522" y="1330"/>
                  </a:lnTo>
                  <a:lnTo>
                    <a:pt x="1522" y="1330"/>
                  </a:lnTo>
                  <a:lnTo>
                    <a:pt x="1525" y="1328"/>
                  </a:lnTo>
                  <a:lnTo>
                    <a:pt x="1525" y="1327"/>
                  </a:lnTo>
                  <a:lnTo>
                    <a:pt x="1526" y="1327"/>
                  </a:lnTo>
                  <a:lnTo>
                    <a:pt x="1528" y="1327"/>
                  </a:lnTo>
                  <a:lnTo>
                    <a:pt x="1531" y="1326"/>
                  </a:lnTo>
                  <a:lnTo>
                    <a:pt x="1531" y="1326"/>
                  </a:lnTo>
                  <a:lnTo>
                    <a:pt x="1532" y="1324"/>
                  </a:lnTo>
                  <a:lnTo>
                    <a:pt x="1534" y="1326"/>
                  </a:lnTo>
                  <a:lnTo>
                    <a:pt x="1537" y="1326"/>
                  </a:lnTo>
                  <a:lnTo>
                    <a:pt x="1538" y="1327"/>
                  </a:lnTo>
                  <a:lnTo>
                    <a:pt x="1540" y="1327"/>
                  </a:lnTo>
                  <a:lnTo>
                    <a:pt x="1541" y="1328"/>
                  </a:lnTo>
                  <a:lnTo>
                    <a:pt x="1546" y="1330"/>
                  </a:lnTo>
                  <a:lnTo>
                    <a:pt x="1549" y="1330"/>
                  </a:lnTo>
                  <a:lnTo>
                    <a:pt x="1550" y="1328"/>
                  </a:lnTo>
                  <a:lnTo>
                    <a:pt x="1552" y="1330"/>
                  </a:lnTo>
                  <a:lnTo>
                    <a:pt x="1553" y="1332"/>
                  </a:lnTo>
                  <a:lnTo>
                    <a:pt x="1555" y="1332"/>
                  </a:lnTo>
                  <a:lnTo>
                    <a:pt x="1557" y="1332"/>
                  </a:lnTo>
                  <a:lnTo>
                    <a:pt x="1558" y="1332"/>
                  </a:lnTo>
                  <a:lnTo>
                    <a:pt x="1563" y="1330"/>
                  </a:lnTo>
                  <a:lnTo>
                    <a:pt x="1567" y="1330"/>
                  </a:lnTo>
                  <a:lnTo>
                    <a:pt x="1570" y="1330"/>
                  </a:lnTo>
                  <a:lnTo>
                    <a:pt x="1573" y="1330"/>
                  </a:lnTo>
                  <a:lnTo>
                    <a:pt x="1576" y="1332"/>
                  </a:lnTo>
                  <a:lnTo>
                    <a:pt x="1578" y="1333"/>
                  </a:lnTo>
                  <a:lnTo>
                    <a:pt x="1579" y="1334"/>
                  </a:lnTo>
                  <a:lnTo>
                    <a:pt x="1581" y="1334"/>
                  </a:lnTo>
                  <a:lnTo>
                    <a:pt x="1585" y="1338"/>
                  </a:lnTo>
                  <a:lnTo>
                    <a:pt x="1587" y="1339"/>
                  </a:lnTo>
                  <a:lnTo>
                    <a:pt x="1590" y="1340"/>
                  </a:lnTo>
                  <a:lnTo>
                    <a:pt x="1591" y="1340"/>
                  </a:lnTo>
                  <a:lnTo>
                    <a:pt x="1593" y="1344"/>
                  </a:lnTo>
                  <a:lnTo>
                    <a:pt x="1595" y="1344"/>
                  </a:lnTo>
                  <a:lnTo>
                    <a:pt x="1598" y="1346"/>
                  </a:lnTo>
                  <a:lnTo>
                    <a:pt x="1601" y="1350"/>
                  </a:lnTo>
                  <a:lnTo>
                    <a:pt x="1602" y="1351"/>
                  </a:lnTo>
                  <a:lnTo>
                    <a:pt x="1607" y="1352"/>
                  </a:lnTo>
                  <a:lnTo>
                    <a:pt x="1608" y="1356"/>
                  </a:lnTo>
                  <a:lnTo>
                    <a:pt x="1611" y="1356"/>
                  </a:lnTo>
                  <a:lnTo>
                    <a:pt x="1611" y="1356"/>
                  </a:lnTo>
                  <a:lnTo>
                    <a:pt x="1613" y="1357"/>
                  </a:lnTo>
                  <a:lnTo>
                    <a:pt x="1614" y="1357"/>
                  </a:lnTo>
                  <a:lnTo>
                    <a:pt x="1617" y="1357"/>
                  </a:lnTo>
                  <a:lnTo>
                    <a:pt x="1620" y="1357"/>
                  </a:lnTo>
                  <a:lnTo>
                    <a:pt x="1622" y="1357"/>
                  </a:lnTo>
                  <a:lnTo>
                    <a:pt x="1628" y="1358"/>
                  </a:lnTo>
                  <a:lnTo>
                    <a:pt x="1628" y="1358"/>
                  </a:lnTo>
                  <a:lnTo>
                    <a:pt x="1629" y="1361"/>
                  </a:lnTo>
                  <a:lnTo>
                    <a:pt x="1631" y="1363"/>
                  </a:lnTo>
                  <a:lnTo>
                    <a:pt x="1632" y="1368"/>
                  </a:lnTo>
                  <a:lnTo>
                    <a:pt x="1634" y="1370"/>
                  </a:lnTo>
                  <a:lnTo>
                    <a:pt x="1634" y="1374"/>
                  </a:lnTo>
                  <a:lnTo>
                    <a:pt x="1636" y="1379"/>
                  </a:lnTo>
                  <a:lnTo>
                    <a:pt x="1636" y="1380"/>
                  </a:lnTo>
                  <a:lnTo>
                    <a:pt x="1636" y="1381"/>
                  </a:lnTo>
                  <a:lnTo>
                    <a:pt x="1637" y="1381"/>
                  </a:lnTo>
                  <a:lnTo>
                    <a:pt x="1637" y="1385"/>
                  </a:lnTo>
                  <a:lnTo>
                    <a:pt x="1637" y="1386"/>
                  </a:lnTo>
                  <a:lnTo>
                    <a:pt x="1636" y="1387"/>
                  </a:lnTo>
                  <a:lnTo>
                    <a:pt x="1636" y="1390"/>
                  </a:lnTo>
                  <a:lnTo>
                    <a:pt x="1636" y="1390"/>
                  </a:lnTo>
                  <a:lnTo>
                    <a:pt x="1636" y="1391"/>
                  </a:lnTo>
                  <a:lnTo>
                    <a:pt x="1636" y="1391"/>
                  </a:lnTo>
                  <a:lnTo>
                    <a:pt x="1637" y="1393"/>
                  </a:lnTo>
                  <a:lnTo>
                    <a:pt x="1637" y="1393"/>
                  </a:lnTo>
                  <a:lnTo>
                    <a:pt x="1636" y="1396"/>
                  </a:lnTo>
                  <a:lnTo>
                    <a:pt x="1636" y="1399"/>
                  </a:lnTo>
                  <a:lnTo>
                    <a:pt x="1632" y="1405"/>
                  </a:lnTo>
                  <a:lnTo>
                    <a:pt x="1631" y="1409"/>
                  </a:lnTo>
                  <a:lnTo>
                    <a:pt x="1626" y="1414"/>
                  </a:lnTo>
                  <a:lnTo>
                    <a:pt x="1625" y="1415"/>
                  </a:lnTo>
                  <a:lnTo>
                    <a:pt x="1625" y="1415"/>
                  </a:lnTo>
                  <a:lnTo>
                    <a:pt x="1623" y="1415"/>
                  </a:lnTo>
                  <a:lnTo>
                    <a:pt x="1623" y="1417"/>
                  </a:lnTo>
                  <a:lnTo>
                    <a:pt x="1623" y="1417"/>
                  </a:lnTo>
                  <a:lnTo>
                    <a:pt x="1622" y="1420"/>
                  </a:lnTo>
                  <a:lnTo>
                    <a:pt x="1619" y="1421"/>
                  </a:lnTo>
                  <a:lnTo>
                    <a:pt x="1617" y="1423"/>
                  </a:lnTo>
                  <a:lnTo>
                    <a:pt x="1617" y="1423"/>
                  </a:lnTo>
                  <a:lnTo>
                    <a:pt x="1614" y="1426"/>
                  </a:lnTo>
                  <a:lnTo>
                    <a:pt x="1613" y="1428"/>
                  </a:lnTo>
                  <a:lnTo>
                    <a:pt x="1611" y="1428"/>
                  </a:lnTo>
                  <a:lnTo>
                    <a:pt x="1608" y="1432"/>
                  </a:lnTo>
                  <a:lnTo>
                    <a:pt x="1608" y="1432"/>
                  </a:lnTo>
                  <a:lnTo>
                    <a:pt x="1608" y="1432"/>
                  </a:lnTo>
                  <a:lnTo>
                    <a:pt x="1608" y="1434"/>
                  </a:lnTo>
                  <a:lnTo>
                    <a:pt x="1607" y="1436"/>
                  </a:lnTo>
                  <a:lnTo>
                    <a:pt x="1605" y="1436"/>
                  </a:lnTo>
                  <a:lnTo>
                    <a:pt x="1605" y="1436"/>
                  </a:lnTo>
                  <a:lnTo>
                    <a:pt x="1605" y="1434"/>
                  </a:lnTo>
                  <a:lnTo>
                    <a:pt x="1607" y="1434"/>
                  </a:lnTo>
                  <a:lnTo>
                    <a:pt x="1607" y="1434"/>
                  </a:lnTo>
                  <a:lnTo>
                    <a:pt x="1605" y="1434"/>
                  </a:lnTo>
                  <a:lnTo>
                    <a:pt x="1605" y="1436"/>
                  </a:lnTo>
                  <a:lnTo>
                    <a:pt x="1605" y="1438"/>
                  </a:lnTo>
                  <a:lnTo>
                    <a:pt x="1604" y="1440"/>
                  </a:lnTo>
                  <a:lnTo>
                    <a:pt x="1602" y="1446"/>
                  </a:lnTo>
                  <a:lnTo>
                    <a:pt x="1598" y="1450"/>
                  </a:lnTo>
                  <a:lnTo>
                    <a:pt x="1598" y="1452"/>
                  </a:lnTo>
                  <a:lnTo>
                    <a:pt x="1595" y="1454"/>
                  </a:lnTo>
                  <a:lnTo>
                    <a:pt x="1593" y="1456"/>
                  </a:lnTo>
                  <a:lnTo>
                    <a:pt x="1591" y="1456"/>
                  </a:lnTo>
                  <a:lnTo>
                    <a:pt x="1591" y="1456"/>
                  </a:lnTo>
                  <a:lnTo>
                    <a:pt x="1591" y="1452"/>
                  </a:lnTo>
                  <a:lnTo>
                    <a:pt x="1590" y="1452"/>
                  </a:lnTo>
                  <a:lnTo>
                    <a:pt x="1590" y="1452"/>
                  </a:lnTo>
                  <a:lnTo>
                    <a:pt x="1588" y="1452"/>
                  </a:lnTo>
                  <a:lnTo>
                    <a:pt x="1588" y="1452"/>
                  </a:lnTo>
                  <a:lnTo>
                    <a:pt x="1587" y="1452"/>
                  </a:lnTo>
                  <a:lnTo>
                    <a:pt x="1588" y="1454"/>
                  </a:lnTo>
                  <a:lnTo>
                    <a:pt x="1588" y="1454"/>
                  </a:lnTo>
                  <a:lnTo>
                    <a:pt x="1587" y="1456"/>
                  </a:lnTo>
                  <a:lnTo>
                    <a:pt x="1587" y="1458"/>
                  </a:lnTo>
                  <a:lnTo>
                    <a:pt x="1585" y="1458"/>
                  </a:lnTo>
                  <a:lnTo>
                    <a:pt x="1585" y="1460"/>
                  </a:lnTo>
                  <a:lnTo>
                    <a:pt x="1584" y="1462"/>
                  </a:lnTo>
                  <a:lnTo>
                    <a:pt x="1584" y="1464"/>
                  </a:lnTo>
                  <a:lnTo>
                    <a:pt x="1585" y="1464"/>
                  </a:lnTo>
                  <a:lnTo>
                    <a:pt x="1585" y="1464"/>
                  </a:lnTo>
                  <a:lnTo>
                    <a:pt x="1585" y="1464"/>
                  </a:lnTo>
                  <a:lnTo>
                    <a:pt x="1585" y="1465"/>
                  </a:lnTo>
                  <a:lnTo>
                    <a:pt x="1585" y="1465"/>
                  </a:lnTo>
                  <a:lnTo>
                    <a:pt x="1585" y="1469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7"/>
                  </a:lnTo>
                  <a:lnTo>
                    <a:pt x="1585" y="1481"/>
                  </a:lnTo>
                  <a:lnTo>
                    <a:pt x="1585" y="1484"/>
                  </a:lnTo>
                  <a:lnTo>
                    <a:pt x="1585" y="1489"/>
                  </a:lnTo>
                  <a:lnTo>
                    <a:pt x="1587" y="1493"/>
                  </a:lnTo>
                  <a:lnTo>
                    <a:pt x="1587" y="1493"/>
                  </a:lnTo>
                  <a:lnTo>
                    <a:pt x="1585" y="1496"/>
                  </a:lnTo>
                  <a:lnTo>
                    <a:pt x="1585" y="1500"/>
                  </a:lnTo>
                  <a:lnTo>
                    <a:pt x="1584" y="1505"/>
                  </a:lnTo>
                  <a:lnTo>
                    <a:pt x="1584" y="1507"/>
                  </a:lnTo>
                  <a:lnTo>
                    <a:pt x="1582" y="1510"/>
                  </a:lnTo>
                  <a:lnTo>
                    <a:pt x="1582" y="1511"/>
                  </a:lnTo>
                  <a:lnTo>
                    <a:pt x="1584" y="1516"/>
                  </a:lnTo>
                  <a:lnTo>
                    <a:pt x="1584" y="1517"/>
                  </a:lnTo>
                  <a:lnTo>
                    <a:pt x="1582" y="1518"/>
                  </a:lnTo>
                  <a:lnTo>
                    <a:pt x="1581" y="1518"/>
                  </a:lnTo>
                  <a:lnTo>
                    <a:pt x="1579" y="1519"/>
                  </a:lnTo>
                  <a:lnTo>
                    <a:pt x="1578" y="1523"/>
                  </a:lnTo>
                  <a:lnTo>
                    <a:pt x="1576" y="1529"/>
                  </a:lnTo>
                  <a:lnTo>
                    <a:pt x="1576" y="1530"/>
                  </a:lnTo>
                  <a:lnTo>
                    <a:pt x="1576" y="1536"/>
                  </a:lnTo>
                  <a:lnTo>
                    <a:pt x="1576" y="1538"/>
                  </a:lnTo>
                  <a:lnTo>
                    <a:pt x="1576" y="1540"/>
                  </a:lnTo>
                  <a:lnTo>
                    <a:pt x="1575" y="1541"/>
                  </a:lnTo>
                  <a:lnTo>
                    <a:pt x="1573" y="1542"/>
                  </a:lnTo>
                  <a:lnTo>
                    <a:pt x="1572" y="1546"/>
                  </a:lnTo>
                  <a:lnTo>
                    <a:pt x="1570" y="1548"/>
                  </a:lnTo>
                  <a:lnTo>
                    <a:pt x="1570" y="1550"/>
                  </a:lnTo>
                  <a:lnTo>
                    <a:pt x="1569" y="1552"/>
                  </a:lnTo>
                  <a:lnTo>
                    <a:pt x="1569" y="1553"/>
                  </a:lnTo>
                  <a:lnTo>
                    <a:pt x="1566" y="1556"/>
                  </a:lnTo>
                  <a:lnTo>
                    <a:pt x="1564" y="1556"/>
                  </a:lnTo>
                  <a:lnTo>
                    <a:pt x="1564" y="1558"/>
                  </a:lnTo>
                  <a:lnTo>
                    <a:pt x="1563" y="1559"/>
                  </a:lnTo>
                  <a:lnTo>
                    <a:pt x="1561" y="1562"/>
                  </a:lnTo>
                  <a:lnTo>
                    <a:pt x="1560" y="1565"/>
                  </a:lnTo>
                  <a:lnTo>
                    <a:pt x="1561" y="1566"/>
                  </a:lnTo>
                  <a:lnTo>
                    <a:pt x="1561" y="1566"/>
                  </a:lnTo>
                  <a:lnTo>
                    <a:pt x="1561" y="1571"/>
                  </a:lnTo>
                  <a:lnTo>
                    <a:pt x="1561" y="1571"/>
                  </a:lnTo>
                  <a:lnTo>
                    <a:pt x="1560" y="1572"/>
                  </a:lnTo>
                  <a:lnTo>
                    <a:pt x="1553" y="1577"/>
                  </a:lnTo>
                  <a:lnTo>
                    <a:pt x="1552" y="1577"/>
                  </a:lnTo>
                  <a:lnTo>
                    <a:pt x="1549" y="1580"/>
                  </a:lnTo>
                  <a:lnTo>
                    <a:pt x="1549" y="1580"/>
                  </a:lnTo>
                  <a:lnTo>
                    <a:pt x="1549" y="1583"/>
                  </a:lnTo>
                  <a:lnTo>
                    <a:pt x="1549" y="1583"/>
                  </a:lnTo>
                  <a:lnTo>
                    <a:pt x="1549" y="1583"/>
                  </a:lnTo>
                  <a:lnTo>
                    <a:pt x="1547" y="1585"/>
                  </a:lnTo>
                  <a:lnTo>
                    <a:pt x="1547" y="1585"/>
                  </a:lnTo>
                  <a:lnTo>
                    <a:pt x="1541" y="1585"/>
                  </a:lnTo>
                  <a:lnTo>
                    <a:pt x="1538" y="1585"/>
                  </a:lnTo>
                  <a:lnTo>
                    <a:pt x="1537" y="1585"/>
                  </a:lnTo>
                  <a:lnTo>
                    <a:pt x="1537" y="1585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5"/>
                  </a:lnTo>
                  <a:lnTo>
                    <a:pt x="1534" y="1585"/>
                  </a:lnTo>
                  <a:lnTo>
                    <a:pt x="1532" y="1585"/>
                  </a:lnTo>
                  <a:lnTo>
                    <a:pt x="1529" y="1586"/>
                  </a:lnTo>
                  <a:lnTo>
                    <a:pt x="1528" y="1586"/>
                  </a:lnTo>
                  <a:lnTo>
                    <a:pt x="1525" y="1586"/>
                  </a:lnTo>
                  <a:lnTo>
                    <a:pt x="1525" y="1586"/>
                  </a:lnTo>
                  <a:lnTo>
                    <a:pt x="1525" y="1586"/>
                  </a:lnTo>
                  <a:lnTo>
                    <a:pt x="1526" y="1586"/>
                  </a:lnTo>
                  <a:lnTo>
                    <a:pt x="1528" y="1585"/>
                  </a:lnTo>
                  <a:lnTo>
                    <a:pt x="1528" y="1585"/>
                  </a:lnTo>
                  <a:lnTo>
                    <a:pt x="1526" y="1583"/>
                  </a:lnTo>
                  <a:lnTo>
                    <a:pt x="1523" y="1585"/>
                  </a:lnTo>
                  <a:lnTo>
                    <a:pt x="1522" y="1585"/>
                  </a:lnTo>
                  <a:lnTo>
                    <a:pt x="1520" y="1585"/>
                  </a:lnTo>
                  <a:lnTo>
                    <a:pt x="1515" y="1586"/>
                  </a:lnTo>
                  <a:lnTo>
                    <a:pt x="1515" y="1586"/>
                  </a:lnTo>
                  <a:lnTo>
                    <a:pt x="1515" y="1588"/>
                  </a:lnTo>
                  <a:lnTo>
                    <a:pt x="1517" y="1588"/>
                  </a:lnTo>
                  <a:lnTo>
                    <a:pt x="1517" y="1589"/>
                  </a:lnTo>
                  <a:lnTo>
                    <a:pt x="1517" y="1589"/>
                  </a:lnTo>
                  <a:lnTo>
                    <a:pt x="1515" y="1589"/>
                  </a:lnTo>
                  <a:lnTo>
                    <a:pt x="1512" y="1591"/>
                  </a:lnTo>
                  <a:lnTo>
                    <a:pt x="1509" y="1592"/>
                  </a:lnTo>
                  <a:lnTo>
                    <a:pt x="1508" y="1592"/>
                  </a:lnTo>
                  <a:lnTo>
                    <a:pt x="1506" y="1594"/>
                  </a:lnTo>
                  <a:lnTo>
                    <a:pt x="1506" y="1595"/>
                  </a:lnTo>
                  <a:lnTo>
                    <a:pt x="1506" y="1595"/>
                  </a:lnTo>
                  <a:lnTo>
                    <a:pt x="1505" y="1595"/>
                  </a:lnTo>
                  <a:lnTo>
                    <a:pt x="1503" y="1595"/>
                  </a:lnTo>
                  <a:lnTo>
                    <a:pt x="1502" y="1595"/>
                  </a:lnTo>
                  <a:lnTo>
                    <a:pt x="1500" y="1595"/>
                  </a:lnTo>
                  <a:lnTo>
                    <a:pt x="1491" y="1600"/>
                  </a:lnTo>
                  <a:lnTo>
                    <a:pt x="1488" y="1601"/>
                  </a:lnTo>
                  <a:lnTo>
                    <a:pt x="1485" y="1604"/>
                  </a:lnTo>
                  <a:lnTo>
                    <a:pt x="1481" y="1609"/>
                  </a:lnTo>
                  <a:lnTo>
                    <a:pt x="1478" y="1612"/>
                  </a:lnTo>
                  <a:lnTo>
                    <a:pt x="1476" y="1612"/>
                  </a:lnTo>
                  <a:lnTo>
                    <a:pt x="1476" y="1612"/>
                  </a:lnTo>
                  <a:lnTo>
                    <a:pt x="1474" y="1612"/>
                  </a:lnTo>
                  <a:lnTo>
                    <a:pt x="1476" y="1612"/>
                  </a:lnTo>
                  <a:lnTo>
                    <a:pt x="1476" y="1614"/>
                  </a:lnTo>
                  <a:lnTo>
                    <a:pt x="1476" y="1614"/>
                  </a:lnTo>
                  <a:lnTo>
                    <a:pt x="1474" y="1615"/>
                  </a:lnTo>
                  <a:lnTo>
                    <a:pt x="1473" y="1618"/>
                  </a:lnTo>
                  <a:lnTo>
                    <a:pt x="1471" y="1618"/>
                  </a:lnTo>
                  <a:lnTo>
                    <a:pt x="1473" y="1618"/>
                  </a:lnTo>
                  <a:lnTo>
                    <a:pt x="1471" y="1618"/>
                  </a:lnTo>
                  <a:lnTo>
                    <a:pt x="1470" y="1615"/>
                  </a:lnTo>
                  <a:lnTo>
                    <a:pt x="1470" y="1618"/>
                  </a:lnTo>
                  <a:lnTo>
                    <a:pt x="1470" y="1618"/>
                  </a:lnTo>
                  <a:lnTo>
                    <a:pt x="1468" y="1618"/>
                  </a:lnTo>
                  <a:lnTo>
                    <a:pt x="1468" y="1618"/>
                  </a:lnTo>
                  <a:lnTo>
                    <a:pt x="1467" y="1618"/>
                  </a:lnTo>
                  <a:lnTo>
                    <a:pt x="1465" y="1618"/>
                  </a:lnTo>
                  <a:lnTo>
                    <a:pt x="1467" y="1618"/>
                  </a:lnTo>
                  <a:lnTo>
                    <a:pt x="1468" y="1620"/>
                  </a:lnTo>
                  <a:lnTo>
                    <a:pt x="1470" y="1620"/>
                  </a:lnTo>
                  <a:lnTo>
                    <a:pt x="1470" y="1620"/>
                  </a:lnTo>
                  <a:lnTo>
                    <a:pt x="1468" y="1624"/>
                  </a:lnTo>
                  <a:lnTo>
                    <a:pt x="1467" y="1624"/>
                  </a:lnTo>
                  <a:lnTo>
                    <a:pt x="1467" y="1624"/>
                  </a:lnTo>
                  <a:lnTo>
                    <a:pt x="1467" y="1624"/>
                  </a:lnTo>
                  <a:lnTo>
                    <a:pt x="1468" y="1624"/>
                  </a:lnTo>
                  <a:lnTo>
                    <a:pt x="1467" y="1627"/>
                  </a:lnTo>
                  <a:lnTo>
                    <a:pt x="1467" y="1630"/>
                  </a:lnTo>
                  <a:lnTo>
                    <a:pt x="1467" y="1630"/>
                  </a:lnTo>
                  <a:lnTo>
                    <a:pt x="1465" y="1630"/>
                  </a:lnTo>
                  <a:lnTo>
                    <a:pt x="1467" y="1630"/>
                  </a:lnTo>
                  <a:lnTo>
                    <a:pt x="1467" y="1632"/>
                  </a:lnTo>
                  <a:lnTo>
                    <a:pt x="1467" y="1633"/>
                  </a:lnTo>
                  <a:lnTo>
                    <a:pt x="1467" y="1633"/>
                  </a:lnTo>
                  <a:lnTo>
                    <a:pt x="1467" y="1636"/>
                  </a:lnTo>
                  <a:lnTo>
                    <a:pt x="1467" y="1638"/>
                  </a:lnTo>
                  <a:lnTo>
                    <a:pt x="1468" y="1639"/>
                  </a:lnTo>
                  <a:lnTo>
                    <a:pt x="1468" y="1642"/>
                  </a:lnTo>
                  <a:lnTo>
                    <a:pt x="1468" y="1642"/>
                  </a:lnTo>
                  <a:lnTo>
                    <a:pt x="1468" y="1642"/>
                  </a:lnTo>
                  <a:lnTo>
                    <a:pt x="1468" y="1644"/>
                  </a:lnTo>
                  <a:lnTo>
                    <a:pt x="1467" y="1648"/>
                  </a:lnTo>
                  <a:lnTo>
                    <a:pt x="1467" y="1650"/>
                  </a:lnTo>
                  <a:lnTo>
                    <a:pt x="1467" y="1655"/>
                  </a:lnTo>
                  <a:lnTo>
                    <a:pt x="1467" y="1656"/>
                  </a:lnTo>
                  <a:lnTo>
                    <a:pt x="1467" y="1658"/>
                  </a:lnTo>
                  <a:lnTo>
                    <a:pt x="1465" y="1660"/>
                  </a:lnTo>
                  <a:lnTo>
                    <a:pt x="1465" y="1661"/>
                  </a:lnTo>
                  <a:lnTo>
                    <a:pt x="1462" y="1662"/>
                  </a:lnTo>
                  <a:lnTo>
                    <a:pt x="1459" y="1665"/>
                  </a:lnTo>
                  <a:lnTo>
                    <a:pt x="1456" y="1668"/>
                  </a:lnTo>
                  <a:lnTo>
                    <a:pt x="1453" y="1673"/>
                  </a:lnTo>
                  <a:lnTo>
                    <a:pt x="1450" y="1679"/>
                  </a:lnTo>
                  <a:lnTo>
                    <a:pt x="1447" y="1687"/>
                  </a:lnTo>
                  <a:lnTo>
                    <a:pt x="1443" y="1695"/>
                  </a:lnTo>
                  <a:lnTo>
                    <a:pt x="1441" y="1696"/>
                  </a:lnTo>
                  <a:lnTo>
                    <a:pt x="1440" y="1699"/>
                  </a:lnTo>
                  <a:lnTo>
                    <a:pt x="1436" y="1702"/>
                  </a:lnTo>
                  <a:lnTo>
                    <a:pt x="1432" y="1705"/>
                  </a:lnTo>
                  <a:lnTo>
                    <a:pt x="1429" y="1708"/>
                  </a:lnTo>
                  <a:lnTo>
                    <a:pt x="1427" y="1709"/>
                  </a:lnTo>
                  <a:lnTo>
                    <a:pt x="1426" y="1711"/>
                  </a:lnTo>
                  <a:lnTo>
                    <a:pt x="1424" y="1711"/>
                  </a:lnTo>
                  <a:lnTo>
                    <a:pt x="1426" y="1709"/>
                  </a:lnTo>
                  <a:lnTo>
                    <a:pt x="1426" y="1708"/>
                  </a:lnTo>
                  <a:lnTo>
                    <a:pt x="1424" y="1708"/>
                  </a:lnTo>
                  <a:lnTo>
                    <a:pt x="1426" y="1708"/>
                  </a:lnTo>
                  <a:lnTo>
                    <a:pt x="1427" y="1708"/>
                  </a:lnTo>
                  <a:lnTo>
                    <a:pt x="1427" y="1708"/>
                  </a:lnTo>
                  <a:lnTo>
                    <a:pt x="1429" y="1707"/>
                  </a:lnTo>
                  <a:lnTo>
                    <a:pt x="1430" y="1707"/>
                  </a:lnTo>
                  <a:lnTo>
                    <a:pt x="1432" y="1703"/>
                  </a:lnTo>
                  <a:lnTo>
                    <a:pt x="1435" y="1702"/>
                  </a:lnTo>
                  <a:lnTo>
                    <a:pt x="1436" y="1701"/>
                  </a:lnTo>
                  <a:lnTo>
                    <a:pt x="1436" y="1699"/>
                  </a:lnTo>
                  <a:lnTo>
                    <a:pt x="1436" y="1697"/>
                  </a:lnTo>
                  <a:lnTo>
                    <a:pt x="1436" y="1697"/>
                  </a:lnTo>
                  <a:lnTo>
                    <a:pt x="1438" y="1697"/>
                  </a:lnTo>
                  <a:lnTo>
                    <a:pt x="1438" y="1696"/>
                  </a:lnTo>
                  <a:lnTo>
                    <a:pt x="1438" y="1696"/>
                  </a:lnTo>
                  <a:lnTo>
                    <a:pt x="1440" y="1695"/>
                  </a:lnTo>
                  <a:lnTo>
                    <a:pt x="1441" y="1693"/>
                  </a:lnTo>
                  <a:lnTo>
                    <a:pt x="1443" y="1691"/>
                  </a:lnTo>
                  <a:lnTo>
                    <a:pt x="1441" y="1687"/>
                  </a:lnTo>
                  <a:lnTo>
                    <a:pt x="1443" y="1687"/>
                  </a:lnTo>
                  <a:lnTo>
                    <a:pt x="1443" y="1689"/>
                  </a:lnTo>
                  <a:lnTo>
                    <a:pt x="1443" y="1689"/>
                  </a:lnTo>
                  <a:lnTo>
                    <a:pt x="1444" y="1685"/>
                  </a:lnTo>
                  <a:lnTo>
                    <a:pt x="1444" y="1685"/>
                  </a:lnTo>
                  <a:lnTo>
                    <a:pt x="1443" y="1685"/>
                  </a:lnTo>
                  <a:lnTo>
                    <a:pt x="1440" y="1687"/>
                  </a:lnTo>
                  <a:lnTo>
                    <a:pt x="1438" y="1687"/>
                  </a:lnTo>
                  <a:lnTo>
                    <a:pt x="1438" y="1685"/>
                  </a:lnTo>
                  <a:lnTo>
                    <a:pt x="1436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5"/>
                  </a:lnTo>
                  <a:lnTo>
                    <a:pt x="1436" y="1687"/>
                  </a:lnTo>
                  <a:lnTo>
                    <a:pt x="1436" y="1687"/>
                  </a:lnTo>
                  <a:lnTo>
                    <a:pt x="1435" y="1689"/>
                  </a:lnTo>
                  <a:lnTo>
                    <a:pt x="1435" y="1690"/>
                  </a:lnTo>
                  <a:lnTo>
                    <a:pt x="1435" y="1691"/>
                  </a:lnTo>
                  <a:lnTo>
                    <a:pt x="1435" y="1691"/>
                  </a:lnTo>
                  <a:lnTo>
                    <a:pt x="1433" y="1691"/>
                  </a:lnTo>
                  <a:lnTo>
                    <a:pt x="1433" y="1693"/>
                  </a:lnTo>
                  <a:lnTo>
                    <a:pt x="1432" y="1695"/>
                  </a:lnTo>
                  <a:lnTo>
                    <a:pt x="1432" y="1696"/>
                  </a:lnTo>
                  <a:lnTo>
                    <a:pt x="1432" y="1696"/>
                  </a:lnTo>
                  <a:lnTo>
                    <a:pt x="1432" y="1697"/>
                  </a:lnTo>
                  <a:lnTo>
                    <a:pt x="1429" y="1699"/>
                  </a:lnTo>
                  <a:lnTo>
                    <a:pt x="1427" y="1701"/>
                  </a:lnTo>
                  <a:lnTo>
                    <a:pt x="1426" y="1701"/>
                  </a:lnTo>
                  <a:lnTo>
                    <a:pt x="1426" y="1702"/>
                  </a:lnTo>
                  <a:lnTo>
                    <a:pt x="1426" y="1703"/>
                  </a:lnTo>
                  <a:lnTo>
                    <a:pt x="1424" y="1705"/>
                  </a:lnTo>
                  <a:lnTo>
                    <a:pt x="1423" y="1708"/>
                  </a:lnTo>
                  <a:lnTo>
                    <a:pt x="1423" y="1709"/>
                  </a:lnTo>
                  <a:lnTo>
                    <a:pt x="1424" y="1711"/>
                  </a:lnTo>
                  <a:lnTo>
                    <a:pt x="1424" y="1713"/>
                  </a:lnTo>
                  <a:lnTo>
                    <a:pt x="1423" y="1713"/>
                  </a:lnTo>
                  <a:lnTo>
                    <a:pt x="1423" y="1714"/>
                  </a:lnTo>
                  <a:lnTo>
                    <a:pt x="1421" y="1715"/>
                  </a:lnTo>
                  <a:lnTo>
                    <a:pt x="1420" y="1723"/>
                  </a:lnTo>
                  <a:lnTo>
                    <a:pt x="1418" y="1726"/>
                  </a:lnTo>
                  <a:lnTo>
                    <a:pt x="1417" y="1728"/>
                  </a:lnTo>
                  <a:lnTo>
                    <a:pt x="1415" y="1731"/>
                  </a:lnTo>
                  <a:lnTo>
                    <a:pt x="1409" y="1735"/>
                  </a:lnTo>
                  <a:lnTo>
                    <a:pt x="1409" y="1735"/>
                  </a:lnTo>
                  <a:lnTo>
                    <a:pt x="1408" y="1737"/>
                  </a:lnTo>
                  <a:lnTo>
                    <a:pt x="1408" y="1740"/>
                  </a:lnTo>
                  <a:lnTo>
                    <a:pt x="1405" y="1743"/>
                  </a:lnTo>
                  <a:lnTo>
                    <a:pt x="1405" y="1744"/>
                  </a:lnTo>
                  <a:lnTo>
                    <a:pt x="1402" y="1747"/>
                  </a:lnTo>
                  <a:lnTo>
                    <a:pt x="1400" y="1749"/>
                  </a:lnTo>
                  <a:lnTo>
                    <a:pt x="1399" y="1749"/>
                  </a:lnTo>
                  <a:lnTo>
                    <a:pt x="1397" y="1750"/>
                  </a:lnTo>
                  <a:lnTo>
                    <a:pt x="1391" y="1753"/>
                  </a:lnTo>
                  <a:lnTo>
                    <a:pt x="1388" y="1752"/>
                  </a:lnTo>
                  <a:lnTo>
                    <a:pt x="1386" y="1752"/>
                  </a:lnTo>
                  <a:lnTo>
                    <a:pt x="1385" y="1750"/>
                  </a:lnTo>
                  <a:lnTo>
                    <a:pt x="1380" y="1750"/>
                  </a:lnTo>
                  <a:lnTo>
                    <a:pt x="1379" y="1752"/>
                  </a:lnTo>
                  <a:lnTo>
                    <a:pt x="1376" y="1752"/>
                  </a:lnTo>
                  <a:lnTo>
                    <a:pt x="1374" y="1752"/>
                  </a:lnTo>
                  <a:lnTo>
                    <a:pt x="1374" y="1752"/>
                  </a:lnTo>
                  <a:lnTo>
                    <a:pt x="1373" y="1752"/>
                  </a:lnTo>
                  <a:lnTo>
                    <a:pt x="1371" y="1750"/>
                  </a:lnTo>
                  <a:lnTo>
                    <a:pt x="1367" y="1749"/>
                  </a:lnTo>
                  <a:lnTo>
                    <a:pt x="1362" y="1746"/>
                  </a:lnTo>
                  <a:lnTo>
                    <a:pt x="1357" y="1746"/>
                  </a:lnTo>
                  <a:lnTo>
                    <a:pt x="1354" y="1746"/>
                  </a:lnTo>
                  <a:lnTo>
                    <a:pt x="1354" y="1746"/>
                  </a:lnTo>
                  <a:lnTo>
                    <a:pt x="1353" y="1744"/>
                  </a:lnTo>
                  <a:lnTo>
                    <a:pt x="1353" y="1744"/>
                  </a:lnTo>
                  <a:lnTo>
                    <a:pt x="1350" y="1741"/>
                  </a:lnTo>
                  <a:lnTo>
                    <a:pt x="1347" y="1738"/>
                  </a:lnTo>
                  <a:lnTo>
                    <a:pt x="1347" y="1735"/>
                  </a:lnTo>
                  <a:lnTo>
                    <a:pt x="1347" y="1732"/>
                  </a:lnTo>
                  <a:lnTo>
                    <a:pt x="1348" y="1728"/>
                  </a:lnTo>
                  <a:lnTo>
                    <a:pt x="1348" y="1728"/>
                  </a:lnTo>
                  <a:lnTo>
                    <a:pt x="1348" y="1726"/>
                  </a:lnTo>
                  <a:lnTo>
                    <a:pt x="1350" y="1726"/>
                  </a:lnTo>
                  <a:lnTo>
                    <a:pt x="1350" y="1726"/>
                  </a:lnTo>
                  <a:lnTo>
                    <a:pt x="1351" y="1725"/>
                  </a:lnTo>
                  <a:lnTo>
                    <a:pt x="1351" y="1723"/>
                  </a:lnTo>
                  <a:lnTo>
                    <a:pt x="1351" y="1722"/>
                  </a:lnTo>
                  <a:lnTo>
                    <a:pt x="1350" y="1719"/>
                  </a:lnTo>
                  <a:lnTo>
                    <a:pt x="1350" y="1717"/>
                  </a:lnTo>
                  <a:lnTo>
                    <a:pt x="1350" y="1719"/>
                  </a:lnTo>
                  <a:lnTo>
                    <a:pt x="1350" y="1723"/>
                  </a:lnTo>
                  <a:lnTo>
                    <a:pt x="1350" y="1725"/>
                  </a:lnTo>
                  <a:lnTo>
                    <a:pt x="1350" y="1726"/>
                  </a:lnTo>
                  <a:lnTo>
                    <a:pt x="1348" y="1726"/>
                  </a:lnTo>
                  <a:lnTo>
                    <a:pt x="1348" y="1726"/>
                  </a:lnTo>
                  <a:lnTo>
                    <a:pt x="1347" y="1726"/>
                  </a:lnTo>
                  <a:lnTo>
                    <a:pt x="1347" y="1729"/>
                  </a:lnTo>
                  <a:lnTo>
                    <a:pt x="1345" y="1734"/>
                  </a:lnTo>
                  <a:lnTo>
                    <a:pt x="1345" y="1735"/>
                  </a:lnTo>
                  <a:lnTo>
                    <a:pt x="1347" y="1738"/>
                  </a:lnTo>
                  <a:lnTo>
                    <a:pt x="1347" y="1738"/>
                  </a:lnTo>
                  <a:lnTo>
                    <a:pt x="1347" y="1740"/>
                  </a:lnTo>
                  <a:lnTo>
                    <a:pt x="1347" y="1741"/>
                  </a:lnTo>
                  <a:lnTo>
                    <a:pt x="1347" y="1743"/>
                  </a:lnTo>
                  <a:lnTo>
                    <a:pt x="1347" y="1743"/>
                  </a:lnTo>
                  <a:lnTo>
                    <a:pt x="1345" y="1743"/>
                  </a:lnTo>
                  <a:lnTo>
                    <a:pt x="1347" y="1746"/>
                  </a:lnTo>
                  <a:lnTo>
                    <a:pt x="1347" y="1747"/>
                  </a:lnTo>
                  <a:lnTo>
                    <a:pt x="1348" y="1749"/>
                  </a:lnTo>
                  <a:lnTo>
                    <a:pt x="1354" y="1752"/>
                  </a:lnTo>
                  <a:lnTo>
                    <a:pt x="1357" y="1755"/>
                  </a:lnTo>
                  <a:lnTo>
                    <a:pt x="1361" y="1756"/>
                  </a:lnTo>
                  <a:lnTo>
                    <a:pt x="1362" y="1760"/>
                  </a:lnTo>
                  <a:lnTo>
                    <a:pt x="1362" y="1761"/>
                  </a:lnTo>
                  <a:lnTo>
                    <a:pt x="1361" y="1764"/>
                  </a:lnTo>
                  <a:lnTo>
                    <a:pt x="1361" y="1767"/>
                  </a:lnTo>
                  <a:lnTo>
                    <a:pt x="1361" y="1770"/>
                  </a:lnTo>
                  <a:lnTo>
                    <a:pt x="1361" y="1772"/>
                  </a:lnTo>
                  <a:lnTo>
                    <a:pt x="1364" y="1773"/>
                  </a:lnTo>
                  <a:lnTo>
                    <a:pt x="1365" y="1775"/>
                  </a:lnTo>
                  <a:lnTo>
                    <a:pt x="1368" y="1775"/>
                  </a:lnTo>
                  <a:lnTo>
                    <a:pt x="1368" y="1775"/>
                  </a:lnTo>
                  <a:lnTo>
                    <a:pt x="1368" y="1776"/>
                  </a:lnTo>
                  <a:lnTo>
                    <a:pt x="1368" y="1781"/>
                  </a:lnTo>
                  <a:lnTo>
                    <a:pt x="1368" y="1782"/>
                  </a:lnTo>
                  <a:lnTo>
                    <a:pt x="1368" y="1784"/>
                  </a:lnTo>
                  <a:lnTo>
                    <a:pt x="1364" y="1791"/>
                  </a:lnTo>
                  <a:lnTo>
                    <a:pt x="1359" y="1796"/>
                  </a:lnTo>
                  <a:lnTo>
                    <a:pt x="1359" y="1799"/>
                  </a:lnTo>
                  <a:lnTo>
                    <a:pt x="1357" y="1801"/>
                  </a:lnTo>
                  <a:lnTo>
                    <a:pt x="1356" y="1802"/>
                  </a:lnTo>
                  <a:lnTo>
                    <a:pt x="1350" y="1807"/>
                  </a:lnTo>
                  <a:lnTo>
                    <a:pt x="1339" y="1810"/>
                  </a:lnTo>
                  <a:lnTo>
                    <a:pt x="1332" y="1813"/>
                  </a:lnTo>
                  <a:lnTo>
                    <a:pt x="1330" y="1813"/>
                  </a:lnTo>
                  <a:lnTo>
                    <a:pt x="1316" y="1816"/>
                  </a:lnTo>
                  <a:lnTo>
                    <a:pt x="1313" y="1816"/>
                  </a:lnTo>
                  <a:lnTo>
                    <a:pt x="1310" y="1816"/>
                  </a:lnTo>
                  <a:lnTo>
                    <a:pt x="1307" y="1816"/>
                  </a:lnTo>
                  <a:lnTo>
                    <a:pt x="1304" y="1814"/>
                  </a:lnTo>
                  <a:lnTo>
                    <a:pt x="1303" y="1814"/>
                  </a:lnTo>
                  <a:lnTo>
                    <a:pt x="1301" y="1813"/>
                  </a:lnTo>
                  <a:lnTo>
                    <a:pt x="1300" y="1813"/>
                  </a:lnTo>
                  <a:lnTo>
                    <a:pt x="1298" y="1813"/>
                  </a:lnTo>
                  <a:lnTo>
                    <a:pt x="1300" y="1816"/>
                  </a:lnTo>
                  <a:lnTo>
                    <a:pt x="1300" y="1817"/>
                  </a:lnTo>
                  <a:lnTo>
                    <a:pt x="1300" y="1819"/>
                  </a:lnTo>
                  <a:lnTo>
                    <a:pt x="1301" y="1820"/>
                  </a:lnTo>
                  <a:lnTo>
                    <a:pt x="1301" y="1820"/>
                  </a:lnTo>
                  <a:lnTo>
                    <a:pt x="1303" y="1822"/>
                  </a:lnTo>
                  <a:lnTo>
                    <a:pt x="1301" y="1822"/>
                  </a:lnTo>
                  <a:lnTo>
                    <a:pt x="1301" y="1822"/>
                  </a:lnTo>
                  <a:lnTo>
                    <a:pt x="1303" y="1823"/>
                  </a:lnTo>
                  <a:lnTo>
                    <a:pt x="1303" y="1825"/>
                  </a:lnTo>
                  <a:lnTo>
                    <a:pt x="1301" y="1828"/>
                  </a:lnTo>
                  <a:lnTo>
                    <a:pt x="1300" y="1829"/>
                  </a:lnTo>
                  <a:lnTo>
                    <a:pt x="1300" y="1829"/>
                  </a:lnTo>
                  <a:lnTo>
                    <a:pt x="1300" y="1831"/>
                  </a:lnTo>
                  <a:lnTo>
                    <a:pt x="1298" y="1834"/>
                  </a:lnTo>
                  <a:lnTo>
                    <a:pt x="1298" y="1837"/>
                  </a:lnTo>
                  <a:lnTo>
                    <a:pt x="1298" y="1839"/>
                  </a:lnTo>
                  <a:lnTo>
                    <a:pt x="1300" y="1842"/>
                  </a:lnTo>
                  <a:lnTo>
                    <a:pt x="1300" y="1845"/>
                  </a:lnTo>
                  <a:lnTo>
                    <a:pt x="1298" y="1846"/>
                  </a:lnTo>
                  <a:lnTo>
                    <a:pt x="1294" y="1848"/>
                  </a:lnTo>
                  <a:lnTo>
                    <a:pt x="1291" y="1849"/>
                  </a:lnTo>
                  <a:lnTo>
                    <a:pt x="1288" y="1851"/>
                  </a:lnTo>
                  <a:lnTo>
                    <a:pt x="1283" y="1851"/>
                  </a:lnTo>
                  <a:lnTo>
                    <a:pt x="1282" y="1851"/>
                  </a:lnTo>
                  <a:lnTo>
                    <a:pt x="1277" y="1848"/>
                  </a:lnTo>
                  <a:lnTo>
                    <a:pt x="1274" y="1846"/>
                  </a:lnTo>
                  <a:lnTo>
                    <a:pt x="1271" y="1845"/>
                  </a:lnTo>
                  <a:lnTo>
                    <a:pt x="1268" y="1845"/>
                  </a:lnTo>
                  <a:lnTo>
                    <a:pt x="1268" y="1845"/>
                  </a:lnTo>
                  <a:lnTo>
                    <a:pt x="1269" y="1843"/>
                  </a:lnTo>
                  <a:lnTo>
                    <a:pt x="1268" y="1843"/>
                  </a:lnTo>
                  <a:lnTo>
                    <a:pt x="1268" y="1843"/>
                  </a:lnTo>
                  <a:lnTo>
                    <a:pt x="1265" y="1845"/>
                  </a:lnTo>
                  <a:lnTo>
                    <a:pt x="1265" y="1846"/>
                  </a:lnTo>
                  <a:lnTo>
                    <a:pt x="1265" y="1846"/>
                  </a:lnTo>
                  <a:lnTo>
                    <a:pt x="1265" y="1849"/>
                  </a:lnTo>
                  <a:lnTo>
                    <a:pt x="1265" y="1851"/>
                  </a:lnTo>
                  <a:lnTo>
                    <a:pt x="1266" y="1857"/>
                  </a:lnTo>
                  <a:lnTo>
                    <a:pt x="1266" y="1860"/>
                  </a:lnTo>
                  <a:lnTo>
                    <a:pt x="1266" y="1863"/>
                  </a:lnTo>
                  <a:lnTo>
                    <a:pt x="1266" y="1866"/>
                  </a:lnTo>
                  <a:lnTo>
                    <a:pt x="1268" y="1866"/>
                  </a:lnTo>
                  <a:lnTo>
                    <a:pt x="1269" y="1867"/>
                  </a:lnTo>
                  <a:lnTo>
                    <a:pt x="1271" y="1869"/>
                  </a:lnTo>
                  <a:lnTo>
                    <a:pt x="1272" y="1867"/>
                  </a:lnTo>
                  <a:lnTo>
                    <a:pt x="1272" y="1869"/>
                  </a:lnTo>
                  <a:lnTo>
                    <a:pt x="1272" y="1869"/>
                  </a:lnTo>
                  <a:lnTo>
                    <a:pt x="1271" y="1871"/>
                  </a:lnTo>
                  <a:lnTo>
                    <a:pt x="1271" y="1871"/>
                  </a:lnTo>
                  <a:lnTo>
                    <a:pt x="1274" y="1871"/>
                  </a:lnTo>
                  <a:lnTo>
                    <a:pt x="1275" y="1871"/>
                  </a:lnTo>
                  <a:lnTo>
                    <a:pt x="1277" y="1871"/>
                  </a:lnTo>
                  <a:lnTo>
                    <a:pt x="1278" y="1871"/>
                  </a:lnTo>
                  <a:lnTo>
                    <a:pt x="1278" y="1869"/>
                  </a:lnTo>
                  <a:lnTo>
                    <a:pt x="1275" y="1867"/>
                  </a:lnTo>
                  <a:lnTo>
                    <a:pt x="1275" y="1867"/>
                  </a:lnTo>
                  <a:lnTo>
                    <a:pt x="1277" y="1867"/>
                  </a:lnTo>
                  <a:lnTo>
                    <a:pt x="1280" y="1866"/>
                  </a:lnTo>
                  <a:lnTo>
                    <a:pt x="1282" y="1866"/>
                  </a:lnTo>
                  <a:lnTo>
                    <a:pt x="1282" y="1866"/>
                  </a:lnTo>
                  <a:lnTo>
                    <a:pt x="1283" y="1867"/>
                  </a:lnTo>
                  <a:lnTo>
                    <a:pt x="1283" y="1869"/>
                  </a:lnTo>
                  <a:lnTo>
                    <a:pt x="1283" y="1871"/>
                  </a:lnTo>
                  <a:lnTo>
                    <a:pt x="1283" y="1874"/>
                  </a:lnTo>
                  <a:lnTo>
                    <a:pt x="1283" y="1875"/>
                  </a:lnTo>
                  <a:lnTo>
                    <a:pt x="1283" y="1877"/>
                  </a:lnTo>
                  <a:lnTo>
                    <a:pt x="1283" y="1878"/>
                  </a:lnTo>
                  <a:lnTo>
                    <a:pt x="1278" y="1878"/>
                  </a:lnTo>
                  <a:lnTo>
                    <a:pt x="1277" y="1878"/>
                  </a:lnTo>
                  <a:lnTo>
                    <a:pt x="1275" y="1877"/>
                  </a:lnTo>
                  <a:lnTo>
                    <a:pt x="1275" y="1875"/>
                  </a:lnTo>
                  <a:lnTo>
                    <a:pt x="1274" y="1874"/>
                  </a:lnTo>
                  <a:lnTo>
                    <a:pt x="1272" y="1872"/>
                  </a:lnTo>
                  <a:lnTo>
                    <a:pt x="1271" y="1874"/>
                  </a:lnTo>
                  <a:lnTo>
                    <a:pt x="1269" y="1875"/>
                  </a:lnTo>
                  <a:lnTo>
                    <a:pt x="1266" y="1875"/>
                  </a:lnTo>
                  <a:lnTo>
                    <a:pt x="1266" y="1877"/>
                  </a:lnTo>
                  <a:lnTo>
                    <a:pt x="1271" y="1880"/>
                  </a:lnTo>
                  <a:lnTo>
                    <a:pt x="1274" y="1880"/>
                  </a:lnTo>
                  <a:lnTo>
                    <a:pt x="1274" y="1880"/>
                  </a:lnTo>
                  <a:lnTo>
                    <a:pt x="1275" y="1880"/>
                  </a:lnTo>
                  <a:lnTo>
                    <a:pt x="1274" y="1881"/>
                  </a:lnTo>
                  <a:lnTo>
                    <a:pt x="1274" y="1881"/>
                  </a:lnTo>
                  <a:lnTo>
                    <a:pt x="1269" y="1883"/>
                  </a:lnTo>
                  <a:lnTo>
                    <a:pt x="1268" y="1884"/>
                  </a:lnTo>
                  <a:lnTo>
                    <a:pt x="1266" y="1886"/>
                  </a:lnTo>
                  <a:lnTo>
                    <a:pt x="1263" y="1889"/>
                  </a:lnTo>
                  <a:lnTo>
                    <a:pt x="1263" y="1890"/>
                  </a:lnTo>
                  <a:lnTo>
                    <a:pt x="1263" y="1892"/>
                  </a:lnTo>
                  <a:lnTo>
                    <a:pt x="1263" y="1893"/>
                  </a:lnTo>
                  <a:lnTo>
                    <a:pt x="1263" y="1898"/>
                  </a:lnTo>
                  <a:lnTo>
                    <a:pt x="1263" y="1901"/>
                  </a:lnTo>
                  <a:lnTo>
                    <a:pt x="1263" y="1902"/>
                  </a:lnTo>
                  <a:lnTo>
                    <a:pt x="1263" y="1904"/>
                  </a:lnTo>
                  <a:lnTo>
                    <a:pt x="1262" y="1906"/>
                  </a:lnTo>
                  <a:lnTo>
                    <a:pt x="1259" y="1909"/>
                  </a:lnTo>
                  <a:lnTo>
                    <a:pt x="1257" y="1912"/>
                  </a:lnTo>
                  <a:lnTo>
                    <a:pt x="1259" y="1913"/>
                  </a:lnTo>
                  <a:lnTo>
                    <a:pt x="1259" y="1915"/>
                  </a:lnTo>
                  <a:lnTo>
                    <a:pt x="1259" y="1915"/>
                  </a:lnTo>
                  <a:lnTo>
                    <a:pt x="1257" y="1915"/>
                  </a:lnTo>
                  <a:lnTo>
                    <a:pt x="1251" y="1915"/>
                  </a:lnTo>
                  <a:lnTo>
                    <a:pt x="1250" y="1916"/>
                  </a:lnTo>
                  <a:lnTo>
                    <a:pt x="1248" y="1916"/>
                  </a:lnTo>
                  <a:lnTo>
                    <a:pt x="1248" y="1918"/>
                  </a:lnTo>
                  <a:lnTo>
                    <a:pt x="1247" y="1918"/>
                  </a:lnTo>
                  <a:lnTo>
                    <a:pt x="1244" y="1919"/>
                  </a:lnTo>
                  <a:lnTo>
                    <a:pt x="1242" y="1919"/>
                  </a:lnTo>
                  <a:lnTo>
                    <a:pt x="1239" y="1925"/>
                  </a:lnTo>
                  <a:lnTo>
                    <a:pt x="1237" y="1928"/>
                  </a:lnTo>
                  <a:lnTo>
                    <a:pt x="1234" y="1931"/>
                  </a:lnTo>
                  <a:lnTo>
                    <a:pt x="1234" y="1933"/>
                  </a:lnTo>
                  <a:lnTo>
                    <a:pt x="1234" y="1936"/>
                  </a:lnTo>
                  <a:lnTo>
                    <a:pt x="1234" y="1937"/>
                  </a:lnTo>
                  <a:lnTo>
                    <a:pt x="1234" y="1939"/>
                  </a:lnTo>
                  <a:lnTo>
                    <a:pt x="1236" y="1940"/>
                  </a:lnTo>
                  <a:lnTo>
                    <a:pt x="1237" y="1942"/>
                  </a:lnTo>
                  <a:lnTo>
                    <a:pt x="1245" y="1950"/>
                  </a:lnTo>
                  <a:lnTo>
                    <a:pt x="1247" y="1951"/>
                  </a:lnTo>
                  <a:lnTo>
                    <a:pt x="1254" y="1951"/>
                  </a:lnTo>
                  <a:lnTo>
                    <a:pt x="1256" y="1953"/>
                  </a:lnTo>
                  <a:lnTo>
                    <a:pt x="1257" y="1954"/>
                  </a:lnTo>
                  <a:lnTo>
                    <a:pt x="1257" y="1956"/>
                  </a:lnTo>
                  <a:lnTo>
                    <a:pt x="1257" y="1960"/>
                  </a:lnTo>
                  <a:lnTo>
                    <a:pt x="1256" y="1962"/>
                  </a:lnTo>
                  <a:lnTo>
                    <a:pt x="1256" y="1963"/>
                  </a:lnTo>
                  <a:lnTo>
                    <a:pt x="1254" y="1965"/>
                  </a:lnTo>
                  <a:lnTo>
                    <a:pt x="1251" y="1965"/>
                  </a:lnTo>
                  <a:lnTo>
                    <a:pt x="1253" y="1966"/>
                  </a:lnTo>
                  <a:lnTo>
                    <a:pt x="1253" y="1966"/>
                  </a:lnTo>
                  <a:lnTo>
                    <a:pt x="1254" y="1965"/>
                  </a:lnTo>
                  <a:lnTo>
                    <a:pt x="1256" y="1966"/>
                  </a:lnTo>
                  <a:lnTo>
                    <a:pt x="1256" y="1968"/>
                  </a:lnTo>
                  <a:lnTo>
                    <a:pt x="1256" y="1968"/>
                  </a:lnTo>
                  <a:lnTo>
                    <a:pt x="1254" y="1969"/>
                  </a:lnTo>
                  <a:lnTo>
                    <a:pt x="1254" y="1969"/>
                  </a:lnTo>
                  <a:lnTo>
                    <a:pt x="1250" y="1974"/>
                  </a:lnTo>
                  <a:lnTo>
                    <a:pt x="1247" y="1975"/>
                  </a:lnTo>
                  <a:lnTo>
                    <a:pt x="1245" y="1978"/>
                  </a:lnTo>
                  <a:lnTo>
                    <a:pt x="1242" y="1980"/>
                  </a:lnTo>
                  <a:lnTo>
                    <a:pt x="1240" y="1982"/>
                  </a:lnTo>
                  <a:lnTo>
                    <a:pt x="1239" y="1983"/>
                  </a:lnTo>
                  <a:lnTo>
                    <a:pt x="1236" y="1986"/>
                  </a:lnTo>
                  <a:lnTo>
                    <a:pt x="1233" y="1992"/>
                  </a:lnTo>
                  <a:lnTo>
                    <a:pt x="1233" y="1992"/>
                  </a:lnTo>
                  <a:lnTo>
                    <a:pt x="1234" y="1994"/>
                  </a:lnTo>
                  <a:lnTo>
                    <a:pt x="1233" y="2003"/>
                  </a:lnTo>
                  <a:lnTo>
                    <a:pt x="1231" y="2004"/>
                  </a:lnTo>
                  <a:lnTo>
                    <a:pt x="1230" y="2006"/>
                  </a:lnTo>
                  <a:lnTo>
                    <a:pt x="1228" y="2007"/>
                  </a:lnTo>
                  <a:lnTo>
                    <a:pt x="1227" y="2007"/>
                  </a:lnTo>
                  <a:lnTo>
                    <a:pt x="1225" y="2007"/>
                  </a:lnTo>
                  <a:lnTo>
                    <a:pt x="1224" y="2006"/>
                  </a:lnTo>
                  <a:lnTo>
                    <a:pt x="1222" y="2003"/>
                  </a:lnTo>
                  <a:lnTo>
                    <a:pt x="1221" y="2001"/>
                  </a:lnTo>
                  <a:lnTo>
                    <a:pt x="1221" y="2001"/>
                  </a:lnTo>
                  <a:lnTo>
                    <a:pt x="1222" y="2003"/>
                  </a:lnTo>
                  <a:lnTo>
                    <a:pt x="1221" y="2004"/>
                  </a:lnTo>
                  <a:lnTo>
                    <a:pt x="1218" y="2006"/>
                  </a:lnTo>
                  <a:lnTo>
                    <a:pt x="1218" y="2006"/>
                  </a:lnTo>
                  <a:lnTo>
                    <a:pt x="1221" y="2006"/>
                  </a:lnTo>
                  <a:lnTo>
                    <a:pt x="1222" y="2006"/>
                  </a:lnTo>
                  <a:lnTo>
                    <a:pt x="1222" y="2006"/>
                  </a:lnTo>
                  <a:lnTo>
                    <a:pt x="1224" y="2007"/>
                  </a:lnTo>
                  <a:lnTo>
                    <a:pt x="1224" y="2009"/>
                  </a:lnTo>
                  <a:lnTo>
                    <a:pt x="1224" y="2009"/>
                  </a:lnTo>
                  <a:lnTo>
                    <a:pt x="1222" y="2010"/>
                  </a:lnTo>
                  <a:lnTo>
                    <a:pt x="1221" y="2012"/>
                  </a:lnTo>
                  <a:lnTo>
                    <a:pt x="1218" y="2013"/>
                  </a:lnTo>
                  <a:lnTo>
                    <a:pt x="1216" y="2015"/>
                  </a:lnTo>
                  <a:lnTo>
                    <a:pt x="1216" y="2017"/>
                  </a:lnTo>
                  <a:lnTo>
                    <a:pt x="1216" y="2020"/>
                  </a:lnTo>
                  <a:lnTo>
                    <a:pt x="1215" y="2023"/>
                  </a:lnTo>
                  <a:lnTo>
                    <a:pt x="1215" y="2024"/>
                  </a:lnTo>
                  <a:lnTo>
                    <a:pt x="1213" y="2026"/>
                  </a:lnTo>
                  <a:lnTo>
                    <a:pt x="1213" y="2026"/>
                  </a:lnTo>
                  <a:lnTo>
                    <a:pt x="1215" y="2026"/>
                  </a:lnTo>
                  <a:lnTo>
                    <a:pt x="1215" y="2026"/>
                  </a:lnTo>
                  <a:lnTo>
                    <a:pt x="1216" y="2027"/>
                  </a:lnTo>
                  <a:lnTo>
                    <a:pt x="1216" y="2032"/>
                  </a:lnTo>
                  <a:lnTo>
                    <a:pt x="1216" y="2033"/>
                  </a:lnTo>
                  <a:lnTo>
                    <a:pt x="1216" y="2035"/>
                  </a:lnTo>
                  <a:lnTo>
                    <a:pt x="1216" y="2036"/>
                  </a:lnTo>
                  <a:lnTo>
                    <a:pt x="1215" y="2036"/>
                  </a:lnTo>
                  <a:lnTo>
                    <a:pt x="1213" y="2036"/>
                  </a:lnTo>
                  <a:lnTo>
                    <a:pt x="1212" y="2036"/>
                  </a:lnTo>
                  <a:lnTo>
                    <a:pt x="1212" y="2038"/>
                  </a:lnTo>
                  <a:lnTo>
                    <a:pt x="1213" y="2036"/>
                  </a:lnTo>
                  <a:lnTo>
                    <a:pt x="1215" y="2038"/>
                  </a:lnTo>
                  <a:lnTo>
                    <a:pt x="1216" y="2038"/>
                  </a:lnTo>
                  <a:lnTo>
                    <a:pt x="1218" y="2038"/>
                  </a:lnTo>
                  <a:lnTo>
                    <a:pt x="1218" y="2039"/>
                  </a:lnTo>
                  <a:lnTo>
                    <a:pt x="1221" y="2045"/>
                  </a:lnTo>
                  <a:lnTo>
                    <a:pt x="1224" y="2048"/>
                  </a:lnTo>
                  <a:lnTo>
                    <a:pt x="1225" y="2051"/>
                  </a:lnTo>
                  <a:lnTo>
                    <a:pt x="1224" y="2051"/>
                  </a:lnTo>
                  <a:lnTo>
                    <a:pt x="1218" y="2050"/>
                  </a:lnTo>
                  <a:lnTo>
                    <a:pt x="1216" y="2048"/>
                  </a:lnTo>
                  <a:lnTo>
                    <a:pt x="1215" y="2048"/>
                  </a:lnTo>
                  <a:lnTo>
                    <a:pt x="1212" y="2050"/>
                  </a:lnTo>
                  <a:lnTo>
                    <a:pt x="1210" y="2053"/>
                  </a:lnTo>
                  <a:lnTo>
                    <a:pt x="1210" y="2055"/>
                  </a:lnTo>
                  <a:lnTo>
                    <a:pt x="1209" y="2055"/>
                  </a:lnTo>
                  <a:lnTo>
                    <a:pt x="1206" y="2055"/>
                  </a:lnTo>
                  <a:lnTo>
                    <a:pt x="1199" y="2058"/>
                  </a:lnTo>
                  <a:lnTo>
                    <a:pt x="1198" y="2059"/>
                  </a:lnTo>
                  <a:lnTo>
                    <a:pt x="1196" y="2059"/>
                  </a:lnTo>
                  <a:lnTo>
                    <a:pt x="1195" y="2061"/>
                  </a:lnTo>
                  <a:lnTo>
                    <a:pt x="1195" y="2062"/>
                  </a:lnTo>
                  <a:lnTo>
                    <a:pt x="1195" y="2064"/>
                  </a:lnTo>
                  <a:lnTo>
                    <a:pt x="1193" y="2070"/>
                  </a:lnTo>
                  <a:lnTo>
                    <a:pt x="1193" y="2073"/>
                  </a:lnTo>
                  <a:lnTo>
                    <a:pt x="1193" y="2074"/>
                  </a:lnTo>
                  <a:lnTo>
                    <a:pt x="1193" y="2077"/>
                  </a:lnTo>
                  <a:lnTo>
                    <a:pt x="1193" y="2080"/>
                  </a:lnTo>
                  <a:lnTo>
                    <a:pt x="1192" y="2082"/>
                  </a:lnTo>
                  <a:lnTo>
                    <a:pt x="1189" y="2083"/>
                  </a:lnTo>
                  <a:lnTo>
                    <a:pt x="1187" y="2082"/>
                  </a:lnTo>
                  <a:lnTo>
                    <a:pt x="1184" y="2082"/>
                  </a:lnTo>
                  <a:lnTo>
                    <a:pt x="1183" y="2080"/>
                  </a:lnTo>
                  <a:lnTo>
                    <a:pt x="1180" y="2079"/>
                  </a:lnTo>
                  <a:lnTo>
                    <a:pt x="1178" y="2077"/>
                  </a:lnTo>
                  <a:lnTo>
                    <a:pt x="1175" y="2074"/>
                  </a:lnTo>
                  <a:lnTo>
                    <a:pt x="1175" y="2074"/>
                  </a:lnTo>
                  <a:lnTo>
                    <a:pt x="1175" y="2073"/>
                  </a:lnTo>
                  <a:lnTo>
                    <a:pt x="1177" y="2070"/>
                  </a:lnTo>
                  <a:lnTo>
                    <a:pt x="1177" y="2070"/>
                  </a:lnTo>
                  <a:lnTo>
                    <a:pt x="1180" y="2070"/>
                  </a:lnTo>
                  <a:lnTo>
                    <a:pt x="1181" y="2070"/>
                  </a:lnTo>
                  <a:lnTo>
                    <a:pt x="1183" y="2071"/>
                  </a:lnTo>
                  <a:lnTo>
                    <a:pt x="1183" y="2073"/>
                  </a:lnTo>
                  <a:lnTo>
                    <a:pt x="1183" y="2074"/>
                  </a:lnTo>
                  <a:lnTo>
                    <a:pt x="1181" y="2076"/>
                  </a:lnTo>
                  <a:lnTo>
                    <a:pt x="1181" y="2076"/>
                  </a:lnTo>
                  <a:lnTo>
                    <a:pt x="1183" y="2074"/>
                  </a:lnTo>
                  <a:lnTo>
                    <a:pt x="1184" y="2070"/>
                  </a:lnTo>
                  <a:lnTo>
                    <a:pt x="1187" y="2067"/>
                  </a:lnTo>
                  <a:lnTo>
                    <a:pt x="1189" y="2065"/>
                  </a:lnTo>
                  <a:lnTo>
                    <a:pt x="1190" y="2064"/>
                  </a:lnTo>
                  <a:lnTo>
                    <a:pt x="1190" y="2062"/>
                  </a:lnTo>
                  <a:lnTo>
                    <a:pt x="1190" y="2062"/>
                  </a:lnTo>
                  <a:lnTo>
                    <a:pt x="1190" y="2061"/>
                  </a:lnTo>
                  <a:lnTo>
                    <a:pt x="1187" y="2061"/>
                  </a:lnTo>
                  <a:lnTo>
                    <a:pt x="1181" y="2065"/>
                  </a:lnTo>
                  <a:lnTo>
                    <a:pt x="1178" y="2067"/>
                  </a:lnTo>
                  <a:lnTo>
                    <a:pt x="1177" y="2068"/>
                  </a:lnTo>
                  <a:lnTo>
                    <a:pt x="1175" y="2070"/>
                  </a:lnTo>
                  <a:lnTo>
                    <a:pt x="1175" y="2071"/>
                  </a:lnTo>
                  <a:lnTo>
                    <a:pt x="1174" y="2073"/>
                  </a:lnTo>
                  <a:lnTo>
                    <a:pt x="1174" y="2074"/>
                  </a:lnTo>
                  <a:lnTo>
                    <a:pt x="1172" y="2074"/>
                  </a:lnTo>
                  <a:lnTo>
                    <a:pt x="1168" y="2071"/>
                  </a:lnTo>
                  <a:lnTo>
                    <a:pt x="1168" y="2070"/>
                  </a:lnTo>
                  <a:lnTo>
                    <a:pt x="1168" y="2068"/>
                  </a:lnTo>
                  <a:lnTo>
                    <a:pt x="1169" y="2068"/>
                  </a:lnTo>
                  <a:lnTo>
                    <a:pt x="1169" y="2064"/>
                  </a:lnTo>
                  <a:lnTo>
                    <a:pt x="1169" y="2062"/>
                  </a:lnTo>
                  <a:lnTo>
                    <a:pt x="1171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5" y="2061"/>
                  </a:lnTo>
                  <a:lnTo>
                    <a:pt x="1180" y="2058"/>
                  </a:lnTo>
                  <a:lnTo>
                    <a:pt x="1181" y="2058"/>
                  </a:lnTo>
                  <a:lnTo>
                    <a:pt x="1183" y="2059"/>
                  </a:lnTo>
                  <a:lnTo>
                    <a:pt x="1186" y="2058"/>
                  </a:lnTo>
                  <a:lnTo>
                    <a:pt x="1186" y="2058"/>
                  </a:lnTo>
                  <a:lnTo>
                    <a:pt x="1186" y="2058"/>
                  </a:lnTo>
                  <a:lnTo>
                    <a:pt x="1184" y="2056"/>
                  </a:lnTo>
                  <a:lnTo>
                    <a:pt x="1183" y="2056"/>
                  </a:lnTo>
                  <a:lnTo>
                    <a:pt x="1178" y="2056"/>
                  </a:lnTo>
                  <a:lnTo>
                    <a:pt x="1177" y="2056"/>
                  </a:lnTo>
                  <a:lnTo>
                    <a:pt x="1175" y="2058"/>
                  </a:lnTo>
                  <a:lnTo>
                    <a:pt x="1175" y="2058"/>
                  </a:lnTo>
                  <a:lnTo>
                    <a:pt x="1174" y="2056"/>
                  </a:lnTo>
                  <a:lnTo>
                    <a:pt x="1172" y="2056"/>
                  </a:lnTo>
                  <a:lnTo>
                    <a:pt x="1172" y="2056"/>
                  </a:lnTo>
                  <a:lnTo>
                    <a:pt x="1171" y="2056"/>
                  </a:lnTo>
                  <a:lnTo>
                    <a:pt x="1171" y="2058"/>
                  </a:lnTo>
                  <a:lnTo>
                    <a:pt x="1171" y="2059"/>
                  </a:lnTo>
                  <a:lnTo>
                    <a:pt x="1169" y="2061"/>
                  </a:lnTo>
                  <a:lnTo>
                    <a:pt x="1168" y="2062"/>
                  </a:lnTo>
                  <a:lnTo>
                    <a:pt x="1168" y="2065"/>
                  </a:lnTo>
                  <a:lnTo>
                    <a:pt x="1168" y="2065"/>
                  </a:lnTo>
                  <a:lnTo>
                    <a:pt x="1168" y="2067"/>
                  </a:lnTo>
                  <a:lnTo>
                    <a:pt x="1166" y="2067"/>
                  </a:lnTo>
                  <a:lnTo>
                    <a:pt x="1165" y="2067"/>
                  </a:lnTo>
                  <a:lnTo>
                    <a:pt x="1163" y="2064"/>
                  </a:lnTo>
                  <a:lnTo>
                    <a:pt x="1161" y="2064"/>
                  </a:lnTo>
                  <a:lnTo>
                    <a:pt x="1160" y="2062"/>
                  </a:lnTo>
                  <a:lnTo>
                    <a:pt x="1165" y="2061"/>
                  </a:lnTo>
                  <a:lnTo>
                    <a:pt x="1165" y="2059"/>
                  </a:lnTo>
                  <a:lnTo>
                    <a:pt x="1166" y="2058"/>
                  </a:lnTo>
                  <a:lnTo>
                    <a:pt x="1168" y="2056"/>
                  </a:lnTo>
                  <a:lnTo>
                    <a:pt x="1166" y="2055"/>
                  </a:lnTo>
                  <a:lnTo>
                    <a:pt x="1166" y="2055"/>
                  </a:lnTo>
                  <a:lnTo>
                    <a:pt x="1166" y="2056"/>
                  </a:lnTo>
                  <a:lnTo>
                    <a:pt x="1165" y="2058"/>
                  </a:lnTo>
                  <a:lnTo>
                    <a:pt x="1163" y="2056"/>
                  </a:lnTo>
                  <a:lnTo>
                    <a:pt x="1161" y="2059"/>
                  </a:lnTo>
                  <a:lnTo>
                    <a:pt x="1160" y="2058"/>
                  </a:lnTo>
                  <a:lnTo>
                    <a:pt x="1157" y="2059"/>
                  </a:lnTo>
                  <a:lnTo>
                    <a:pt x="1155" y="2058"/>
                  </a:lnTo>
                  <a:lnTo>
                    <a:pt x="1155" y="2056"/>
                  </a:lnTo>
                  <a:lnTo>
                    <a:pt x="1155" y="2055"/>
                  </a:lnTo>
                  <a:lnTo>
                    <a:pt x="1155" y="2053"/>
                  </a:lnTo>
                  <a:lnTo>
                    <a:pt x="1155" y="2053"/>
                  </a:lnTo>
                  <a:lnTo>
                    <a:pt x="1154" y="2053"/>
                  </a:lnTo>
                  <a:lnTo>
                    <a:pt x="1154" y="2051"/>
                  </a:lnTo>
                  <a:lnTo>
                    <a:pt x="1152" y="2048"/>
                  </a:lnTo>
                  <a:lnTo>
                    <a:pt x="1152" y="2048"/>
                  </a:lnTo>
                  <a:lnTo>
                    <a:pt x="1152" y="2047"/>
                  </a:lnTo>
                  <a:lnTo>
                    <a:pt x="1152" y="2047"/>
                  </a:lnTo>
                  <a:lnTo>
                    <a:pt x="1154" y="2047"/>
                  </a:lnTo>
                  <a:lnTo>
                    <a:pt x="1154" y="2048"/>
                  </a:lnTo>
                  <a:lnTo>
                    <a:pt x="1155" y="2048"/>
                  </a:lnTo>
                  <a:lnTo>
                    <a:pt x="1158" y="2050"/>
                  </a:lnTo>
                  <a:lnTo>
                    <a:pt x="1158" y="2048"/>
                  </a:lnTo>
                  <a:lnTo>
                    <a:pt x="1160" y="2048"/>
                  </a:lnTo>
                  <a:lnTo>
                    <a:pt x="1160" y="2047"/>
                  </a:lnTo>
                  <a:lnTo>
                    <a:pt x="1160" y="2047"/>
                  </a:lnTo>
                  <a:lnTo>
                    <a:pt x="1160" y="2047"/>
                  </a:lnTo>
                  <a:lnTo>
                    <a:pt x="1161" y="2048"/>
                  </a:lnTo>
                  <a:lnTo>
                    <a:pt x="1163" y="2048"/>
                  </a:lnTo>
                  <a:lnTo>
                    <a:pt x="1165" y="2048"/>
                  </a:lnTo>
                  <a:lnTo>
                    <a:pt x="1165" y="2048"/>
                  </a:lnTo>
                  <a:lnTo>
                    <a:pt x="1166" y="2047"/>
                  </a:lnTo>
                  <a:lnTo>
                    <a:pt x="1169" y="2045"/>
                  </a:lnTo>
                  <a:lnTo>
                    <a:pt x="1171" y="2044"/>
                  </a:lnTo>
                  <a:lnTo>
                    <a:pt x="1171" y="2044"/>
                  </a:lnTo>
                  <a:lnTo>
                    <a:pt x="1172" y="2044"/>
                  </a:lnTo>
                  <a:lnTo>
                    <a:pt x="1172" y="2044"/>
                  </a:lnTo>
                  <a:lnTo>
                    <a:pt x="1172" y="2045"/>
                  </a:lnTo>
                  <a:lnTo>
                    <a:pt x="1172" y="2047"/>
                  </a:lnTo>
                  <a:lnTo>
                    <a:pt x="1174" y="2048"/>
                  </a:lnTo>
                  <a:lnTo>
                    <a:pt x="1174" y="2048"/>
                  </a:lnTo>
                  <a:lnTo>
                    <a:pt x="1174" y="2050"/>
                  </a:lnTo>
                  <a:lnTo>
                    <a:pt x="1172" y="2051"/>
                  </a:lnTo>
                  <a:lnTo>
                    <a:pt x="1172" y="2051"/>
                  </a:lnTo>
                  <a:lnTo>
                    <a:pt x="1172" y="2053"/>
                  </a:lnTo>
                  <a:lnTo>
                    <a:pt x="1172" y="2053"/>
                  </a:lnTo>
                  <a:lnTo>
                    <a:pt x="1174" y="2051"/>
                  </a:lnTo>
                  <a:lnTo>
                    <a:pt x="1174" y="2050"/>
                  </a:lnTo>
                  <a:lnTo>
                    <a:pt x="1174" y="2050"/>
                  </a:lnTo>
                  <a:lnTo>
                    <a:pt x="1174" y="2048"/>
                  </a:lnTo>
                  <a:lnTo>
                    <a:pt x="1174" y="2048"/>
                  </a:lnTo>
                  <a:lnTo>
                    <a:pt x="1174" y="2045"/>
                  </a:lnTo>
                  <a:lnTo>
                    <a:pt x="1172" y="2045"/>
                  </a:lnTo>
                  <a:lnTo>
                    <a:pt x="1172" y="2044"/>
                  </a:lnTo>
                  <a:lnTo>
                    <a:pt x="1174" y="2042"/>
                  </a:lnTo>
                  <a:lnTo>
                    <a:pt x="1174" y="2042"/>
                  </a:lnTo>
                  <a:lnTo>
                    <a:pt x="1175" y="2041"/>
                  </a:lnTo>
                  <a:lnTo>
                    <a:pt x="1174" y="2039"/>
                  </a:lnTo>
                  <a:lnTo>
                    <a:pt x="1171" y="2036"/>
                  </a:lnTo>
                  <a:lnTo>
                    <a:pt x="1166" y="2033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71" y="2038"/>
                  </a:lnTo>
                  <a:lnTo>
                    <a:pt x="1172" y="2038"/>
                  </a:lnTo>
                  <a:lnTo>
                    <a:pt x="1172" y="2039"/>
                  </a:lnTo>
                  <a:lnTo>
                    <a:pt x="1174" y="2039"/>
                  </a:lnTo>
                  <a:lnTo>
                    <a:pt x="1174" y="2041"/>
                  </a:lnTo>
                  <a:lnTo>
                    <a:pt x="1169" y="2042"/>
                  </a:lnTo>
                  <a:lnTo>
                    <a:pt x="1166" y="2045"/>
                  </a:lnTo>
                  <a:lnTo>
                    <a:pt x="1163" y="2047"/>
                  </a:lnTo>
                  <a:lnTo>
                    <a:pt x="1161" y="2045"/>
                  </a:lnTo>
                  <a:lnTo>
                    <a:pt x="1161" y="2044"/>
                  </a:lnTo>
                  <a:lnTo>
                    <a:pt x="1160" y="2042"/>
                  </a:lnTo>
                  <a:lnTo>
                    <a:pt x="1158" y="2041"/>
                  </a:lnTo>
                  <a:lnTo>
                    <a:pt x="1158" y="2041"/>
                  </a:lnTo>
                  <a:lnTo>
                    <a:pt x="1157" y="2041"/>
                  </a:lnTo>
                  <a:lnTo>
                    <a:pt x="1157" y="2039"/>
                  </a:lnTo>
                  <a:lnTo>
                    <a:pt x="1157" y="2041"/>
                  </a:lnTo>
                  <a:lnTo>
                    <a:pt x="1154" y="2039"/>
                  </a:lnTo>
                  <a:lnTo>
                    <a:pt x="1154" y="2038"/>
                  </a:lnTo>
                  <a:lnTo>
                    <a:pt x="1155" y="2036"/>
                  </a:lnTo>
                  <a:lnTo>
                    <a:pt x="1157" y="2038"/>
                  </a:lnTo>
                  <a:lnTo>
                    <a:pt x="1157" y="2032"/>
                  </a:lnTo>
                  <a:lnTo>
                    <a:pt x="1157" y="2030"/>
                  </a:lnTo>
                  <a:lnTo>
                    <a:pt x="1154" y="2029"/>
                  </a:lnTo>
                  <a:lnTo>
                    <a:pt x="1154" y="2029"/>
                  </a:lnTo>
                  <a:lnTo>
                    <a:pt x="1152" y="2029"/>
                  </a:lnTo>
                  <a:lnTo>
                    <a:pt x="1151" y="2029"/>
                  </a:lnTo>
                  <a:lnTo>
                    <a:pt x="1149" y="2029"/>
                  </a:lnTo>
                  <a:lnTo>
                    <a:pt x="1149" y="2027"/>
                  </a:lnTo>
                  <a:lnTo>
                    <a:pt x="1148" y="2027"/>
                  </a:lnTo>
                  <a:lnTo>
                    <a:pt x="1146" y="2026"/>
                  </a:lnTo>
                  <a:lnTo>
                    <a:pt x="1143" y="2023"/>
                  </a:lnTo>
                  <a:lnTo>
                    <a:pt x="1143" y="2021"/>
                  </a:lnTo>
                  <a:lnTo>
                    <a:pt x="1142" y="2020"/>
                  </a:lnTo>
                  <a:lnTo>
                    <a:pt x="1146" y="2020"/>
                  </a:lnTo>
                  <a:lnTo>
                    <a:pt x="1148" y="2018"/>
                  </a:lnTo>
                  <a:lnTo>
                    <a:pt x="1148" y="2018"/>
                  </a:lnTo>
                  <a:lnTo>
                    <a:pt x="1148" y="2017"/>
                  </a:lnTo>
                  <a:lnTo>
                    <a:pt x="1146" y="2015"/>
                  </a:lnTo>
                  <a:lnTo>
                    <a:pt x="1146" y="2013"/>
                  </a:lnTo>
                  <a:lnTo>
                    <a:pt x="1148" y="2013"/>
                  </a:lnTo>
                  <a:lnTo>
                    <a:pt x="1149" y="2013"/>
                  </a:lnTo>
                  <a:lnTo>
                    <a:pt x="1151" y="2015"/>
                  </a:lnTo>
                  <a:lnTo>
                    <a:pt x="1152" y="2017"/>
                  </a:lnTo>
                  <a:lnTo>
                    <a:pt x="1154" y="2021"/>
                  </a:lnTo>
                  <a:lnTo>
                    <a:pt x="1154" y="2021"/>
                  </a:lnTo>
                  <a:lnTo>
                    <a:pt x="1154" y="2021"/>
                  </a:lnTo>
                  <a:lnTo>
                    <a:pt x="1158" y="2024"/>
                  </a:lnTo>
                  <a:lnTo>
                    <a:pt x="1158" y="2024"/>
                  </a:lnTo>
                  <a:lnTo>
                    <a:pt x="1158" y="2023"/>
                  </a:lnTo>
                  <a:lnTo>
                    <a:pt x="1158" y="2020"/>
                  </a:lnTo>
                  <a:lnTo>
                    <a:pt x="1160" y="2018"/>
                  </a:lnTo>
                  <a:lnTo>
                    <a:pt x="1160" y="2018"/>
                  </a:lnTo>
                  <a:lnTo>
                    <a:pt x="1160" y="2018"/>
                  </a:lnTo>
                  <a:lnTo>
                    <a:pt x="1160" y="2017"/>
                  </a:lnTo>
                  <a:lnTo>
                    <a:pt x="1160" y="2015"/>
                  </a:lnTo>
                  <a:lnTo>
                    <a:pt x="1160" y="2015"/>
                  </a:lnTo>
                  <a:lnTo>
                    <a:pt x="1158" y="2017"/>
                  </a:lnTo>
                  <a:lnTo>
                    <a:pt x="1157" y="2021"/>
                  </a:lnTo>
                  <a:lnTo>
                    <a:pt x="1155" y="2021"/>
                  </a:lnTo>
                  <a:lnTo>
                    <a:pt x="1155" y="2020"/>
                  </a:lnTo>
                  <a:lnTo>
                    <a:pt x="1154" y="2018"/>
                  </a:lnTo>
                  <a:lnTo>
                    <a:pt x="1154" y="2018"/>
                  </a:lnTo>
                  <a:lnTo>
                    <a:pt x="1154" y="2015"/>
                  </a:lnTo>
                  <a:lnTo>
                    <a:pt x="1157" y="2015"/>
                  </a:lnTo>
                  <a:lnTo>
                    <a:pt x="1155" y="2015"/>
                  </a:lnTo>
                  <a:lnTo>
                    <a:pt x="1152" y="2013"/>
                  </a:lnTo>
                  <a:lnTo>
                    <a:pt x="1151" y="2013"/>
                  </a:lnTo>
                  <a:lnTo>
                    <a:pt x="1151" y="2012"/>
                  </a:lnTo>
                  <a:lnTo>
                    <a:pt x="1149" y="2010"/>
                  </a:lnTo>
                  <a:lnTo>
                    <a:pt x="1148" y="2009"/>
                  </a:lnTo>
                  <a:lnTo>
                    <a:pt x="1151" y="2007"/>
                  </a:lnTo>
                  <a:lnTo>
                    <a:pt x="1152" y="2006"/>
                  </a:lnTo>
                  <a:lnTo>
                    <a:pt x="1155" y="2006"/>
                  </a:lnTo>
                  <a:lnTo>
                    <a:pt x="1157" y="2006"/>
                  </a:lnTo>
                  <a:lnTo>
                    <a:pt x="1155" y="2004"/>
                  </a:lnTo>
                  <a:lnTo>
                    <a:pt x="1155" y="2004"/>
                  </a:lnTo>
                  <a:lnTo>
                    <a:pt x="1154" y="2004"/>
                  </a:lnTo>
                  <a:lnTo>
                    <a:pt x="1152" y="2001"/>
                  </a:lnTo>
                  <a:lnTo>
                    <a:pt x="1152" y="2000"/>
                  </a:lnTo>
                  <a:lnTo>
                    <a:pt x="1152" y="1998"/>
                  </a:lnTo>
                  <a:lnTo>
                    <a:pt x="1152" y="1998"/>
                  </a:lnTo>
                  <a:lnTo>
                    <a:pt x="1154" y="1997"/>
                  </a:lnTo>
                  <a:lnTo>
                    <a:pt x="1157" y="1998"/>
                  </a:lnTo>
                  <a:lnTo>
                    <a:pt x="1157" y="1998"/>
                  </a:lnTo>
                  <a:lnTo>
                    <a:pt x="1158" y="1998"/>
                  </a:lnTo>
                  <a:lnTo>
                    <a:pt x="1157" y="1997"/>
                  </a:lnTo>
                  <a:lnTo>
                    <a:pt x="1155" y="1997"/>
                  </a:lnTo>
                  <a:lnTo>
                    <a:pt x="1155" y="1995"/>
                  </a:lnTo>
                  <a:lnTo>
                    <a:pt x="1155" y="1994"/>
                  </a:lnTo>
                  <a:lnTo>
                    <a:pt x="1155" y="1992"/>
                  </a:lnTo>
                  <a:lnTo>
                    <a:pt x="1155" y="1992"/>
                  </a:lnTo>
                  <a:lnTo>
                    <a:pt x="1155" y="1989"/>
                  </a:lnTo>
                  <a:lnTo>
                    <a:pt x="1155" y="1989"/>
                  </a:lnTo>
                  <a:lnTo>
                    <a:pt x="1155" y="1988"/>
                  </a:lnTo>
                  <a:lnTo>
                    <a:pt x="1157" y="1988"/>
                  </a:lnTo>
                  <a:lnTo>
                    <a:pt x="1157" y="1988"/>
                  </a:lnTo>
                  <a:lnTo>
                    <a:pt x="1155" y="1988"/>
                  </a:lnTo>
                  <a:lnTo>
                    <a:pt x="1155" y="1989"/>
                  </a:lnTo>
                  <a:lnTo>
                    <a:pt x="1155" y="1991"/>
                  </a:lnTo>
                  <a:lnTo>
                    <a:pt x="1154" y="1992"/>
                  </a:lnTo>
                  <a:lnTo>
                    <a:pt x="1154" y="1992"/>
                  </a:lnTo>
                  <a:lnTo>
                    <a:pt x="1154" y="1995"/>
                  </a:lnTo>
                  <a:lnTo>
                    <a:pt x="1154" y="1997"/>
                  </a:lnTo>
                  <a:lnTo>
                    <a:pt x="1152" y="1995"/>
                  </a:lnTo>
                  <a:lnTo>
                    <a:pt x="1152" y="1995"/>
                  </a:lnTo>
                  <a:lnTo>
                    <a:pt x="1151" y="1994"/>
                  </a:lnTo>
                  <a:lnTo>
                    <a:pt x="1151" y="1994"/>
                  </a:lnTo>
                  <a:lnTo>
                    <a:pt x="1151" y="1988"/>
                  </a:lnTo>
                  <a:lnTo>
                    <a:pt x="1151" y="1983"/>
                  </a:lnTo>
                  <a:lnTo>
                    <a:pt x="1152" y="1980"/>
                  </a:lnTo>
                  <a:lnTo>
                    <a:pt x="1152" y="1978"/>
                  </a:lnTo>
                  <a:lnTo>
                    <a:pt x="1154" y="1977"/>
                  </a:lnTo>
                  <a:lnTo>
                    <a:pt x="1154" y="1977"/>
                  </a:lnTo>
                  <a:lnTo>
                    <a:pt x="1155" y="1977"/>
                  </a:lnTo>
                  <a:lnTo>
                    <a:pt x="1155" y="1977"/>
                  </a:lnTo>
                  <a:lnTo>
                    <a:pt x="1154" y="1977"/>
                  </a:lnTo>
                  <a:lnTo>
                    <a:pt x="1152" y="1977"/>
                  </a:lnTo>
                  <a:lnTo>
                    <a:pt x="1152" y="1977"/>
                  </a:lnTo>
                  <a:lnTo>
                    <a:pt x="1149" y="1977"/>
                  </a:lnTo>
                  <a:lnTo>
                    <a:pt x="1149" y="1975"/>
                  </a:lnTo>
                  <a:lnTo>
                    <a:pt x="1149" y="1974"/>
                  </a:lnTo>
                  <a:lnTo>
                    <a:pt x="1149" y="1971"/>
                  </a:lnTo>
                  <a:lnTo>
                    <a:pt x="1149" y="1968"/>
                  </a:lnTo>
                  <a:lnTo>
                    <a:pt x="1151" y="1968"/>
                  </a:lnTo>
                  <a:lnTo>
                    <a:pt x="1152" y="1969"/>
                  </a:lnTo>
                  <a:lnTo>
                    <a:pt x="1158" y="1969"/>
                  </a:lnTo>
                  <a:lnTo>
                    <a:pt x="1161" y="1972"/>
                  </a:lnTo>
                  <a:lnTo>
                    <a:pt x="1163" y="1971"/>
                  </a:lnTo>
                  <a:lnTo>
                    <a:pt x="1163" y="1971"/>
                  </a:lnTo>
                  <a:lnTo>
                    <a:pt x="1161" y="1971"/>
                  </a:lnTo>
                  <a:lnTo>
                    <a:pt x="1161" y="1969"/>
                  </a:lnTo>
                  <a:lnTo>
                    <a:pt x="1160" y="1968"/>
                  </a:lnTo>
                  <a:lnTo>
                    <a:pt x="1160" y="1968"/>
                  </a:lnTo>
                  <a:lnTo>
                    <a:pt x="1160" y="1966"/>
                  </a:lnTo>
                  <a:lnTo>
                    <a:pt x="1160" y="1962"/>
                  </a:lnTo>
                  <a:lnTo>
                    <a:pt x="1158" y="1962"/>
                  </a:lnTo>
                  <a:lnTo>
                    <a:pt x="1158" y="1963"/>
                  </a:lnTo>
                  <a:lnTo>
                    <a:pt x="1158" y="1966"/>
                  </a:lnTo>
                  <a:lnTo>
                    <a:pt x="1157" y="1966"/>
                  </a:lnTo>
                  <a:lnTo>
                    <a:pt x="1155" y="1968"/>
                  </a:lnTo>
                  <a:lnTo>
                    <a:pt x="1152" y="1968"/>
                  </a:lnTo>
                  <a:lnTo>
                    <a:pt x="1151" y="1968"/>
                  </a:lnTo>
                  <a:lnTo>
                    <a:pt x="1151" y="1966"/>
                  </a:lnTo>
                  <a:lnTo>
                    <a:pt x="1151" y="1965"/>
                  </a:lnTo>
                  <a:lnTo>
                    <a:pt x="1151" y="1965"/>
                  </a:lnTo>
                  <a:lnTo>
                    <a:pt x="1149" y="1965"/>
                  </a:lnTo>
                  <a:lnTo>
                    <a:pt x="1148" y="1963"/>
                  </a:lnTo>
                  <a:lnTo>
                    <a:pt x="1148" y="1963"/>
                  </a:lnTo>
                  <a:lnTo>
                    <a:pt x="1149" y="1962"/>
                  </a:lnTo>
                  <a:lnTo>
                    <a:pt x="1149" y="1960"/>
                  </a:lnTo>
                  <a:lnTo>
                    <a:pt x="1151" y="1960"/>
                  </a:lnTo>
                  <a:lnTo>
                    <a:pt x="1151" y="1962"/>
                  </a:lnTo>
                  <a:lnTo>
                    <a:pt x="1152" y="1962"/>
                  </a:lnTo>
                  <a:lnTo>
                    <a:pt x="1152" y="1962"/>
                  </a:lnTo>
                  <a:lnTo>
                    <a:pt x="1154" y="1962"/>
                  </a:lnTo>
                  <a:lnTo>
                    <a:pt x="1154" y="1960"/>
                  </a:lnTo>
                  <a:lnTo>
                    <a:pt x="1154" y="1960"/>
                  </a:lnTo>
                  <a:lnTo>
                    <a:pt x="1152" y="1960"/>
                  </a:lnTo>
                  <a:lnTo>
                    <a:pt x="1152" y="1960"/>
                  </a:lnTo>
                  <a:lnTo>
                    <a:pt x="1149" y="1957"/>
                  </a:lnTo>
                  <a:lnTo>
                    <a:pt x="1151" y="1956"/>
                  </a:lnTo>
                  <a:lnTo>
                    <a:pt x="1154" y="1954"/>
                  </a:lnTo>
                  <a:lnTo>
                    <a:pt x="1154" y="1954"/>
                  </a:lnTo>
                  <a:lnTo>
                    <a:pt x="1154" y="1951"/>
                  </a:lnTo>
                  <a:lnTo>
                    <a:pt x="1154" y="1950"/>
                  </a:lnTo>
                  <a:lnTo>
                    <a:pt x="1154" y="1948"/>
                  </a:lnTo>
                  <a:lnTo>
                    <a:pt x="1152" y="1947"/>
                  </a:lnTo>
                  <a:lnTo>
                    <a:pt x="1151" y="1947"/>
                  </a:lnTo>
                  <a:lnTo>
                    <a:pt x="1149" y="1947"/>
                  </a:lnTo>
                  <a:lnTo>
                    <a:pt x="1149" y="1947"/>
                  </a:lnTo>
                  <a:lnTo>
                    <a:pt x="1151" y="1948"/>
                  </a:lnTo>
                  <a:lnTo>
                    <a:pt x="1149" y="1948"/>
                  </a:lnTo>
                  <a:lnTo>
                    <a:pt x="1149" y="1948"/>
                  </a:lnTo>
                  <a:lnTo>
                    <a:pt x="1148" y="1948"/>
                  </a:lnTo>
                  <a:lnTo>
                    <a:pt x="1146" y="1947"/>
                  </a:lnTo>
                  <a:lnTo>
                    <a:pt x="1143" y="1945"/>
                  </a:lnTo>
                  <a:lnTo>
                    <a:pt x="1143" y="1945"/>
                  </a:lnTo>
                  <a:lnTo>
                    <a:pt x="1143" y="1944"/>
                  </a:lnTo>
                  <a:lnTo>
                    <a:pt x="1143" y="1942"/>
                  </a:lnTo>
                  <a:lnTo>
                    <a:pt x="1143" y="1942"/>
                  </a:lnTo>
                  <a:lnTo>
                    <a:pt x="1142" y="1944"/>
                  </a:lnTo>
                  <a:lnTo>
                    <a:pt x="1140" y="1944"/>
                  </a:lnTo>
                  <a:lnTo>
                    <a:pt x="1137" y="1944"/>
                  </a:lnTo>
                  <a:lnTo>
                    <a:pt x="1137" y="1945"/>
                  </a:lnTo>
                  <a:lnTo>
                    <a:pt x="1137" y="1945"/>
                  </a:lnTo>
                  <a:lnTo>
                    <a:pt x="1137" y="1945"/>
                  </a:lnTo>
                  <a:lnTo>
                    <a:pt x="1139" y="1945"/>
                  </a:lnTo>
                  <a:lnTo>
                    <a:pt x="1139" y="1948"/>
                  </a:lnTo>
                  <a:lnTo>
                    <a:pt x="1139" y="1948"/>
                  </a:lnTo>
                  <a:lnTo>
                    <a:pt x="1139" y="1950"/>
                  </a:lnTo>
                  <a:lnTo>
                    <a:pt x="1137" y="1950"/>
                  </a:lnTo>
                  <a:lnTo>
                    <a:pt x="1136" y="1948"/>
                  </a:lnTo>
                  <a:lnTo>
                    <a:pt x="1136" y="1947"/>
                  </a:lnTo>
                  <a:lnTo>
                    <a:pt x="1136" y="1945"/>
                  </a:lnTo>
                  <a:lnTo>
                    <a:pt x="1136" y="1944"/>
                  </a:lnTo>
                  <a:lnTo>
                    <a:pt x="1139" y="1940"/>
                  </a:lnTo>
                  <a:lnTo>
                    <a:pt x="1139" y="1940"/>
                  </a:lnTo>
                  <a:lnTo>
                    <a:pt x="1140" y="1939"/>
                  </a:lnTo>
                  <a:lnTo>
                    <a:pt x="1143" y="1936"/>
                  </a:lnTo>
                  <a:lnTo>
                    <a:pt x="1145" y="1934"/>
                  </a:lnTo>
                  <a:lnTo>
                    <a:pt x="1143" y="1934"/>
                  </a:lnTo>
                  <a:lnTo>
                    <a:pt x="1143" y="1933"/>
                  </a:lnTo>
                  <a:lnTo>
                    <a:pt x="1143" y="1930"/>
                  </a:lnTo>
                  <a:lnTo>
                    <a:pt x="1146" y="1930"/>
                  </a:lnTo>
                  <a:lnTo>
                    <a:pt x="1148" y="1930"/>
                  </a:lnTo>
                  <a:lnTo>
                    <a:pt x="1151" y="1930"/>
                  </a:lnTo>
                  <a:lnTo>
                    <a:pt x="1151" y="1928"/>
                  </a:lnTo>
                  <a:lnTo>
                    <a:pt x="1152" y="1928"/>
                  </a:lnTo>
                  <a:lnTo>
                    <a:pt x="1154" y="1928"/>
                  </a:lnTo>
                  <a:lnTo>
                    <a:pt x="1155" y="1927"/>
                  </a:lnTo>
                  <a:lnTo>
                    <a:pt x="1155" y="1927"/>
                  </a:lnTo>
                  <a:lnTo>
                    <a:pt x="1155" y="1927"/>
                  </a:lnTo>
                  <a:lnTo>
                    <a:pt x="1155" y="1925"/>
                  </a:lnTo>
                  <a:lnTo>
                    <a:pt x="1154" y="1924"/>
                  </a:lnTo>
                  <a:lnTo>
                    <a:pt x="1155" y="1922"/>
                  </a:lnTo>
                  <a:lnTo>
                    <a:pt x="1155" y="1922"/>
                  </a:lnTo>
                  <a:lnTo>
                    <a:pt x="1157" y="1922"/>
                  </a:lnTo>
                  <a:lnTo>
                    <a:pt x="1157" y="1922"/>
                  </a:lnTo>
                  <a:lnTo>
                    <a:pt x="1158" y="1922"/>
                  </a:lnTo>
                  <a:lnTo>
                    <a:pt x="1158" y="1924"/>
                  </a:lnTo>
                  <a:lnTo>
                    <a:pt x="1157" y="1925"/>
                  </a:lnTo>
                  <a:lnTo>
                    <a:pt x="1157" y="1930"/>
                  </a:lnTo>
                  <a:lnTo>
                    <a:pt x="1155" y="1930"/>
                  </a:lnTo>
                  <a:lnTo>
                    <a:pt x="1155" y="1931"/>
                  </a:lnTo>
                  <a:lnTo>
                    <a:pt x="1155" y="1933"/>
                  </a:lnTo>
                  <a:lnTo>
                    <a:pt x="1155" y="1934"/>
                  </a:lnTo>
                  <a:lnTo>
                    <a:pt x="1151" y="1936"/>
                  </a:lnTo>
                  <a:lnTo>
                    <a:pt x="1151" y="1936"/>
                  </a:lnTo>
                  <a:lnTo>
                    <a:pt x="1151" y="1937"/>
                  </a:lnTo>
                  <a:lnTo>
                    <a:pt x="1154" y="1936"/>
                  </a:lnTo>
                  <a:lnTo>
                    <a:pt x="1155" y="1936"/>
                  </a:lnTo>
                  <a:lnTo>
                    <a:pt x="1157" y="1934"/>
                  </a:lnTo>
                  <a:lnTo>
                    <a:pt x="1157" y="1933"/>
                  </a:lnTo>
                  <a:lnTo>
                    <a:pt x="1157" y="1930"/>
                  </a:lnTo>
                  <a:lnTo>
                    <a:pt x="1158" y="1930"/>
                  </a:lnTo>
                  <a:lnTo>
                    <a:pt x="1158" y="1928"/>
                  </a:lnTo>
                  <a:lnTo>
                    <a:pt x="1160" y="1930"/>
                  </a:lnTo>
                  <a:lnTo>
                    <a:pt x="1160" y="1931"/>
                  </a:lnTo>
                  <a:lnTo>
                    <a:pt x="1160" y="1933"/>
                  </a:lnTo>
                  <a:lnTo>
                    <a:pt x="1158" y="1939"/>
                  </a:lnTo>
                  <a:lnTo>
                    <a:pt x="1157" y="1940"/>
                  </a:lnTo>
                  <a:lnTo>
                    <a:pt x="1157" y="1942"/>
                  </a:lnTo>
                  <a:lnTo>
                    <a:pt x="1157" y="1942"/>
                  </a:lnTo>
                  <a:lnTo>
                    <a:pt x="1158" y="1942"/>
                  </a:lnTo>
                  <a:lnTo>
                    <a:pt x="1158" y="1940"/>
                  </a:lnTo>
                  <a:lnTo>
                    <a:pt x="1160" y="1940"/>
                  </a:lnTo>
                  <a:lnTo>
                    <a:pt x="1160" y="1937"/>
                  </a:lnTo>
                  <a:lnTo>
                    <a:pt x="1160" y="1936"/>
                  </a:lnTo>
                  <a:lnTo>
                    <a:pt x="1160" y="1934"/>
                  </a:lnTo>
                  <a:lnTo>
                    <a:pt x="1160" y="1931"/>
                  </a:lnTo>
                  <a:lnTo>
                    <a:pt x="1161" y="1930"/>
                  </a:lnTo>
                  <a:lnTo>
                    <a:pt x="1161" y="1928"/>
                  </a:lnTo>
                  <a:lnTo>
                    <a:pt x="1160" y="1928"/>
                  </a:lnTo>
                  <a:lnTo>
                    <a:pt x="1158" y="1927"/>
                  </a:lnTo>
                  <a:lnTo>
                    <a:pt x="1158" y="1925"/>
                  </a:lnTo>
                  <a:lnTo>
                    <a:pt x="1158" y="1924"/>
                  </a:lnTo>
                  <a:lnTo>
                    <a:pt x="1161" y="1924"/>
                  </a:lnTo>
                  <a:lnTo>
                    <a:pt x="1163" y="1922"/>
                  </a:lnTo>
                  <a:lnTo>
                    <a:pt x="1165" y="1921"/>
                  </a:lnTo>
                  <a:lnTo>
                    <a:pt x="1166" y="1921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8" y="1921"/>
                  </a:lnTo>
                  <a:lnTo>
                    <a:pt x="1166" y="1919"/>
                  </a:lnTo>
                  <a:lnTo>
                    <a:pt x="1163" y="1919"/>
                  </a:lnTo>
                  <a:lnTo>
                    <a:pt x="1163" y="1916"/>
                  </a:lnTo>
                  <a:lnTo>
                    <a:pt x="1163" y="1915"/>
                  </a:lnTo>
                  <a:lnTo>
                    <a:pt x="1165" y="1915"/>
                  </a:lnTo>
                  <a:lnTo>
                    <a:pt x="1168" y="1913"/>
                  </a:lnTo>
                  <a:lnTo>
                    <a:pt x="1172" y="1910"/>
                  </a:lnTo>
                  <a:lnTo>
                    <a:pt x="1172" y="1907"/>
                  </a:lnTo>
                  <a:lnTo>
                    <a:pt x="1172" y="1906"/>
                  </a:lnTo>
                  <a:lnTo>
                    <a:pt x="1171" y="1904"/>
                  </a:lnTo>
                  <a:lnTo>
                    <a:pt x="1168" y="1902"/>
                  </a:lnTo>
                  <a:lnTo>
                    <a:pt x="1166" y="1901"/>
                  </a:lnTo>
                  <a:lnTo>
                    <a:pt x="1165" y="1901"/>
                  </a:lnTo>
                  <a:lnTo>
                    <a:pt x="1165" y="1899"/>
                  </a:lnTo>
                  <a:lnTo>
                    <a:pt x="1166" y="1896"/>
                  </a:lnTo>
                  <a:lnTo>
                    <a:pt x="1168" y="1895"/>
                  </a:lnTo>
                  <a:lnTo>
                    <a:pt x="1168" y="1892"/>
                  </a:lnTo>
                  <a:lnTo>
                    <a:pt x="1168" y="1889"/>
                  </a:lnTo>
                  <a:lnTo>
                    <a:pt x="1168" y="1886"/>
                  </a:lnTo>
                  <a:lnTo>
                    <a:pt x="1169" y="1884"/>
                  </a:lnTo>
                  <a:lnTo>
                    <a:pt x="1169" y="1883"/>
                  </a:lnTo>
                  <a:lnTo>
                    <a:pt x="1169" y="1881"/>
                  </a:lnTo>
                  <a:lnTo>
                    <a:pt x="1171" y="1881"/>
                  </a:lnTo>
                  <a:lnTo>
                    <a:pt x="1171" y="1881"/>
                  </a:lnTo>
                  <a:lnTo>
                    <a:pt x="1171" y="1880"/>
                  </a:lnTo>
                  <a:lnTo>
                    <a:pt x="1171" y="1878"/>
                  </a:lnTo>
                  <a:lnTo>
                    <a:pt x="1171" y="1875"/>
                  </a:lnTo>
                  <a:lnTo>
                    <a:pt x="1171" y="1872"/>
                  </a:lnTo>
                  <a:lnTo>
                    <a:pt x="1172" y="1872"/>
                  </a:lnTo>
                  <a:lnTo>
                    <a:pt x="1172" y="1872"/>
                  </a:lnTo>
                  <a:lnTo>
                    <a:pt x="1172" y="1871"/>
                  </a:lnTo>
                  <a:lnTo>
                    <a:pt x="1171" y="1869"/>
                  </a:lnTo>
                  <a:lnTo>
                    <a:pt x="1171" y="1869"/>
                  </a:lnTo>
                  <a:lnTo>
                    <a:pt x="1172" y="1867"/>
                  </a:lnTo>
                  <a:lnTo>
                    <a:pt x="1172" y="1867"/>
                  </a:lnTo>
                  <a:lnTo>
                    <a:pt x="1174" y="1867"/>
                  </a:lnTo>
                  <a:lnTo>
                    <a:pt x="1175" y="1871"/>
                  </a:lnTo>
                  <a:lnTo>
                    <a:pt x="1175" y="1871"/>
                  </a:lnTo>
                  <a:lnTo>
                    <a:pt x="1175" y="1867"/>
                  </a:lnTo>
                  <a:lnTo>
                    <a:pt x="1174" y="1864"/>
                  </a:lnTo>
                  <a:lnTo>
                    <a:pt x="1172" y="1864"/>
                  </a:lnTo>
                  <a:lnTo>
                    <a:pt x="1172" y="1864"/>
                  </a:lnTo>
                  <a:lnTo>
                    <a:pt x="1171" y="1863"/>
                  </a:lnTo>
                  <a:lnTo>
                    <a:pt x="1171" y="1863"/>
                  </a:lnTo>
                  <a:lnTo>
                    <a:pt x="1171" y="1861"/>
                  </a:lnTo>
                  <a:lnTo>
                    <a:pt x="1171" y="1861"/>
                  </a:lnTo>
                  <a:lnTo>
                    <a:pt x="1172" y="1860"/>
                  </a:lnTo>
                  <a:lnTo>
                    <a:pt x="1175" y="1860"/>
                  </a:lnTo>
                  <a:lnTo>
                    <a:pt x="1177" y="1858"/>
                  </a:lnTo>
                  <a:lnTo>
                    <a:pt x="1177" y="1855"/>
                  </a:lnTo>
                  <a:lnTo>
                    <a:pt x="1177" y="1855"/>
                  </a:lnTo>
                  <a:lnTo>
                    <a:pt x="1175" y="1858"/>
                  </a:lnTo>
                  <a:lnTo>
                    <a:pt x="1174" y="1858"/>
                  </a:lnTo>
                  <a:lnTo>
                    <a:pt x="1174" y="1858"/>
                  </a:lnTo>
                  <a:lnTo>
                    <a:pt x="1172" y="1858"/>
                  </a:lnTo>
                  <a:lnTo>
                    <a:pt x="1171" y="1857"/>
                  </a:lnTo>
                  <a:lnTo>
                    <a:pt x="1169" y="1855"/>
                  </a:lnTo>
                  <a:lnTo>
                    <a:pt x="1169" y="1855"/>
                  </a:lnTo>
                  <a:lnTo>
                    <a:pt x="1168" y="1857"/>
                  </a:lnTo>
                  <a:lnTo>
                    <a:pt x="1166" y="1860"/>
                  </a:lnTo>
                  <a:lnTo>
                    <a:pt x="1165" y="1860"/>
                  </a:lnTo>
                  <a:lnTo>
                    <a:pt x="1161" y="1861"/>
                  </a:lnTo>
                  <a:lnTo>
                    <a:pt x="1160" y="1860"/>
                  </a:lnTo>
                  <a:lnTo>
                    <a:pt x="1158" y="1860"/>
                  </a:lnTo>
                  <a:lnTo>
                    <a:pt x="1160" y="1858"/>
                  </a:lnTo>
                  <a:lnTo>
                    <a:pt x="1160" y="1858"/>
                  </a:lnTo>
                  <a:lnTo>
                    <a:pt x="1160" y="1858"/>
                  </a:lnTo>
                  <a:lnTo>
                    <a:pt x="1160" y="1857"/>
                  </a:lnTo>
                  <a:lnTo>
                    <a:pt x="1160" y="1857"/>
                  </a:lnTo>
                  <a:lnTo>
                    <a:pt x="1158" y="1855"/>
                  </a:lnTo>
                  <a:lnTo>
                    <a:pt x="1157" y="1855"/>
                  </a:lnTo>
                  <a:lnTo>
                    <a:pt x="1157" y="1852"/>
                  </a:lnTo>
                  <a:lnTo>
                    <a:pt x="1157" y="1849"/>
                  </a:lnTo>
                  <a:lnTo>
                    <a:pt x="1155" y="1848"/>
                  </a:lnTo>
                  <a:lnTo>
                    <a:pt x="1157" y="1846"/>
                  </a:lnTo>
                  <a:lnTo>
                    <a:pt x="1158" y="1839"/>
                  </a:lnTo>
                  <a:lnTo>
                    <a:pt x="1158" y="1836"/>
                  </a:lnTo>
                  <a:lnTo>
                    <a:pt x="1160" y="1833"/>
                  </a:lnTo>
                  <a:lnTo>
                    <a:pt x="1160" y="1831"/>
                  </a:lnTo>
                  <a:lnTo>
                    <a:pt x="1163" y="1829"/>
                  </a:lnTo>
                  <a:lnTo>
                    <a:pt x="1163" y="1828"/>
                  </a:lnTo>
                  <a:lnTo>
                    <a:pt x="1165" y="1822"/>
                  </a:lnTo>
                  <a:lnTo>
                    <a:pt x="1166" y="1819"/>
                  </a:lnTo>
                  <a:lnTo>
                    <a:pt x="1163" y="1810"/>
                  </a:lnTo>
                  <a:lnTo>
                    <a:pt x="1161" y="1808"/>
                  </a:lnTo>
                  <a:lnTo>
                    <a:pt x="1161" y="1805"/>
                  </a:lnTo>
                  <a:lnTo>
                    <a:pt x="1163" y="1802"/>
                  </a:lnTo>
                  <a:lnTo>
                    <a:pt x="1163" y="1801"/>
                  </a:lnTo>
                  <a:lnTo>
                    <a:pt x="1161" y="1799"/>
                  </a:lnTo>
                  <a:lnTo>
                    <a:pt x="1160" y="1795"/>
                  </a:lnTo>
                  <a:lnTo>
                    <a:pt x="1160" y="1793"/>
                  </a:lnTo>
                  <a:lnTo>
                    <a:pt x="1161" y="1791"/>
                  </a:lnTo>
                  <a:lnTo>
                    <a:pt x="1160" y="1790"/>
                  </a:lnTo>
                  <a:lnTo>
                    <a:pt x="1160" y="1788"/>
                  </a:lnTo>
                  <a:lnTo>
                    <a:pt x="1161" y="1787"/>
                  </a:lnTo>
                  <a:lnTo>
                    <a:pt x="1163" y="1788"/>
                  </a:lnTo>
                  <a:lnTo>
                    <a:pt x="1165" y="1787"/>
                  </a:lnTo>
                  <a:lnTo>
                    <a:pt x="1166" y="1787"/>
                  </a:lnTo>
                  <a:lnTo>
                    <a:pt x="1166" y="1785"/>
                  </a:lnTo>
                  <a:lnTo>
                    <a:pt x="1166" y="1782"/>
                  </a:lnTo>
                  <a:lnTo>
                    <a:pt x="1166" y="1781"/>
                  </a:lnTo>
                  <a:lnTo>
                    <a:pt x="1166" y="1779"/>
                  </a:lnTo>
                  <a:lnTo>
                    <a:pt x="1168" y="1779"/>
                  </a:lnTo>
                  <a:lnTo>
                    <a:pt x="1169" y="1778"/>
                  </a:lnTo>
                  <a:lnTo>
                    <a:pt x="1169" y="1775"/>
                  </a:lnTo>
                  <a:lnTo>
                    <a:pt x="1171" y="1769"/>
                  </a:lnTo>
                  <a:lnTo>
                    <a:pt x="1172" y="1767"/>
                  </a:lnTo>
                  <a:lnTo>
                    <a:pt x="1174" y="1766"/>
                  </a:lnTo>
                  <a:lnTo>
                    <a:pt x="1172" y="1763"/>
                  </a:lnTo>
                  <a:lnTo>
                    <a:pt x="1174" y="1761"/>
                  </a:lnTo>
                  <a:lnTo>
                    <a:pt x="1174" y="1761"/>
                  </a:lnTo>
                  <a:lnTo>
                    <a:pt x="1175" y="1760"/>
                  </a:lnTo>
                  <a:lnTo>
                    <a:pt x="1175" y="1758"/>
                  </a:lnTo>
                  <a:lnTo>
                    <a:pt x="1178" y="1755"/>
                  </a:lnTo>
                  <a:lnTo>
                    <a:pt x="1178" y="1753"/>
                  </a:lnTo>
                  <a:lnTo>
                    <a:pt x="1180" y="1749"/>
                  </a:lnTo>
                  <a:lnTo>
                    <a:pt x="1180" y="1746"/>
                  </a:lnTo>
                  <a:lnTo>
                    <a:pt x="1181" y="1743"/>
                  </a:lnTo>
                  <a:lnTo>
                    <a:pt x="1180" y="1741"/>
                  </a:lnTo>
                  <a:lnTo>
                    <a:pt x="1181" y="1740"/>
                  </a:lnTo>
                  <a:lnTo>
                    <a:pt x="1183" y="1737"/>
                  </a:lnTo>
                  <a:lnTo>
                    <a:pt x="1183" y="1737"/>
                  </a:lnTo>
                  <a:lnTo>
                    <a:pt x="1184" y="1734"/>
                  </a:lnTo>
                  <a:lnTo>
                    <a:pt x="1184" y="1732"/>
                  </a:lnTo>
                  <a:lnTo>
                    <a:pt x="1184" y="1731"/>
                  </a:lnTo>
                  <a:lnTo>
                    <a:pt x="1184" y="1729"/>
                  </a:lnTo>
                  <a:lnTo>
                    <a:pt x="1184" y="1726"/>
                  </a:lnTo>
                  <a:lnTo>
                    <a:pt x="1184" y="1725"/>
                  </a:lnTo>
                  <a:lnTo>
                    <a:pt x="1186" y="1725"/>
                  </a:lnTo>
                  <a:lnTo>
                    <a:pt x="1187" y="1720"/>
                  </a:lnTo>
                  <a:lnTo>
                    <a:pt x="1187" y="1717"/>
                  </a:lnTo>
                  <a:lnTo>
                    <a:pt x="1187" y="1715"/>
                  </a:lnTo>
                  <a:lnTo>
                    <a:pt x="1186" y="1713"/>
                  </a:lnTo>
                  <a:lnTo>
                    <a:pt x="1186" y="1707"/>
                  </a:lnTo>
                  <a:lnTo>
                    <a:pt x="1186" y="1703"/>
                  </a:lnTo>
                  <a:lnTo>
                    <a:pt x="1184" y="1697"/>
                  </a:lnTo>
                  <a:lnTo>
                    <a:pt x="1184" y="1696"/>
                  </a:lnTo>
                  <a:lnTo>
                    <a:pt x="1184" y="1693"/>
                  </a:lnTo>
                  <a:lnTo>
                    <a:pt x="1184" y="1690"/>
                  </a:lnTo>
                  <a:lnTo>
                    <a:pt x="1184" y="1687"/>
                  </a:lnTo>
                  <a:lnTo>
                    <a:pt x="1187" y="1683"/>
                  </a:lnTo>
                  <a:lnTo>
                    <a:pt x="1189" y="1680"/>
                  </a:lnTo>
                  <a:lnTo>
                    <a:pt x="1189" y="1677"/>
                  </a:lnTo>
                  <a:lnTo>
                    <a:pt x="1189" y="1673"/>
                  </a:lnTo>
                  <a:lnTo>
                    <a:pt x="1189" y="1671"/>
                  </a:lnTo>
                  <a:lnTo>
                    <a:pt x="1187" y="1671"/>
                  </a:lnTo>
                  <a:lnTo>
                    <a:pt x="1186" y="1665"/>
                  </a:lnTo>
                  <a:lnTo>
                    <a:pt x="1187" y="1665"/>
                  </a:lnTo>
                  <a:lnTo>
                    <a:pt x="1187" y="1665"/>
                  </a:lnTo>
                  <a:lnTo>
                    <a:pt x="1189" y="1662"/>
                  </a:lnTo>
                  <a:lnTo>
                    <a:pt x="1189" y="1661"/>
                  </a:lnTo>
                  <a:lnTo>
                    <a:pt x="1190" y="1658"/>
                  </a:lnTo>
                  <a:lnTo>
                    <a:pt x="1190" y="1655"/>
                  </a:lnTo>
                  <a:lnTo>
                    <a:pt x="1192" y="1650"/>
                  </a:lnTo>
                  <a:lnTo>
                    <a:pt x="1192" y="1649"/>
                  </a:lnTo>
                  <a:lnTo>
                    <a:pt x="1193" y="1649"/>
                  </a:lnTo>
                  <a:lnTo>
                    <a:pt x="1193" y="1648"/>
                  </a:lnTo>
                  <a:lnTo>
                    <a:pt x="1193" y="1645"/>
                  </a:lnTo>
                  <a:lnTo>
                    <a:pt x="1193" y="1644"/>
                  </a:lnTo>
                  <a:lnTo>
                    <a:pt x="1193" y="1642"/>
                  </a:lnTo>
                  <a:lnTo>
                    <a:pt x="1195" y="1638"/>
                  </a:lnTo>
                  <a:lnTo>
                    <a:pt x="1195" y="1636"/>
                  </a:lnTo>
                  <a:lnTo>
                    <a:pt x="1196" y="1633"/>
                  </a:lnTo>
                  <a:lnTo>
                    <a:pt x="1196" y="1632"/>
                  </a:lnTo>
                  <a:lnTo>
                    <a:pt x="1196" y="1630"/>
                  </a:lnTo>
                  <a:lnTo>
                    <a:pt x="1196" y="1630"/>
                  </a:lnTo>
                  <a:lnTo>
                    <a:pt x="1196" y="1626"/>
                  </a:lnTo>
                  <a:lnTo>
                    <a:pt x="1196" y="1624"/>
                  </a:lnTo>
                  <a:lnTo>
                    <a:pt x="1196" y="1624"/>
                  </a:lnTo>
                  <a:lnTo>
                    <a:pt x="1198" y="1620"/>
                  </a:lnTo>
                  <a:lnTo>
                    <a:pt x="1198" y="1618"/>
                  </a:lnTo>
                  <a:lnTo>
                    <a:pt x="1199" y="1618"/>
                  </a:lnTo>
                  <a:lnTo>
                    <a:pt x="1199" y="1615"/>
                  </a:lnTo>
                  <a:lnTo>
                    <a:pt x="1199" y="1614"/>
                  </a:lnTo>
                  <a:lnTo>
                    <a:pt x="1198" y="1609"/>
                  </a:lnTo>
                  <a:lnTo>
                    <a:pt x="1198" y="1607"/>
                  </a:lnTo>
                  <a:lnTo>
                    <a:pt x="1198" y="1603"/>
                  </a:lnTo>
                  <a:lnTo>
                    <a:pt x="1199" y="1600"/>
                  </a:lnTo>
                  <a:lnTo>
                    <a:pt x="1198" y="1598"/>
                  </a:lnTo>
                  <a:lnTo>
                    <a:pt x="1199" y="1597"/>
                  </a:lnTo>
                  <a:lnTo>
                    <a:pt x="1199" y="1595"/>
                  </a:lnTo>
                  <a:lnTo>
                    <a:pt x="1199" y="1594"/>
                  </a:lnTo>
                  <a:lnTo>
                    <a:pt x="1199" y="1592"/>
                  </a:lnTo>
                  <a:lnTo>
                    <a:pt x="1199" y="1592"/>
                  </a:lnTo>
                  <a:lnTo>
                    <a:pt x="1198" y="1591"/>
                  </a:lnTo>
                  <a:lnTo>
                    <a:pt x="1198" y="1589"/>
                  </a:lnTo>
                  <a:lnTo>
                    <a:pt x="1198" y="1588"/>
                  </a:lnTo>
                  <a:lnTo>
                    <a:pt x="1198" y="1588"/>
                  </a:lnTo>
                  <a:lnTo>
                    <a:pt x="1198" y="1586"/>
                  </a:lnTo>
                  <a:lnTo>
                    <a:pt x="1199" y="1586"/>
                  </a:lnTo>
                  <a:lnTo>
                    <a:pt x="1199" y="1585"/>
                  </a:lnTo>
                  <a:lnTo>
                    <a:pt x="1201" y="1583"/>
                  </a:lnTo>
                  <a:lnTo>
                    <a:pt x="1203" y="1579"/>
                  </a:lnTo>
                  <a:lnTo>
                    <a:pt x="1203" y="1574"/>
                  </a:lnTo>
                  <a:lnTo>
                    <a:pt x="1203" y="1571"/>
                  </a:lnTo>
                  <a:lnTo>
                    <a:pt x="1203" y="1570"/>
                  </a:lnTo>
                  <a:lnTo>
                    <a:pt x="1204" y="1566"/>
                  </a:lnTo>
                  <a:lnTo>
                    <a:pt x="1204" y="1565"/>
                  </a:lnTo>
                  <a:lnTo>
                    <a:pt x="1204" y="1564"/>
                  </a:lnTo>
                  <a:lnTo>
                    <a:pt x="1204" y="1562"/>
                  </a:lnTo>
                  <a:lnTo>
                    <a:pt x="1203" y="1554"/>
                  </a:lnTo>
                  <a:lnTo>
                    <a:pt x="1203" y="1553"/>
                  </a:lnTo>
                  <a:lnTo>
                    <a:pt x="1203" y="1548"/>
                  </a:lnTo>
                  <a:lnTo>
                    <a:pt x="1203" y="1544"/>
                  </a:lnTo>
                  <a:lnTo>
                    <a:pt x="1203" y="1542"/>
                  </a:lnTo>
                  <a:lnTo>
                    <a:pt x="1203" y="1541"/>
                  </a:lnTo>
                  <a:lnTo>
                    <a:pt x="1203" y="1540"/>
                  </a:lnTo>
                  <a:lnTo>
                    <a:pt x="1201" y="1536"/>
                  </a:lnTo>
                  <a:lnTo>
                    <a:pt x="1201" y="1530"/>
                  </a:lnTo>
                  <a:lnTo>
                    <a:pt x="1201" y="1528"/>
                  </a:lnTo>
                  <a:lnTo>
                    <a:pt x="1201" y="1524"/>
                  </a:lnTo>
                  <a:lnTo>
                    <a:pt x="1199" y="1524"/>
                  </a:lnTo>
                  <a:lnTo>
                    <a:pt x="1199" y="1523"/>
                  </a:lnTo>
                  <a:lnTo>
                    <a:pt x="1195" y="1522"/>
                  </a:lnTo>
                  <a:lnTo>
                    <a:pt x="1193" y="1519"/>
                  </a:lnTo>
                  <a:lnTo>
                    <a:pt x="1192" y="1518"/>
                  </a:lnTo>
                  <a:lnTo>
                    <a:pt x="1189" y="1516"/>
                  </a:lnTo>
                  <a:lnTo>
                    <a:pt x="1189" y="1516"/>
                  </a:lnTo>
                  <a:lnTo>
                    <a:pt x="1187" y="1512"/>
                  </a:lnTo>
                  <a:lnTo>
                    <a:pt x="1187" y="1512"/>
                  </a:lnTo>
                  <a:lnTo>
                    <a:pt x="1186" y="1511"/>
                  </a:lnTo>
                  <a:lnTo>
                    <a:pt x="1183" y="1510"/>
                  </a:lnTo>
                  <a:lnTo>
                    <a:pt x="1183" y="1510"/>
                  </a:lnTo>
                  <a:lnTo>
                    <a:pt x="1181" y="1507"/>
                  </a:lnTo>
                  <a:lnTo>
                    <a:pt x="1180" y="1507"/>
                  </a:lnTo>
                  <a:lnTo>
                    <a:pt x="1177" y="1506"/>
                  </a:lnTo>
                  <a:lnTo>
                    <a:pt x="1177" y="1505"/>
                  </a:lnTo>
                  <a:lnTo>
                    <a:pt x="1175" y="1504"/>
                  </a:lnTo>
                  <a:lnTo>
                    <a:pt x="1171" y="1501"/>
                  </a:lnTo>
                  <a:lnTo>
                    <a:pt x="1169" y="1501"/>
                  </a:lnTo>
                  <a:lnTo>
                    <a:pt x="1165" y="1499"/>
                  </a:lnTo>
                  <a:lnTo>
                    <a:pt x="1163" y="1499"/>
                  </a:lnTo>
                  <a:lnTo>
                    <a:pt x="1160" y="1496"/>
                  </a:lnTo>
                  <a:lnTo>
                    <a:pt x="1158" y="1495"/>
                  </a:lnTo>
                  <a:lnTo>
                    <a:pt x="1154" y="1493"/>
                  </a:lnTo>
                  <a:lnTo>
                    <a:pt x="1151" y="1493"/>
                  </a:lnTo>
                  <a:lnTo>
                    <a:pt x="1149" y="1490"/>
                  </a:lnTo>
                  <a:lnTo>
                    <a:pt x="1142" y="1487"/>
                  </a:lnTo>
                  <a:lnTo>
                    <a:pt x="1142" y="1484"/>
                  </a:lnTo>
                  <a:lnTo>
                    <a:pt x="1140" y="1483"/>
                  </a:lnTo>
                  <a:lnTo>
                    <a:pt x="1139" y="1483"/>
                  </a:lnTo>
                  <a:lnTo>
                    <a:pt x="1137" y="1481"/>
                  </a:lnTo>
                  <a:lnTo>
                    <a:pt x="1134" y="1478"/>
                  </a:lnTo>
                  <a:lnTo>
                    <a:pt x="1133" y="1477"/>
                  </a:lnTo>
                  <a:lnTo>
                    <a:pt x="1131" y="1476"/>
                  </a:lnTo>
                  <a:lnTo>
                    <a:pt x="1130" y="1472"/>
                  </a:lnTo>
                  <a:lnTo>
                    <a:pt x="1130" y="1471"/>
                  </a:lnTo>
                  <a:lnTo>
                    <a:pt x="1128" y="1471"/>
                  </a:lnTo>
                  <a:lnTo>
                    <a:pt x="1128" y="1469"/>
                  </a:lnTo>
                  <a:lnTo>
                    <a:pt x="1127" y="1466"/>
                  </a:lnTo>
                  <a:lnTo>
                    <a:pt x="1128" y="1466"/>
                  </a:lnTo>
                  <a:lnTo>
                    <a:pt x="1128" y="1466"/>
                  </a:lnTo>
                  <a:lnTo>
                    <a:pt x="1130" y="1462"/>
                  </a:lnTo>
                  <a:lnTo>
                    <a:pt x="1128" y="1460"/>
                  </a:lnTo>
                  <a:lnTo>
                    <a:pt x="1127" y="1458"/>
                  </a:lnTo>
                  <a:lnTo>
                    <a:pt x="1125" y="1456"/>
                  </a:lnTo>
                  <a:lnTo>
                    <a:pt x="1125" y="1454"/>
                  </a:lnTo>
                  <a:lnTo>
                    <a:pt x="1123" y="1452"/>
                  </a:lnTo>
                  <a:lnTo>
                    <a:pt x="1122" y="1450"/>
                  </a:lnTo>
                  <a:lnTo>
                    <a:pt x="1120" y="1448"/>
                  </a:lnTo>
                  <a:lnTo>
                    <a:pt x="1119" y="1446"/>
                  </a:lnTo>
                  <a:lnTo>
                    <a:pt x="1119" y="1446"/>
                  </a:lnTo>
                  <a:lnTo>
                    <a:pt x="1119" y="1446"/>
                  </a:lnTo>
                  <a:lnTo>
                    <a:pt x="1117" y="1444"/>
                  </a:lnTo>
                  <a:lnTo>
                    <a:pt x="1117" y="1442"/>
                  </a:lnTo>
                  <a:lnTo>
                    <a:pt x="1116" y="1440"/>
                  </a:lnTo>
                  <a:lnTo>
                    <a:pt x="1116" y="1438"/>
                  </a:lnTo>
                  <a:lnTo>
                    <a:pt x="1111" y="1434"/>
                  </a:lnTo>
                  <a:lnTo>
                    <a:pt x="1111" y="1434"/>
                  </a:lnTo>
                  <a:lnTo>
                    <a:pt x="1111" y="1432"/>
                  </a:lnTo>
                  <a:lnTo>
                    <a:pt x="1110" y="1428"/>
                  </a:lnTo>
                  <a:lnTo>
                    <a:pt x="1105" y="1423"/>
                  </a:lnTo>
                  <a:lnTo>
                    <a:pt x="1105" y="1420"/>
                  </a:lnTo>
                  <a:lnTo>
                    <a:pt x="1104" y="1417"/>
                  </a:lnTo>
                  <a:lnTo>
                    <a:pt x="1102" y="1415"/>
                  </a:lnTo>
                  <a:lnTo>
                    <a:pt x="1101" y="1411"/>
                  </a:lnTo>
                  <a:lnTo>
                    <a:pt x="1099" y="1409"/>
                  </a:lnTo>
                  <a:lnTo>
                    <a:pt x="1099" y="1405"/>
                  </a:lnTo>
                  <a:lnTo>
                    <a:pt x="1098" y="1403"/>
                  </a:lnTo>
                  <a:lnTo>
                    <a:pt x="1098" y="1402"/>
                  </a:lnTo>
                  <a:lnTo>
                    <a:pt x="1096" y="1399"/>
                  </a:lnTo>
                  <a:lnTo>
                    <a:pt x="1095" y="1397"/>
                  </a:lnTo>
                  <a:lnTo>
                    <a:pt x="1093" y="1393"/>
                  </a:lnTo>
                  <a:lnTo>
                    <a:pt x="1090" y="1393"/>
                  </a:lnTo>
                  <a:lnTo>
                    <a:pt x="1090" y="1393"/>
                  </a:lnTo>
                  <a:lnTo>
                    <a:pt x="1087" y="1386"/>
                  </a:lnTo>
                  <a:lnTo>
                    <a:pt x="1087" y="1385"/>
                  </a:lnTo>
                  <a:lnTo>
                    <a:pt x="1086" y="1381"/>
                  </a:lnTo>
                  <a:lnTo>
                    <a:pt x="1084" y="1380"/>
                  </a:lnTo>
                  <a:lnTo>
                    <a:pt x="1082" y="1379"/>
                  </a:lnTo>
                  <a:lnTo>
                    <a:pt x="1081" y="1376"/>
                  </a:lnTo>
                  <a:lnTo>
                    <a:pt x="1072" y="1373"/>
                  </a:lnTo>
                  <a:lnTo>
                    <a:pt x="1069" y="1370"/>
                  </a:lnTo>
                  <a:lnTo>
                    <a:pt x="1069" y="1369"/>
                  </a:lnTo>
                  <a:lnTo>
                    <a:pt x="1067" y="1368"/>
                  </a:lnTo>
                  <a:lnTo>
                    <a:pt x="1067" y="1368"/>
                  </a:lnTo>
                  <a:lnTo>
                    <a:pt x="1069" y="1367"/>
                  </a:lnTo>
                  <a:lnTo>
                    <a:pt x="1070" y="1368"/>
                  </a:lnTo>
                  <a:lnTo>
                    <a:pt x="1070" y="1368"/>
                  </a:lnTo>
                  <a:lnTo>
                    <a:pt x="1072" y="1367"/>
                  </a:lnTo>
                  <a:lnTo>
                    <a:pt x="1072" y="1364"/>
                  </a:lnTo>
                  <a:lnTo>
                    <a:pt x="1070" y="1363"/>
                  </a:lnTo>
                  <a:lnTo>
                    <a:pt x="1067" y="1358"/>
                  </a:lnTo>
                  <a:lnTo>
                    <a:pt x="1069" y="1358"/>
                  </a:lnTo>
                  <a:lnTo>
                    <a:pt x="1069" y="1357"/>
                  </a:lnTo>
                  <a:lnTo>
                    <a:pt x="1067" y="1356"/>
                  </a:lnTo>
                  <a:lnTo>
                    <a:pt x="1066" y="1355"/>
                  </a:lnTo>
                  <a:lnTo>
                    <a:pt x="1066" y="1352"/>
                  </a:lnTo>
                  <a:lnTo>
                    <a:pt x="1066" y="1348"/>
                  </a:lnTo>
                  <a:lnTo>
                    <a:pt x="1067" y="1346"/>
                  </a:lnTo>
                  <a:lnTo>
                    <a:pt x="1072" y="1344"/>
                  </a:lnTo>
                  <a:lnTo>
                    <a:pt x="1072" y="1340"/>
                  </a:lnTo>
                  <a:lnTo>
                    <a:pt x="1075" y="1340"/>
                  </a:lnTo>
                  <a:lnTo>
                    <a:pt x="1076" y="1339"/>
                  </a:lnTo>
                  <a:lnTo>
                    <a:pt x="1078" y="1338"/>
                  </a:lnTo>
                  <a:lnTo>
                    <a:pt x="1078" y="1338"/>
                  </a:lnTo>
                  <a:lnTo>
                    <a:pt x="1081" y="1336"/>
                  </a:lnTo>
                  <a:lnTo>
                    <a:pt x="1081" y="1336"/>
                  </a:lnTo>
                  <a:lnTo>
                    <a:pt x="1082" y="1334"/>
                  </a:lnTo>
                  <a:lnTo>
                    <a:pt x="1082" y="1334"/>
                  </a:lnTo>
                  <a:lnTo>
                    <a:pt x="1082" y="1333"/>
                  </a:lnTo>
                  <a:lnTo>
                    <a:pt x="1084" y="1330"/>
                  </a:lnTo>
                  <a:lnTo>
                    <a:pt x="1086" y="1327"/>
                  </a:lnTo>
                  <a:lnTo>
                    <a:pt x="1086" y="1326"/>
                  </a:lnTo>
                  <a:lnTo>
                    <a:pt x="1084" y="1324"/>
                  </a:lnTo>
                  <a:lnTo>
                    <a:pt x="1084" y="1322"/>
                  </a:lnTo>
                  <a:lnTo>
                    <a:pt x="1084" y="1321"/>
                  </a:lnTo>
                  <a:lnTo>
                    <a:pt x="1084" y="1321"/>
                  </a:lnTo>
                  <a:lnTo>
                    <a:pt x="1084" y="1322"/>
                  </a:lnTo>
                  <a:lnTo>
                    <a:pt x="1084" y="1326"/>
                  </a:lnTo>
                  <a:lnTo>
                    <a:pt x="1082" y="1327"/>
                  </a:lnTo>
                  <a:lnTo>
                    <a:pt x="1082" y="1327"/>
                  </a:lnTo>
                  <a:lnTo>
                    <a:pt x="1082" y="1327"/>
                  </a:lnTo>
                  <a:lnTo>
                    <a:pt x="1082" y="1324"/>
                  </a:lnTo>
                  <a:lnTo>
                    <a:pt x="1081" y="1326"/>
                  </a:lnTo>
                  <a:lnTo>
                    <a:pt x="1081" y="1327"/>
                  </a:lnTo>
                  <a:lnTo>
                    <a:pt x="1079" y="1328"/>
                  </a:lnTo>
                  <a:lnTo>
                    <a:pt x="1079" y="1328"/>
                  </a:lnTo>
                  <a:lnTo>
                    <a:pt x="1079" y="1328"/>
                  </a:lnTo>
                  <a:lnTo>
                    <a:pt x="1078" y="1328"/>
                  </a:lnTo>
                  <a:lnTo>
                    <a:pt x="1076" y="1327"/>
                  </a:lnTo>
                  <a:lnTo>
                    <a:pt x="1073" y="1326"/>
                  </a:lnTo>
                  <a:lnTo>
                    <a:pt x="1072" y="1324"/>
                  </a:lnTo>
                  <a:lnTo>
                    <a:pt x="1070" y="1324"/>
                  </a:lnTo>
                  <a:lnTo>
                    <a:pt x="1070" y="1322"/>
                  </a:lnTo>
                  <a:lnTo>
                    <a:pt x="1070" y="1322"/>
                  </a:lnTo>
                  <a:lnTo>
                    <a:pt x="1072" y="1322"/>
                  </a:lnTo>
                  <a:lnTo>
                    <a:pt x="1073" y="1321"/>
                  </a:lnTo>
                  <a:lnTo>
                    <a:pt x="1073" y="1320"/>
                  </a:lnTo>
                  <a:lnTo>
                    <a:pt x="1073" y="1318"/>
                  </a:lnTo>
                  <a:lnTo>
                    <a:pt x="1072" y="1315"/>
                  </a:lnTo>
                  <a:lnTo>
                    <a:pt x="1072" y="1312"/>
                  </a:lnTo>
                  <a:lnTo>
                    <a:pt x="1072" y="1312"/>
                  </a:lnTo>
                  <a:lnTo>
                    <a:pt x="1072" y="1309"/>
                  </a:lnTo>
                  <a:lnTo>
                    <a:pt x="1072" y="1307"/>
                  </a:lnTo>
                  <a:lnTo>
                    <a:pt x="1075" y="1307"/>
                  </a:lnTo>
                  <a:lnTo>
                    <a:pt x="1075" y="1306"/>
                  </a:lnTo>
                  <a:lnTo>
                    <a:pt x="1076" y="1304"/>
                  </a:lnTo>
                  <a:lnTo>
                    <a:pt x="1076" y="1303"/>
                  </a:lnTo>
                  <a:lnTo>
                    <a:pt x="1078" y="1303"/>
                  </a:lnTo>
                  <a:lnTo>
                    <a:pt x="1079" y="1303"/>
                  </a:lnTo>
                  <a:lnTo>
                    <a:pt x="1078" y="1303"/>
                  </a:lnTo>
                  <a:lnTo>
                    <a:pt x="1076" y="1301"/>
                  </a:lnTo>
                  <a:lnTo>
                    <a:pt x="1076" y="1300"/>
                  </a:lnTo>
                  <a:lnTo>
                    <a:pt x="1078" y="1298"/>
                  </a:lnTo>
                  <a:lnTo>
                    <a:pt x="1079" y="1297"/>
                  </a:lnTo>
                  <a:lnTo>
                    <a:pt x="1081" y="1295"/>
                  </a:lnTo>
                  <a:lnTo>
                    <a:pt x="1081" y="1294"/>
                  </a:lnTo>
                  <a:lnTo>
                    <a:pt x="1082" y="1291"/>
                  </a:lnTo>
                  <a:lnTo>
                    <a:pt x="1081" y="1288"/>
                  </a:lnTo>
                  <a:lnTo>
                    <a:pt x="1081" y="1286"/>
                  </a:lnTo>
                  <a:lnTo>
                    <a:pt x="1082" y="1286"/>
                  </a:lnTo>
                  <a:lnTo>
                    <a:pt x="1084" y="1285"/>
                  </a:lnTo>
                  <a:lnTo>
                    <a:pt x="1086" y="1285"/>
                  </a:lnTo>
                  <a:lnTo>
                    <a:pt x="1086" y="1283"/>
                  </a:lnTo>
                  <a:lnTo>
                    <a:pt x="1087" y="1283"/>
                  </a:lnTo>
                  <a:lnTo>
                    <a:pt x="1089" y="1283"/>
                  </a:lnTo>
                  <a:lnTo>
                    <a:pt x="1092" y="1282"/>
                  </a:lnTo>
                  <a:lnTo>
                    <a:pt x="1096" y="1282"/>
                  </a:lnTo>
                  <a:lnTo>
                    <a:pt x="1096" y="1280"/>
                  </a:lnTo>
                  <a:lnTo>
                    <a:pt x="1096" y="1277"/>
                  </a:lnTo>
                  <a:lnTo>
                    <a:pt x="1096" y="1277"/>
                  </a:lnTo>
                  <a:lnTo>
                    <a:pt x="1095" y="1274"/>
                  </a:lnTo>
                  <a:lnTo>
                    <a:pt x="1095" y="1274"/>
                  </a:lnTo>
                  <a:lnTo>
                    <a:pt x="1098" y="1272"/>
                  </a:lnTo>
                  <a:lnTo>
                    <a:pt x="1099" y="1274"/>
                  </a:lnTo>
                  <a:lnTo>
                    <a:pt x="1101" y="1272"/>
                  </a:lnTo>
                  <a:lnTo>
                    <a:pt x="1099" y="1271"/>
                  </a:lnTo>
                  <a:lnTo>
                    <a:pt x="1099" y="1268"/>
                  </a:lnTo>
                  <a:lnTo>
                    <a:pt x="1099" y="1266"/>
                  </a:lnTo>
                  <a:lnTo>
                    <a:pt x="1101" y="1266"/>
                  </a:lnTo>
                  <a:lnTo>
                    <a:pt x="1101" y="1265"/>
                  </a:lnTo>
                  <a:lnTo>
                    <a:pt x="1102" y="1265"/>
                  </a:lnTo>
                  <a:lnTo>
                    <a:pt x="1102" y="1265"/>
                  </a:lnTo>
                  <a:lnTo>
                    <a:pt x="1104" y="1265"/>
                  </a:lnTo>
                  <a:lnTo>
                    <a:pt x="1105" y="1265"/>
                  </a:lnTo>
                  <a:lnTo>
                    <a:pt x="1105" y="1265"/>
                  </a:lnTo>
                  <a:lnTo>
                    <a:pt x="1107" y="1265"/>
                  </a:lnTo>
                  <a:lnTo>
                    <a:pt x="1107" y="1263"/>
                  </a:lnTo>
                  <a:lnTo>
                    <a:pt x="1108" y="1263"/>
                  </a:lnTo>
                  <a:lnTo>
                    <a:pt x="1108" y="1262"/>
                  </a:lnTo>
                  <a:lnTo>
                    <a:pt x="1108" y="1262"/>
                  </a:lnTo>
                  <a:lnTo>
                    <a:pt x="1110" y="1262"/>
                  </a:lnTo>
                  <a:lnTo>
                    <a:pt x="1110" y="1262"/>
                  </a:lnTo>
                  <a:lnTo>
                    <a:pt x="1110" y="1262"/>
                  </a:lnTo>
                  <a:lnTo>
                    <a:pt x="1111" y="1260"/>
                  </a:lnTo>
                  <a:lnTo>
                    <a:pt x="1111" y="1260"/>
                  </a:lnTo>
                  <a:lnTo>
                    <a:pt x="1110" y="1259"/>
                  </a:lnTo>
                  <a:lnTo>
                    <a:pt x="1110" y="1259"/>
                  </a:lnTo>
                  <a:lnTo>
                    <a:pt x="1111" y="1259"/>
                  </a:lnTo>
                  <a:lnTo>
                    <a:pt x="1113" y="1257"/>
                  </a:lnTo>
                  <a:lnTo>
                    <a:pt x="1113" y="1257"/>
                  </a:lnTo>
                  <a:lnTo>
                    <a:pt x="1113" y="1256"/>
                  </a:lnTo>
                  <a:lnTo>
                    <a:pt x="1114" y="1254"/>
                  </a:lnTo>
                  <a:lnTo>
                    <a:pt x="1114" y="1254"/>
                  </a:lnTo>
                  <a:lnTo>
                    <a:pt x="1114" y="1253"/>
                  </a:lnTo>
                  <a:lnTo>
                    <a:pt x="1116" y="1251"/>
                  </a:lnTo>
                  <a:lnTo>
                    <a:pt x="1117" y="1248"/>
                  </a:lnTo>
                  <a:lnTo>
                    <a:pt x="1117" y="1248"/>
                  </a:lnTo>
                  <a:lnTo>
                    <a:pt x="1117" y="1248"/>
                  </a:lnTo>
                  <a:lnTo>
                    <a:pt x="1116" y="1248"/>
                  </a:lnTo>
                  <a:lnTo>
                    <a:pt x="1116" y="1248"/>
                  </a:lnTo>
                  <a:lnTo>
                    <a:pt x="1116" y="1247"/>
                  </a:lnTo>
                  <a:lnTo>
                    <a:pt x="1116" y="1245"/>
                  </a:lnTo>
                  <a:lnTo>
                    <a:pt x="1114" y="1247"/>
                  </a:lnTo>
                  <a:lnTo>
                    <a:pt x="1114" y="1245"/>
                  </a:lnTo>
                  <a:lnTo>
                    <a:pt x="1114" y="1245"/>
                  </a:lnTo>
                  <a:lnTo>
                    <a:pt x="1114" y="1244"/>
                  </a:lnTo>
                  <a:lnTo>
                    <a:pt x="1114" y="1244"/>
                  </a:lnTo>
                  <a:lnTo>
                    <a:pt x="1113" y="1244"/>
                  </a:lnTo>
                  <a:lnTo>
                    <a:pt x="1113" y="1244"/>
                  </a:lnTo>
                  <a:lnTo>
                    <a:pt x="1113" y="1242"/>
                  </a:lnTo>
                  <a:lnTo>
                    <a:pt x="1114" y="1242"/>
                  </a:lnTo>
                  <a:lnTo>
                    <a:pt x="1114" y="1242"/>
                  </a:lnTo>
                  <a:lnTo>
                    <a:pt x="1114" y="1240"/>
                  </a:lnTo>
                  <a:lnTo>
                    <a:pt x="1116" y="1239"/>
                  </a:lnTo>
                  <a:lnTo>
                    <a:pt x="1116" y="1237"/>
                  </a:lnTo>
                  <a:lnTo>
                    <a:pt x="1116" y="1237"/>
                  </a:lnTo>
                  <a:lnTo>
                    <a:pt x="1114" y="1236"/>
                  </a:lnTo>
                  <a:lnTo>
                    <a:pt x="1114" y="1233"/>
                  </a:lnTo>
                  <a:lnTo>
                    <a:pt x="1114" y="1231"/>
                  </a:lnTo>
                  <a:lnTo>
                    <a:pt x="1114" y="1230"/>
                  </a:lnTo>
                  <a:lnTo>
                    <a:pt x="1114" y="1228"/>
                  </a:lnTo>
                  <a:lnTo>
                    <a:pt x="1113" y="1227"/>
                  </a:lnTo>
                  <a:lnTo>
                    <a:pt x="1114" y="1225"/>
                  </a:lnTo>
                  <a:lnTo>
                    <a:pt x="1116" y="1224"/>
                  </a:lnTo>
                  <a:lnTo>
                    <a:pt x="1114" y="1221"/>
                  </a:lnTo>
                  <a:lnTo>
                    <a:pt x="1113" y="1219"/>
                  </a:lnTo>
                  <a:lnTo>
                    <a:pt x="1113" y="1218"/>
                  </a:lnTo>
                  <a:lnTo>
                    <a:pt x="1114" y="1218"/>
                  </a:lnTo>
                  <a:lnTo>
                    <a:pt x="1114" y="1218"/>
                  </a:lnTo>
                  <a:lnTo>
                    <a:pt x="1114" y="1216"/>
                  </a:lnTo>
                  <a:lnTo>
                    <a:pt x="1114" y="1215"/>
                  </a:lnTo>
                  <a:lnTo>
                    <a:pt x="1114" y="1213"/>
                  </a:lnTo>
                  <a:lnTo>
                    <a:pt x="1113" y="1213"/>
                  </a:lnTo>
                  <a:lnTo>
                    <a:pt x="1111" y="1212"/>
                  </a:lnTo>
                  <a:lnTo>
                    <a:pt x="1111" y="1212"/>
                  </a:lnTo>
                  <a:lnTo>
                    <a:pt x="1111" y="1210"/>
                  </a:lnTo>
                  <a:lnTo>
                    <a:pt x="1110" y="1207"/>
                  </a:lnTo>
                  <a:lnTo>
                    <a:pt x="1108" y="1207"/>
                  </a:lnTo>
                  <a:lnTo>
                    <a:pt x="1108" y="1206"/>
                  </a:lnTo>
                  <a:lnTo>
                    <a:pt x="1105" y="1202"/>
                  </a:lnTo>
                  <a:lnTo>
                    <a:pt x="1102" y="1198"/>
                  </a:lnTo>
                  <a:lnTo>
                    <a:pt x="1102" y="1196"/>
                  </a:lnTo>
                  <a:lnTo>
                    <a:pt x="1102" y="1196"/>
                  </a:lnTo>
                  <a:lnTo>
                    <a:pt x="1102" y="1196"/>
                  </a:lnTo>
                  <a:lnTo>
                    <a:pt x="1104" y="1196"/>
                  </a:lnTo>
                  <a:lnTo>
                    <a:pt x="1104" y="1195"/>
                  </a:lnTo>
                  <a:lnTo>
                    <a:pt x="1104" y="1193"/>
                  </a:lnTo>
                  <a:lnTo>
                    <a:pt x="1105" y="1193"/>
                  </a:lnTo>
                  <a:lnTo>
                    <a:pt x="1105" y="1192"/>
                  </a:lnTo>
                  <a:lnTo>
                    <a:pt x="1105" y="1192"/>
                  </a:lnTo>
                  <a:lnTo>
                    <a:pt x="1107" y="1193"/>
                  </a:lnTo>
                  <a:lnTo>
                    <a:pt x="1107" y="1195"/>
                  </a:lnTo>
                  <a:lnTo>
                    <a:pt x="1108" y="1195"/>
                  </a:lnTo>
                  <a:lnTo>
                    <a:pt x="1110" y="1195"/>
                  </a:lnTo>
                  <a:lnTo>
                    <a:pt x="1108" y="1195"/>
                  </a:lnTo>
                  <a:lnTo>
                    <a:pt x="1107" y="1193"/>
                  </a:lnTo>
                  <a:lnTo>
                    <a:pt x="1107" y="1192"/>
                  </a:lnTo>
                  <a:lnTo>
                    <a:pt x="1105" y="1190"/>
                  </a:lnTo>
                  <a:lnTo>
                    <a:pt x="1105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2" y="1192"/>
                  </a:lnTo>
                  <a:lnTo>
                    <a:pt x="1102" y="1190"/>
                  </a:lnTo>
                  <a:lnTo>
                    <a:pt x="1102" y="1190"/>
                  </a:lnTo>
                  <a:lnTo>
                    <a:pt x="1102" y="1192"/>
                  </a:lnTo>
                  <a:lnTo>
                    <a:pt x="1102" y="1192"/>
                  </a:lnTo>
                  <a:lnTo>
                    <a:pt x="1102" y="1193"/>
                  </a:lnTo>
                  <a:lnTo>
                    <a:pt x="1102" y="1193"/>
                  </a:lnTo>
                  <a:lnTo>
                    <a:pt x="1101" y="1192"/>
                  </a:lnTo>
                  <a:lnTo>
                    <a:pt x="1101" y="1192"/>
                  </a:lnTo>
                  <a:lnTo>
                    <a:pt x="1101" y="1189"/>
                  </a:lnTo>
                  <a:lnTo>
                    <a:pt x="1099" y="1189"/>
                  </a:lnTo>
                  <a:lnTo>
                    <a:pt x="1099" y="1187"/>
                  </a:lnTo>
                  <a:lnTo>
                    <a:pt x="1098" y="1187"/>
                  </a:lnTo>
                  <a:lnTo>
                    <a:pt x="1098" y="1187"/>
                  </a:lnTo>
                  <a:lnTo>
                    <a:pt x="1096" y="1187"/>
                  </a:lnTo>
                  <a:lnTo>
                    <a:pt x="1095" y="1186"/>
                  </a:lnTo>
                  <a:lnTo>
                    <a:pt x="1093" y="1184"/>
                  </a:lnTo>
                  <a:lnTo>
                    <a:pt x="1092" y="1184"/>
                  </a:lnTo>
                  <a:lnTo>
                    <a:pt x="1089" y="1184"/>
                  </a:lnTo>
                  <a:lnTo>
                    <a:pt x="1089" y="1186"/>
                  </a:lnTo>
                  <a:lnTo>
                    <a:pt x="1087" y="1186"/>
                  </a:lnTo>
                  <a:lnTo>
                    <a:pt x="1087" y="1186"/>
                  </a:lnTo>
                  <a:lnTo>
                    <a:pt x="1086" y="1186"/>
                  </a:lnTo>
                  <a:lnTo>
                    <a:pt x="1086" y="1187"/>
                  </a:lnTo>
                  <a:lnTo>
                    <a:pt x="1086" y="1189"/>
                  </a:lnTo>
                  <a:lnTo>
                    <a:pt x="1084" y="1189"/>
                  </a:lnTo>
                  <a:lnTo>
                    <a:pt x="1086" y="1190"/>
                  </a:lnTo>
                  <a:lnTo>
                    <a:pt x="1081" y="1193"/>
                  </a:lnTo>
                  <a:lnTo>
                    <a:pt x="1079" y="1193"/>
                  </a:lnTo>
                  <a:lnTo>
                    <a:pt x="1078" y="1193"/>
                  </a:lnTo>
                  <a:lnTo>
                    <a:pt x="1078" y="1193"/>
                  </a:lnTo>
                  <a:lnTo>
                    <a:pt x="1076" y="1195"/>
                  </a:lnTo>
                  <a:lnTo>
                    <a:pt x="1076" y="1195"/>
                  </a:lnTo>
                  <a:lnTo>
                    <a:pt x="1076" y="1196"/>
                  </a:lnTo>
                  <a:lnTo>
                    <a:pt x="1078" y="1196"/>
                  </a:lnTo>
                  <a:lnTo>
                    <a:pt x="1078" y="1196"/>
                  </a:lnTo>
                  <a:lnTo>
                    <a:pt x="1079" y="1199"/>
                  </a:lnTo>
                  <a:lnTo>
                    <a:pt x="1081" y="1201"/>
                  </a:lnTo>
                  <a:lnTo>
                    <a:pt x="1082" y="1202"/>
                  </a:lnTo>
                  <a:lnTo>
                    <a:pt x="1082" y="1204"/>
                  </a:lnTo>
                  <a:lnTo>
                    <a:pt x="1081" y="1204"/>
                  </a:lnTo>
                  <a:lnTo>
                    <a:pt x="1081" y="1204"/>
                  </a:lnTo>
                  <a:lnTo>
                    <a:pt x="1079" y="1204"/>
                  </a:lnTo>
                  <a:lnTo>
                    <a:pt x="1078" y="1204"/>
                  </a:lnTo>
                  <a:lnTo>
                    <a:pt x="1078" y="1206"/>
                  </a:lnTo>
                  <a:lnTo>
                    <a:pt x="1076" y="1206"/>
                  </a:lnTo>
                  <a:lnTo>
                    <a:pt x="1073" y="1207"/>
                  </a:lnTo>
                  <a:lnTo>
                    <a:pt x="1072" y="1207"/>
                  </a:lnTo>
                  <a:lnTo>
                    <a:pt x="1072" y="1206"/>
                  </a:lnTo>
                  <a:lnTo>
                    <a:pt x="1070" y="1204"/>
                  </a:lnTo>
                  <a:lnTo>
                    <a:pt x="1070" y="1201"/>
                  </a:lnTo>
                  <a:lnTo>
                    <a:pt x="1069" y="1198"/>
                  </a:lnTo>
                  <a:lnTo>
                    <a:pt x="1069" y="1198"/>
                  </a:lnTo>
                  <a:lnTo>
                    <a:pt x="1069" y="1199"/>
                  </a:lnTo>
                  <a:lnTo>
                    <a:pt x="1067" y="1199"/>
                  </a:lnTo>
                  <a:lnTo>
                    <a:pt x="1067" y="1201"/>
                  </a:lnTo>
                  <a:lnTo>
                    <a:pt x="1067" y="1202"/>
                  </a:lnTo>
                  <a:lnTo>
                    <a:pt x="1067" y="1201"/>
                  </a:lnTo>
                  <a:lnTo>
                    <a:pt x="1066" y="1201"/>
                  </a:lnTo>
                  <a:lnTo>
                    <a:pt x="1064" y="1201"/>
                  </a:lnTo>
                  <a:lnTo>
                    <a:pt x="1061" y="1196"/>
                  </a:lnTo>
                  <a:lnTo>
                    <a:pt x="1061" y="1196"/>
                  </a:lnTo>
                  <a:lnTo>
                    <a:pt x="1061" y="1195"/>
                  </a:lnTo>
                  <a:lnTo>
                    <a:pt x="1060" y="1195"/>
                  </a:lnTo>
                  <a:lnTo>
                    <a:pt x="1058" y="1195"/>
                  </a:lnTo>
                  <a:lnTo>
                    <a:pt x="1057" y="1195"/>
                  </a:lnTo>
                  <a:lnTo>
                    <a:pt x="1055" y="1195"/>
                  </a:lnTo>
                  <a:lnTo>
                    <a:pt x="1055" y="1195"/>
                  </a:lnTo>
                  <a:lnTo>
                    <a:pt x="1055" y="1193"/>
                  </a:lnTo>
                  <a:lnTo>
                    <a:pt x="1054" y="1193"/>
                  </a:lnTo>
                  <a:lnTo>
                    <a:pt x="1051" y="1193"/>
                  </a:lnTo>
                  <a:lnTo>
                    <a:pt x="1049" y="1193"/>
                  </a:lnTo>
                  <a:lnTo>
                    <a:pt x="1048" y="1193"/>
                  </a:lnTo>
                  <a:lnTo>
                    <a:pt x="1048" y="1193"/>
                  </a:lnTo>
                  <a:lnTo>
                    <a:pt x="1048" y="1196"/>
                  </a:lnTo>
                  <a:lnTo>
                    <a:pt x="1048" y="1196"/>
                  </a:lnTo>
                  <a:lnTo>
                    <a:pt x="1046" y="1195"/>
                  </a:lnTo>
                  <a:lnTo>
                    <a:pt x="1044" y="1193"/>
                  </a:lnTo>
                  <a:lnTo>
                    <a:pt x="1044" y="1193"/>
                  </a:lnTo>
                  <a:lnTo>
                    <a:pt x="1044" y="1190"/>
                  </a:lnTo>
                  <a:lnTo>
                    <a:pt x="1043" y="1190"/>
                  </a:lnTo>
                  <a:lnTo>
                    <a:pt x="1041" y="1189"/>
                  </a:lnTo>
                  <a:lnTo>
                    <a:pt x="1040" y="1189"/>
                  </a:lnTo>
                  <a:lnTo>
                    <a:pt x="1040" y="1189"/>
                  </a:lnTo>
                  <a:lnTo>
                    <a:pt x="1040" y="1189"/>
                  </a:lnTo>
                  <a:lnTo>
                    <a:pt x="1041" y="1190"/>
                  </a:lnTo>
                  <a:lnTo>
                    <a:pt x="1041" y="1192"/>
                  </a:lnTo>
                  <a:lnTo>
                    <a:pt x="1041" y="1192"/>
                  </a:lnTo>
                  <a:lnTo>
                    <a:pt x="1041" y="1192"/>
                  </a:lnTo>
                  <a:lnTo>
                    <a:pt x="1040" y="1192"/>
                  </a:lnTo>
                  <a:lnTo>
                    <a:pt x="1038" y="1192"/>
                  </a:lnTo>
                  <a:lnTo>
                    <a:pt x="1038" y="1192"/>
                  </a:lnTo>
                  <a:lnTo>
                    <a:pt x="1037" y="1189"/>
                  </a:lnTo>
                  <a:lnTo>
                    <a:pt x="1037" y="1187"/>
                  </a:lnTo>
                  <a:lnTo>
                    <a:pt x="1038" y="1187"/>
                  </a:lnTo>
                  <a:lnTo>
                    <a:pt x="1038" y="1186"/>
                  </a:lnTo>
                  <a:lnTo>
                    <a:pt x="1037" y="1184"/>
                  </a:lnTo>
                  <a:lnTo>
                    <a:pt x="1037" y="1183"/>
                  </a:lnTo>
                  <a:lnTo>
                    <a:pt x="1034" y="1181"/>
                  </a:lnTo>
                  <a:lnTo>
                    <a:pt x="1032" y="1180"/>
                  </a:lnTo>
                  <a:lnTo>
                    <a:pt x="1031" y="1178"/>
                  </a:lnTo>
                  <a:lnTo>
                    <a:pt x="1028" y="1178"/>
                  </a:lnTo>
                  <a:lnTo>
                    <a:pt x="1026" y="1178"/>
                  </a:lnTo>
                  <a:lnTo>
                    <a:pt x="1025" y="1177"/>
                  </a:lnTo>
                  <a:lnTo>
                    <a:pt x="1025" y="1177"/>
                  </a:lnTo>
                  <a:lnTo>
                    <a:pt x="1025" y="1175"/>
                  </a:lnTo>
                  <a:lnTo>
                    <a:pt x="1025" y="1174"/>
                  </a:lnTo>
                  <a:lnTo>
                    <a:pt x="1020" y="1171"/>
                  </a:lnTo>
                  <a:lnTo>
                    <a:pt x="1019" y="1169"/>
                  </a:lnTo>
                  <a:lnTo>
                    <a:pt x="1019" y="1169"/>
                  </a:lnTo>
                  <a:lnTo>
                    <a:pt x="1017" y="1169"/>
                  </a:lnTo>
                  <a:lnTo>
                    <a:pt x="1019" y="1171"/>
                  </a:lnTo>
                  <a:lnTo>
                    <a:pt x="1019" y="1172"/>
                  </a:lnTo>
                  <a:lnTo>
                    <a:pt x="1022" y="1174"/>
                  </a:lnTo>
                  <a:lnTo>
                    <a:pt x="1022" y="1174"/>
                  </a:lnTo>
                  <a:lnTo>
                    <a:pt x="1022" y="1175"/>
                  </a:lnTo>
                  <a:lnTo>
                    <a:pt x="1020" y="1177"/>
                  </a:lnTo>
                  <a:lnTo>
                    <a:pt x="1020" y="1177"/>
                  </a:lnTo>
                  <a:lnTo>
                    <a:pt x="1020" y="1177"/>
                  </a:lnTo>
                  <a:lnTo>
                    <a:pt x="1020" y="1178"/>
                  </a:lnTo>
                  <a:lnTo>
                    <a:pt x="1019" y="1177"/>
                  </a:lnTo>
                  <a:lnTo>
                    <a:pt x="1017" y="1175"/>
                  </a:lnTo>
                  <a:lnTo>
                    <a:pt x="1013" y="1174"/>
                  </a:lnTo>
                  <a:lnTo>
                    <a:pt x="1013" y="1172"/>
                  </a:lnTo>
                  <a:lnTo>
                    <a:pt x="1011" y="1171"/>
                  </a:lnTo>
                  <a:lnTo>
                    <a:pt x="1011" y="1169"/>
                  </a:lnTo>
                  <a:lnTo>
                    <a:pt x="1011" y="1167"/>
                  </a:lnTo>
                  <a:lnTo>
                    <a:pt x="1013" y="1164"/>
                  </a:lnTo>
                  <a:lnTo>
                    <a:pt x="1013" y="1164"/>
                  </a:lnTo>
                  <a:lnTo>
                    <a:pt x="1013" y="1164"/>
                  </a:lnTo>
                  <a:lnTo>
                    <a:pt x="1013" y="1163"/>
                  </a:lnTo>
                  <a:lnTo>
                    <a:pt x="1013" y="1163"/>
                  </a:lnTo>
                  <a:lnTo>
                    <a:pt x="1011" y="1161"/>
                  </a:lnTo>
                  <a:lnTo>
                    <a:pt x="1010" y="1161"/>
                  </a:lnTo>
                  <a:lnTo>
                    <a:pt x="1010" y="1161"/>
                  </a:lnTo>
                  <a:lnTo>
                    <a:pt x="1011" y="1160"/>
                  </a:lnTo>
                  <a:lnTo>
                    <a:pt x="1011" y="1160"/>
                  </a:lnTo>
                  <a:lnTo>
                    <a:pt x="1011" y="1158"/>
                  </a:lnTo>
                  <a:lnTo>
                    <a:pt x="1011" y="1158"/>
                  </a:lnTo>
                  <a:lnTo>
                    <a:pt x="1011" y="1157"/>
                  </a:lnTo>
                  <a:lnTo>
                    <a:pt x="1010" y="1155"/>
                  </a:lnTo>
                  <a:lnTo>
                    <a:pt x="1003" y="1151"/>
                  </a:lnTo>
                  <a:lnTo>
                    <a:pt x="1000" y="1148"/>
                  </a:lnTo>
                  <a:lnTo>
                    <a:pt x="999" y="1145"/>
                  </a:lnTo>
                  <a:lnTo>
                    <a:pt x="999" y="1145"/>
                  </a:lnTo>
                  <a:lnTo>
                    <a:pt x="994" y="1142"/>
                  </a:lnTo>
                  <a:lnTo>
                    <a:pt x="994" y="1140"/>
                  </a:lnTo>
                  <a:lnTo>
                    <a:pt x="991" y="1137"/>
                  </a:lnTo>
                  <a:lnTo>
                    <a:pt x="988" y="1136"/>
                  </a:lnTo>
                  <a:lnTo>
                    <a:pt x="988" y="1136"/>
                  </a:lnTo>
                  <a:lnTo>
                    <a:pt x="990" y="1134"/>
                  </a:lnTo>
                  <a:lnTo>
                    <a:pt x="990" y="1134"/>
                  </a:lnTo>
                  <a:lnTo>
                    <a:pt x="990" y="1134"/>
                  </a:lnTo>
                  <a:lnTo>
                    <a:pt x="991" y="1136"/>
                  </a:lnTo>
                  <a:lnTo>
                    <a:pt x="991" y="1136"/>
                  </a:lnTo>
                  <a:lnTo>
                    <a:pt x="993" y="1136"/>
                  </a:lnTo>
                  <a:lnTo>
                    <a:pt x="993" y="1136"/>
                  </a:lnTo>
                  <a:lnTo>
                    <a:pt x="993" y="1134"/>
                  </a:lnTo>
                  <a:lnTo>
                    <a:pt x="991" y="1133"/>
                  </a:lnTo>
                  <a:lnTo>
                    <a:pt x="991" y="1133"/>
                  </a:lnTo>
                  <a:lnTo>
                    <a:pt x="990" y="1131"/>
                  </a:lnTo>
                  <a:lnTo>
                    <a:pt x="990" y="1131"/>
                  </a:lnTo>
                  <a:lnTo>
                    <a:pt x="990" y="1129"/>
                  </a:lnTo>
                  <a:lnTo>
                    <a:pt x="988" y="1129"/>
                  </a:lnTo>
                  <a:lnTo>
                    <a:pt x="988" y="1129"/>
                  </a:lnTo>
                  <a:lnTo>
                    <a:pt x="987" y="1129"/>
                  </a:lnTo>
                  <a:lnTo>
                    <a:pt x="987" y="1129"/>
                  </a:lnTo>
                  <a:lnTo>
                    <a:pt x="987" y="1129"/>
                  </a:lnTo>
                  <a:lnTo>
                    <a:pt x="987" y="1131"/>
                  </a:lnTo>
                  <a:lnTo>
                    <a:pt x="985" y="1131"/>
                  </a:lnTo>
                  <a:lnTo>
                    <a:pt x="985" y="1133"/>
                  </a:lnTo>
                  <a:lnTo>
                    <a:pt x="984" y="1133"/>
                  </a:lnTo>
                  <a:lnTo>
                    <a:pt x="982" y="1133"/>
                  </a:lnTo>
                  <a:lnTo>
                    <a:pt x="979" y="1133"/>
                  </a:lnTo>
                  <a:lnTo>
                    <a:pt x="976" y="1131"/>
                  </a:lnTo>
                  <a:lnTo>
                    <a:pt x="976" y="1131"/>
                  </a:lnTo>
                  <a:lnTo>
                    <a:pt x="976" y="1131"/>
                  </a:lnTo>
                  <a:lnTo>
                    <a:pt x="978" y="1131"/>
                  </a:lnTo>
                  <a:lnTo>
                    <a:pt x="978" y="1133"/>
                  </a:lnTo>
                  <a:lnTo>
                    <a:pt x="978" y="1133"/>
                  </a:lnTo>
                  <a:lnTo>
                    <a:pt x="973" y="1131"/>
                  </a:lnTo>
                  <a:lnTo>
                    <a:pt x="969" y="1128"/>
                  </a:lnTo>
                  <a:lnTo>
                    <a:pt x="965" y="1128"/>
                  </a:lnTo>
                  <a:lnTo>
                    <a:pt x="962" y="1128"/>
                  </a:lnTo>
                  <a:lnTo>
                    <a:pt x="959" y="1126"/>
                  </a:lnTo>
                  <a:lnTo>
                    <a:pt x="958" y="1125"/>
                  </a:lnTo>
                  <a:lnTo>
                    <a:pt x="953" y="1123"/>
                  </a:lnTo>
                  <a:lnTo>
                    <a:pt x="952" y="1123"/>
                  </a:lnTo>
                  <a:lnTo>
                    <a:pt x="946" y="1123"/>
                  </a:lnTo>
                  <a:lnTo>
                    <a:pt x="943" y="1122"/>
                  </a:lnTo>
                  <a:lnTo>
                    <a:pt x="940" y="1120"/>
                  </a:lnTo>
                  <a:lnTo>
                    <a:pt x="937" y="1119"/>
                  </a:lnTo>
                  <a:lnTo>
                    <a:pt x="932" y="1114"/>
                  </a:lnTo>
                  <a:lnTo>
                    <a:pt x="932" y="1114"/>
                  </a:lnTo>
                  <a:lnTo>
                    <a:pt x="929" y="1111"/>
                  </a:lnTo>
                  <a:lnTo>
                    <a:pt x="924" y="1108"/>
                  </a:lnTo>
                  <a:lnTo>
                    <a:pt x="924" y="1107"/>
                  </a:lnTo>
                  <a:lnTo>
                    <a:pt x="923" y="1105"/>
                  </a:lnTo>
                  <a:lnTo>
                    <a:pt x="921" y="1104"/>
                  </a:lnTo>
                  <a:lnTo>
                    <a:pt x="915" y="1099"/>
                  </a:lnTo>
                  <a:lnTo>
                    <a:pt x="914" y="1098"/>
                  </a:lnTo>
                  <a:lnTo>
                    <a:pt x="911" y="1096"/>
                  </a:lnTo>
                  <a:lnTo>
                    <a:pt x="909" y="1095"/>
                  </a:lnTo>
                  <a:lnTo>
                    <a:pt x="908" y="1095"/>
                  </a:lnTo>
                  <a:lnTo>
                    <a:pt x="906" y="1093"/>
                  </a:lnTo>
                  <a:lnTo>
                    <a:pt x="906" y="1093"/>
                  </a:lnTo>
                  <a:lnTo>
                    <a:pt x="905" y="1093"/>
                  </a:lnTo>
                  <a:lnTo>
                    <a:pt x="905" y="1093"/>
                  </a:lnTo>
                  <a:lnTo>
                    <a:pt x="906" y="1095"/>
                  </a:lnTo>
                  <a:lnTo>
                    <a:pt x="906" y="1095"/>
                  </a:lnTo>
                  <a:lnTo>
                    <a:pt x="908" y="1095"/>
                  </a:lnTo>
                  <a:lnTo>
                    <a:pt x="908" y="1095"/>
                  </a:lnTo>
                  <a:lnTo>
                    <a:pt x="911" y="1096"/>
                  </a:lnTo>
                  <a:lnTo>
                    <a:pt x="911" y="1096"/>
                  </a:lnTo>
                  <a:lnTo>
                    <a:pt x="905" y="1095"/>
                  </a:lnTo>
                  <a:lnTo>
                    <a:pt x="902" y="1095"/>
                  </a:lnTo>
                  <a:lnTo>
                    <a:pt x="902" y="1093"/>
                  </a:lnTo>
                  <a:lnTo>
                    <a:pt x="903" y="1093"/>
                  </a:lnTo>
                  <a:lnTo>
                    <a:pt x="903" y="1091"/>
                  </a:lnTo>
                  <a:lnTo>
                    <a:pt x="903" y="1091"/>
                  </a:lnTo>
                  <a:lnTo>
                    <a:pt x="902" y="1093"/>
                  </a:lnTo>
                  <a:lnTo>
                    <a:pt x="900" y="1093"/>
                  </a:lnTo>
                  <a:lnTo>
                    <a:pt x="900" y="1093"/>
                  </a:lnTo>
                  <a:lnTo>
                    <a:pt x="900" y="1091"/>
                  </a:lnTo>
                  <a:lnTo>
                    <a:pt x="900" y="1091"/>
                  </a:lnTo>
                  <a:lnTo>
                    <a:pt x="900" y="1091"/>
                  </a:lnTo>
                  <a:lnTo>
                    <a:pt x="899" y="1091"/>
                  </a:lnTo>
                  <a:lnTo>
                    <a:pt x="899" y="1093"/>
                  </a:lnTo>
                  <a:lnTo>
                    <a:pt x="899" y="1093"/>
                  </a:lnTo>
                  <a:lnTo>
                    <a:pt x="900" y="1093"/>
                  </a:lnTo>
                  <a:lnTo>
                    <a:pt x="900" y="1093"/>
                  </a:lnTo>
                  <a:lnTo>
                    <a:pt x="900" y="1095"/>
                  </a:lnTo>
                  <a:lnTo>
                    <a:pt x="899" y="1095"/>
                  </a:lnTo>
                  <a:lnTo>
                    <a:pt x="897" y="1095"/>
                  </a:lnTo>
                  <a:lnTo>
                    <a:pt x="893" y="1098"/>
                  </a:lnTo>
                  <a:lnTo>
                    <a:pt x="888" y="1098"/>
                  </a:lnTo>
                  <a:lnTo>
                    <a:pt x="883" y="1101"/>
                  </a:lnTo>
                  <a:lnTo>
                    <a:pt x="880" y="1101"/>
                  </a:lnTo>
                  <a:lnTo>
                    <a:pt x="880" y="1101"/>
                  </a:lnTo>
                  <a:lnTo>
                    <a:pt x="876" y="1101"/>
                  </a:lnTo>
                  <a:lnTo>
                    <a:pt x="871" y="1098"/>
                  </a:lnTo>
                  <a:lnTo>
                    <a:pt x="864" y="1098"/>
                  </a:lnTo>
                  <a:lnTo>
                    <a:pt x="859" y="1095"/>
                  </a:lnTo>
                  <a:lnTo>
                    <a:pt x="855" y="1093"/>
                  </a:lnTo>
                  <a:lnTo>
                    <a:pt x="852" y="1090"/>
                  </a:lnTo>
                  <a:lnTo>
                    <a:pt x="850" y="1090"/>
                  </a:lnTo>
                  <a:lnTo>
                    <a:pt x="848" y="1088"/>
                  </a:lnTo>
                  <a:lnTo>
                    <a:pt x="845" y="1088"/>
                  </a:lnTo>
                  <a:lnTo>
                    <a:pt x="841" y="1087"/>
                  </a:lnTo>
                  <a:lnTo>
                    <a:pt x="836" y="1085"/>
                  </a:lnTo>
                  <a:lnTo>
                    <a:pt x="833" y="1084"/>
                  </a:lnTo>
                  <a:lnTo>
                    <a:pt x="832" y="1082"/>
                  </a:lnTo>
                  <a:lnTo>
                    <a:pt x="826" y="1081"/>
                  </a:lnTo>
                  <a:lnTo>
                    <a:pt x="824" y="1081"/>
                  </a:lnTo>
                  <a:lnTo>
                    <a:pt x="823" y="1079"/>
                  </a:lnTo>
                  <a:lnTo>
                    <a:pt x="820" y="1078"/>
                  </a:lnTo>
                  <a:lnTo>
                    <a:pt x="818" y="1076"/>
                  </a:lnTo>
                  <a:lnTo>
                    <a:pt x="817" y="1075"/>
                  </a:lnTo>
                  <a:lnTo>
                    <a:pt x="815" y="1073"/>
                  </a:lnTo>
                  <a:lnTo>
                    <a:pt x="814" y="1072"/>
                  </a:lnTo>
                  <a:lnTo>
                    <a:pt x="814" y="1072"/>
                  </a:lnTo>
                  <a:lnTo>
                    <a:pt x="812" y="1072"/>
                  </a:lnTo>
                  <a:lnTo>
                    <a:pt x="809" y="1072"/>
                  </a:lnTo>
                  <a:lnTo>
                    <a:pt x="806" y="1070"/>
                  </a:lnTo>
                  <a:lnTo>
                    <a:pt x="804" y="1070"/>
                  </a:lnTo>
                  <a:lnTo>
                    <a:pt x="800" y="1069"/>
                  </a:lnTo>
                  <a:lnTo>
                    <a:pt x="795" y="1067"/>
                  </a:lnTo>
                  <a:lnTo>
                    <a:pt x="792" y="1064"/>
                  </a:lnTo>
                  <a:lnTo>
                    <a:pt x="791" y="1063"/>
                  </a:lnTo>
                  <a:lnTo>
                    <a:pt x="789" y="1060"/>
                  </a:lnTo>
                  <a:lnTo>
                    <a:pt x="788" y="1060"/>
                  </a:lnTo>
                  <a:lnTo>
                    <a:pt x="785" y="1058"/>
                  </a:lnTo>
                  <a:lnTo>
                    <a:pt x="783" y="1056"/>
                  </a:lnTo>
                  <a:lnTo>
                    <a:pt x="780" y="1056"/>
                  </a:lnTo>
                  <a:lnTo>
                    <a:pt x="776" y="1053"/>
                  </a:lnTo>
                  <a:lnTo>
                    <a:pt x="776" y="1052"/>
                  </a:lnTo>
                  <a:lnTo>
                    <a:pt x="774" y="1050"/>
                  </a:lnTo>
                  <a:lnTo>
                    <a:pt x="773" y="1049"/>
                  </a:lnTo>
                  <a:lnTo>
                    <a:pt x="769" y="1046"/>
                  </a:lnTo>
                  <a:lnTo>
                    <a:pt x="769" y="1044"/>
                  </a:lnTo>
                  <a:lnTo>
                    <a:pt x="768" y="1041"/>
                  </a:lnTo>
                  <a:lnTo>
                    <a:pt x="768" y="1041"/>
                  </a:lnTo>
                  <a:lnTo>
                    <a:pt x="768" y="1040"/>
                  </a:lnTo>
                  <a:lnTo>
                    <a:pt x="768" y="1040"/>
                  </a:lnTo>
                  <a:lnTo>
                    <a:pt x="769" y="1038"/>
                  </a:lnTo>
                  <a:lnTo>
                    <a:pt x="771" y="1038"/>
                  </a:lnTo>
                  <a:lnTo>
                    <a:pt x="773" y="1037"/>
                  </a:lnTo>
                  <a:lnTo>
                    <a:pt x="773" y="1037"/>
                  </a:lnTo>
                  <a:lnTo>
                    <a:pt x="773" y="1037"/>
                  </a:lnTo>
                  <a:lnTo>
                    <a:pt x="771" y="1035"/>
                  </a:lnTo>
                  <a:lnTo>
                    <a:pt x="771" y="1035"/>
                  </a:lnTo>
                  <a:lnTo>
                    <a:pt x="769" y="1035"/>
                  </a:lnTo>
                  <a:lnTo>
                    <a:pt x="769" y="1034"/>
                  </a:lnTo>
                  <a:lnTo>
                    <a:pt x="769" y="1034"/>
                  </a:lnTo>
                  <a:lnTo>
                    <a:pt x="771" y="1032"/>
                  </a:lnTo>
                  <a:lnTo>
                    <a:pt x="773" y="1031"/>
                  </a:lnTo>
                  <a:lnTo>
                    <a:pt x="773" y="1031"/>
                  </a:lnTo>
                  <a:lnTo>
                    <a:pt x="773" y="1029"/>
                  </a:lnTo>
                  <a:lnTo>
                    <a:pt x="773" y="1026"/>
                  </a:lnTo>
                  <a:lnTo>
                    <a:pt x="773" y="1025"/>
                  </a:lnTo>
                  <a:lnTo>
                    <a:pt x="769" y="1023"/>
                  </a:lnTo>
                  <a:lnTo>
                    <a:pt x="769" y="1023"/>
                  </a:lnTo>
                  <a:lnTo>
                    <a:pt x="769" y="1022"/>
                  </a:lnTo>
                  <a:lnTo>
                    <a:pt x="768" y="1018"/>
                  </a:lnTo>
                  <a:lnTo>
                    <a:pt x="768" y="1014"/>
                  </a:lnTo>
                  <a:lnTo>
                    <a:pt x="766" y="1011"/>
                  </a:lnTo>
                  <a:lnTo>
                    <a:pt x="763" y="1008"/>
                  </a:lnTo>
                  <a:lnTo>
                    <a:pt x="763" y="1008"/>
                  </a:lnTo>
                  <a:lnTo>
                    <a:pt x="760" y="1005"/>
                  </a:lnTo>
                  <a:lnTo>
                    <a:pt x="759" y="1003"/>
                  </a:lnTo>
                  <a:lnTo>
                    <a:pt x="756" y="999"/>
                  </a:lnTo>
                  <a:lnTo>
                    <a:pt x="754" y="997"/>
                  </a:lnTo>
                  <a:lnTo>
                    <a:pt x="751" y="994"/>
                  </a:lnTo>
                  <a:lnTo>
                    <a:pt x="750" y="991"/>
                  </a:lnTo>
                  <a:lnTo>
                    <a:pt x="742" y="985"/>
                  </a:lnTo>
                  <a:lnTo>
                    <a:pt x="742" y="985"/>
                  </a:lnTo>
                  <a:lnTo>
                    <a:pt x="745" y="987"/>
                  </a:lnTo>
                  <a:lnTo>
                    <a:pt x="745" y="987"/>
                  </a:lnTo>
                  <a:lnTo>
                    <a:pt x="745" y="987"/>
                  </a:lnTo>
                  <a:lnTo>
                    <a:pt x="745" y="985"/>
                  </a:lnTo>
                  <a:lnTo>
                    <a:pt x="744" y="985"/>
                  </a:lnTo>
                  <a:lnTo>
                    <a:pt x="744" y="985"/>
                  </a:lnTo>
                  <a:lnTo>
                    <a:pt x="742" y="985"/>
                  </a:lnTo>
                  <a:lnTo>
                    <a:pt x="742" y="985"/>
                  </a:lnTo>
                  <a:lnTo>
                    <a:pt x="741" y="985"/>
                  </a:lnTo>
                  <a:lnTo>
                    <a:pt x="739" y="984"/>
                  </a:lnTo>
                  <a:lnTo>
                    <a:pt x="739" y="982"/>
                  </a:lnTo>
                  <a:lnTo>
                    <a:pt x="739" y="982"/>
                  </a:lnTo>
                  <a:lnTo>
                    <a:pt x="736" y="979"/>
                  </a:lnTo>
                  <a:lnTo>
                    <a:pt x="735" y="977"/>
                  </a:lnTo>
                  <a:lnTo>
                    <a:pt x="736" y="977"/>
                  </a:lnTo>
                  <a:lnTo>
                    <a:pt x="736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5" y="976"/>
                  </a:lnTo>
                  <a:lnTo>
                    <a:pt x="733" y="974"/>
                  </a:lnTo>
                  <a:lnTo>
                    <a:pt x="730" y="973"/>
                  </a:lnTo>
                  <a:lnTo>
                    <a:pt x="730" y="973"/>
                  </a:lnTo>
                  <a:lnTo>
                    <a:pt x="728" y="971"/>
                  </a:lnTo>
                  <a:lnTo>
                    <a:pt x="728" y="971"/>
                  </a:lnTo>
                  <a:lnTo>
                    <a:pt x="727" y="971"/>
                  </a:lnTo>
                  <a:lnTo>
                    <a:pt x="725" y="971"/>
                  </a:lnTo>
                  <a:lnTo>
                    <a:pt x="725" y="971"/>
                  </a:lnTo>
                  <a:lnTo>
                    <a:pt x="725" y="971"/>
                  </a:lnTo>
                  <a:lnTo>
                    <a:pt x="727" y="970"/>
                  </a:lnTo>
                  <a:lnTo>
                    <a:pt x="728" y="968"/>
                  </a:lnTo>
                  <a:lnTo>
                    <a:pt x="728" y="968"/>
                  </a:lnTo>
                  <a:lnTo>
                    <a:pt x="727" y="968"/>
                  </a:lnTo>
                  <a:lnTo>
                    <a:pt x="727" y="970"/>
                  </a:lnTo>
                  <a:lnTo>
                    <a:pt x="725" y="970"/>
                  </a:lnTo>
                  <a:lnTo>
                    <a:pt x="724" y="970"/>
                  </a:lnTo>
                  <a:lnTo>
                    <a:pt x="724" y="970"/>
                  </a:lnTo>
                  <a:lnTo>
                    <a:pt x="722" y="970"/>
                  </a:lnTo>
                  <a:lnTo>
                    <a:pt x="722" y="968"/>
                  </a:lnTo>
                  <a:lnTo>
                    <a:pt x="721" y="964"/>
                  </a:lnTo>
                  <a:lnTo>
                    <a:pt x="722" y="962"/>
                  </a:lnTo>
                  <a:lnTo>
                    <a:pt x="722" y="961"/>
                  </a:lnTo>
                  <a:lnTo>
                    <a:pt x="724" y="961"/>
                  </a:lnTo>
                  <a:lnTo>
                    <a:pt x="724" y="961"/>
                  </a:lnTo>
                  <a:lnTo>
                    <a:pt x="725" y="961"/>
                  </a:lnTo>
                  <a:lnTo>
                    <a:pt x="724" y="961"/>
                  </a:lnTo>
                  <a:lnTo>
                    <a:pt x="724" y="959"/>
                  </a:lnTo>
                  <a:lnTo>
                    <a:pt x="724" y="959"/>
                  </a:lnTo>
                  <a:lnTo>
                    <a:pt x="724" y="959"/>
                  </a:lnTo>
                  <a:lnTo>
                    <a:pt x="722" y="958"/>
                  </a:lnTo>
                  <a:lnTo>
                    <a:pt x="721" y="955"/>
                  </a:lnTo>
                  <a:lnTo>
                    <a:pt x="718" y="955"/>
                  </a:lnTo>
                  <a:lnTo>
                    <a:pt x="718" y="955"/>
                  </a:lnTo>
                  <a:lnTo>
                    <a:pt x="716" y="955"/>
                  </a:lnTo>
                  <a:lnTo>
                    <a:pt x="715" y="953"/>
                  </a:lnTo>
                  <a:lnTo>
                    <a:pt x="715" y="952"/>
                  </a:lnTo>
                  <a:lnTo>
                    <a:pt x="715" y="950"/>
                  </a:lnTo>
                  <a:lnTo>
                    <a:pt x="715" y="950"/>
                  </a:lnTo>
                  <a:lnTo>
                    <a:pt x="710" y="949"/>
                  </a:lnTo>
                  <a:lnTo>
                    <a:pt x="710" y="949"/>
                  </a:lnTo>
                  <a:lnTo>
                    <a:pt x="709" y="947"/>
                  </a:lnTo>
                  <a:lnTo>
                    <a:pt x="707" y="945"/>
                  </a:lnTo>
                  <a:lnTo>
                    <a:pt x="707" y="945"/>
                  </a:lnTo>
                  <a:lnTo>
                    <a:pt x="707" y="944"/>
                  </a:lnTo>
                  <a:lnTo>
                    <a:pt x="707" y="942"/>
                  </a:lnTo>
                  <a:lnTo>
                    <a:pt x="707" y="939"/>
                  </a:lnTo>
                  <a:lnTo>
                    <a:pt x="707" y="939"/>
                  </a:lnTo>
                  <a:lnTo>
                    <a:pt x="704" y="938"/>
                  </a:lnTo>
                  <a:lnTo>
                    <a:pt x="704" y="938"/>
                  </a:lnTo>
                  <a:lnTo>
                    <a:pt x="703" y="939"/>
                  </a:lnTo>
                  <a:lnTo>
                    <a:pt x="703" y="938"/>
                  </a:lnTo>
                  <a:lnTo>
                    <a:pt x="701" y="938"/>
                  </a:lnTo>
                  <a:lnTo>
                    <a:pt x="698" y="935"/>
                  </a:lnTo>
                  <a:lnTo>
                    <a:pt x="697" y="932"/>
                  </a:lnTo>
                  <a:lnTo>
                    <a:pt x="694" y="930"/>
                  </a:lnTo>
                  <a:lnTo>
                    <a:pt x="692" y="929"/>
                  </a:lnTo>
                  <a:lnTo>
                    <a:pt x="692" y="929"/>
                  </a:lnTo>
                  <a:lnTo>
                    <a:pt x="690" y="927"/>
                  </a:lnTo>
                  <a:lnTo>
                    <a:pt x="690" y="926"/>
                  </a:lnTo>
                  <a:lnTo>
                    <a:pt x="690" y="926"/>
                  </a:lnTo>
                  <a:lnTo>
                    <a:pt x="689" y="924"/>
                  </a:lnTo>
                  <a:lnTo>
                    <a:pt x="687" y="923"/>
                  </a:lnTo>
                  <a:lnTo>
                    <a:pt x="687" y="921"/>
                  </a:lnTo>
                  <a:lnTo>
                    <a:pt x="687" y="920"/>
                  </a:lnTo>
                  <a:lnTo>
                    <a:pt x="685" y="918"/>
                  </a:lnTo>
                  <a:lnTo>
                    <a:pt x="684" y="918"/>
                  </a:lnTo>
                  <a:lnTo>
                    <a:pt x="684" y="917"/>
                  </a:lnTo>
                  <a:lnTo>
                    <a:pt x="684" y="917"/>
                  </a:lnTo>
                  <a:lnTo>
                    <a:pt x="684" y="915"/>
                  </a:lnTo>
                  <a:lnTo>
                    <a:pt x="683" y="914"/>
                  </a:lnTo>
                  <a:lnTo>
                    <a:pt x="681" y="911"/>
                  </a:lnTo>
                  <a:lnTo>
                    <a:pt x="681" y="911"/>
                  </a:lnTo>
                  <a:lnTo>
                    <a:pt x="679" y="909"/>
                  </a:lnTo>
                  <a:lnTo>
                    <a:pt x="679" y="907"/>
                  </a:lnTo>
                  <a:lnTo>
                    <a:pt x="679" y="904"/>
                  </a:lnTo>
                  <a:lnTo>
                    <a:pt x="678" y="901"/>
                  </a:lnTo>
                  <a:lnTo>
                    <a:pt x="677" y="900"/>
                  </a:lnTo>
                  <a:lnTo>
                    <a:pt x="675" y="898"/>
                  </a:lnTo>
                  <a:lnTo>
                    <a:pt x="677" y="895"/>
                  </a:lnTo>
                  <a:lnTo>
                    <a:pt x="675" y="894"/>
                  </a:lnTo>
                  <a:lnTo>
                    <a:pt x="675" y="894"/>
                  </a:lnTo>
                  <a:lnTo>
                    <a:pt x="675" y="894"/>
                  </a:lnTo>
                  <a:lnTo>
                    <a:pt x="677" y="894"/>
                  </a:lnTo>
                  <a:lnTo>
                    <a:pt x="677" y="894"/>
                  </a:lnTo>
                  <a:lnTo>
                    <a:pt x="677" y="892"/>
                  </a:lnTo>
                  <a:lnTo>
                    <a:pt x="677" y="892"/>
                  </a:lnTo>
                  <a:lnTo>
                    <a:pt x="675" y="891"/>
                  </a:lnTo>
                  <a:lnTo>
                    <a:pt x="673" y="891"/>
                  </a:lnTo>
                  <a:lnTo>
                    <a:pt x="671" y="891"/>
                  </a:lnTo>
                  <a:lnTo>
                    <a:pt x="669" y="889"/>
                  </a:lnTo>
                  <a:lnTo>
                    <a:pt x="669" y="888"/>
                  </a:lnTo>
                  <a:lnTo>
                    <a:pt x="669" y="888"/>
                  </a:lnTo>
                  <a:lnTo>
                    <a:pt x="667" y="886"/>
                  </a:lnTo>
                  <a:lnTo>
                    <a:pt x="666" y="886"/>
                  </a:lnTo>
                  <a:lnTo>
                    <a:pt x="665" y="886"/>
                  </a:lnTo>
                  <a:lnTo>
                    <a:pt x="665" y="888"/>
                  </a:lnTo>
                  <a:lnTo>
                    <a:pt x="665" y="888"/>
                  </a:lnTo>
                  <a:lnTo>
                    <a:pt x="663" y="888"/>
                  </a:lnTo>
                  <a:lnTo>
                    <a:pt x="661" y="886"/>
                  </a:lnTo>
                  <a:lnTo>
                    <a:pt x="659" y="885"/>
                  </a:lnTo>
                  <a:lnTo>
                    <a:pt x="657" y="883"/>
                  </a:lnTo>
                  <a:lnTo>
                    <a:pt x="657" y="883"/>
                  </a:lnTo>
                  <a:lnTo>
                    <a:pt x="655" y="883"/>
                  </a:lnTo>
                  <a:lnTo>
                    <a:pt x="654" y="882"/>
                  </a:lnTo>
                  <a:lnTo>
                    <a:pt x="654" y="883"/>
                  </a:lnTo>
                  <a:lnTo>
                    <a:pt x="654" y="883"/>
                  </a:lnTo>
                  <a:lnTo>
                    <a:pt x="655" y="886"/>
                  </a:lnTo>
                  <a:lnTo>
                    <a:pt x="654" y="888"/>
                  </a:lnTo>
                  <a:lnTo>
                    <a:pt x="654" y="892"/>
                  </a:lnTo>
                  <a:lnTo>
                    <a:pt x="654" y="894"/>
                  </a:lnTo>
                  <a:lnTo>
                    <a:pt x="655" y="895"/>
                  </a:lnTo>
                  <a:lnTo>
                    <a:pt x="657" y="898"/>
                  </a:lnTo>
                  <a:lnTo>
                    <a:pt x="657" y="900"/>
                  </a:lnTo>
                  <a:lnTo>
                    <a:pt x="657" y="901"/>
                  </a:lnTo>
                  <a:lnTo>
                    <a:pt x="657" y="906"/>
                  </a:lnTo>
                  <a:lnTo>
                    <a:pt x="657" y="907"/>
                  </a:lnTo>
                  <a:lnTo>
                    <a:pt x="659" y="909"/>
                  </a:lnTo>
                  <a:lnTo>
                    <a:pt x="660" y="911"/>
                  </a:lnTo>
                  <a:lnTo>
                    <a:pt x="660" y="912"/>
                  </a:lnTo>
                  <a:lnTo>
                    <a:pt x="663" y="914"/>
                  </a:lnTo>
                  <a:lnTo>
                    <a:pt x="665" y="915"/>
                  </a:lnTo>
                  <a:lnTo>
                    <a:pt x="667" y="917"/>
                  </a:lnTo>
                  <a:lnTo>
                    <a:pt x="667" y="918"/>
                  </a:lnTo>
                  <a:lnTo>
                    <a:pt x="671" y="921"/>
                  </a:lnTo>
                  <a:lnTo>
                    <a:pt x="671" y="923"/>
                  </a:lnTo>
                  <a:lnTo>
                    <a:pt x="671" y="924"/>
                  </a:lnTo>
                  <a:lnTo>
                    <a:pt x="672" y="924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5" y="926"/>
                  </a:lnTo>
                  <a:lnTo>
                    <a:pt x="677" y="930"/>
                  </a:lnTo>
                  <a:lnTo>
                    <a:pt x="677" y="930"/>
                  </a:lnTo>
                  <a:lnTo>
                    <a:pt x="678" y="930"/>
                  </a:lnTo>
                  <a:lnTo>
                    <a:pt x="678" y="932"/>
                  </a:lnTo>
                  <a:lnTo>
                    <a:pt x="678" y="932"/>
                  </a:lnTo>
                  <a:lnTo>
                    <a:pt x="678" y="933"/>
                  </a:lnTo>
                  <a:lnTo>
                    <a:pt x="679" y="935"/>
                  </a:lnTo>
                  <a:lnTo>
                    <a:pt x="679" y="936"/>
                  </a:lnTo>
                  <a:lnTo>
                    <a:pt x="679" y="938"/>
                  </a:lnTo>
                  <a:lnTo>
                    <a:pt x="679" y="938"/>
                  </a:lnTo>
                  <a:lnTo>
                    <a:pt x="679" y="939"/>
                  </a:lnTo>
                  <a:lnTo>
                    <a:pt x="683" y="942"/>
                  </a:lnTo>
                  <a:lnTo>
                    <a:pt x="685" y="944"/>
                  </a:lnTo>
                  <a:lnTo>
                    <a:pt x="685" y="945"/>
                  </a:lnTo>
                  <a:lnTo>
                    <a:pt x="687" y="949"/>
                  </a:lnTo>
                  <a:lnTo>
                    <a:pt x="689" y="949"/>
                  </a:lnTo>
                  <a:lnTo>
                    <a:pt x="689" y="950"/>
                  </a:lnTo>
                  <a:lnTo>
                    <a:pt x="689" y="952"/>
                  </a:lnTo>
                  <a:lnTo>
                    <a:pt x="689" y="952"/>
                  </a:lnTo>
                  <a:lnTo>
                    <a:pt x="690" y="953"/>
                  </a:lnTo>
                  <a:lnTo>
                    <a:pt x="692" y="956"/>
                  </a:lnTo>
                  <a:lnTo>
                    <a:pt x="692" y="958"/>
                  </a:lnTo>
                  <a:lnTo>
                    <a:pt x="694" y="958"/>
                  </a:lnTo>
                  <a:lnTo>
                    <a:pt x="694" y="956"/>
                  </a:lnTo>
                  <a:lnTo>
                    <a:pt x="692" y="955"/>
                  </a:lnTo>
                  <a:lnTo>
                    <a:pt x="692" y="955"/>
                  </a:lnTo>
                  <a:lnTo>
                    <a:pt x="692" y="953"/>
                  </a:lnTo>
                  <a:lnTo>
                    <a:pt x="692" y="953"/>
                  </a:lnTo>
                  <a:lnTo>
                    <a:pt x="695" y="955"/>
                  </a:lnTo>
                  <a:lnTo>
                    <a:pt x="695" y="956"/>
                  </a:lnTo>
                  <a:lnTo>
                    <a:pt x="697" y="958"/>
                  </a:lnTo>
                  <a:lnTo>
                    <a:pt x="697" y="959"/>
                  </a:lnTo>
                  <a:lnTo>
                    <a:pt x="697" y="961"/>
                  </a:lnTo>
                  <a:lnTo>
                    <a:pt x="697" y="961"/>
                  </a:lnTo>
                  <a:lnTo>
                    <a:pt x="698" y="964"/>
                  </a:lnTo>
                  <a:lnTo>
                    <a:pt x="698" y="965"/>
                  </a:lnTo>
                  <a:lnTo>
                    <a:pt x="698" y="968"/>
                  </a:lnTo>
                  <a:lnTo>
                    <a:pt x="700" y="970"/>
                  </a:lnTo>
                  <a:lnTo>
                    <a:pt x="701" y="971"/>
                  </a:lnTo>
                  <a:lnTo>
                    <a:pt x="701" y="973"/>
                  </a:lnTo>
                  <a:lnTo>
                    <a:pt x="703" y="976"/>
                  </a:lnTo>
                  <a:lnTo>
                    <a:pt x="704" y="979"/>
                  </a:lnTo>
                  <a:lnTo>
                    <a:pt x="706" y="980"/>
                  </a:lnTo>
                  <a:lnTo>
                    <a:pt x="706" y="980"/>
                  </a:lnTo>
                  <a:lnTo>
                    <a:pt x="706" y="984"/>
                  </a:lnTo>
                  <a:lnTo>
                    <a:pt x="706" y="984"/>
                  </a:lnTo>
                  <a:lnTo>
                    <a:pt x="706" y="987"/>
                  </a:lnTo>
                  <a:lnTo>
                    <a:pt x="707" y="990"/>
                  </a:lnTo>
                  <a:lnTo>
                    <a:pt x="709" y="990"/>
                  </a:lnTo>
                  <a:lnTo>
                    <a:pt x="709" y="990"/>
                  </a:lnTo>
                  <a:lnTo>
                    <a:pt x="709" y="990"/>
                  </a:lnTo>
                  <a:lnTo>
                    <a:pt x="710" y="991"/>
                  </a:lnTo>
                  <a:lnTo>
                    <a:pt x="710" y="990"/>
                  </a:lnTo>
                  <a:lnTo>
                    <a:pt x="710" y="990"/>
                  </a:lnTo>
                  <a:lnTo>
                    <a:pt x="710" y="988"/>
                  </a:lnTo>
                  <a:lnTo>
                    <a:pt x="710" y="988"/>
                  </a:lnTo>
                  <a:lnTo>
                    <a:pt x="710" y="987"/>
                  </a:lnTo>
                  <a:lnTo>
                    <a:pt x="710" y="987"/>
                  </a:lnTo>
                  <a:lnTo>
                    <a:pt x="713" y="990"/>
                  </a:lnTo>
                  <a:lnTo>
                    <a:pt x="715" y="991"/>
                  </a:lnTo>
                  <a:lnTo>
                    <a:pt x="715" y="991"/>
                  </a:lnTo>
                  <a:lnTo>
                    <a:pt x="716" y="993"/>
                  </a:lnTo>
                  <a:lnTo>
                    <a:pt x="716" y="994"/>
                  </a:lnTo>
                  <a:lnTo>
                    <a:pt x="718" y="994"/>
                  </a:lnTo>
                  <a:lnTo>
                    <a:pt x="718" y="996"/>
                  </a:lnTo>
                  <a:lnTo>
                    <a:pt x="721" y="997"/>
                  </a:lnTo>
                  <a:lnTo>
                    <a:pt x="721" y="999"/>
                  </a:lnTo>
                  <a:lnTo>
                    <a:pt x="721" y="1000"/>
                  </a:lnTo>
                  <a:lnTo>
                    <a:pt x="721" y="1002"/>
                  </a:lnTo>
                  <a:lnTo>
                    <a:pt x="721" y="1003"/>
                  </a:lnTo>
                  <a:lnTo>
                    <a:pt x="719" y="1005"/>
                  </a:lnTo>
                  <a:lnTo>
                    <a:pt x="718" y="1005"/>
                  </a:lnTo>
                  <a:lnTo>
                    <a:pt x="716" y="1006"/>
                  </a:lnTo>
                  <a:lnTo>
                    <a:pt x="715" y="1006"/>
                  </a:lnTo>
                  <a:lnTo>
                    <a:pt x="715" y="1006"/>
                  </a:lnTo>
                  <a:lnTo>
                    <a:pt x="713" y="1005"/>
                  </a:lnTo>
                  <a:lnTo>
                    <a:pt x="712" y="1000"/>
                  </a:lnTo>
                  <a:lnTo>
                    <a:pt x="712" y="1000"/>
                  </a:lnTo>
                  <a:lnTo>
                    <a:pt x="710" y="999"/>
                  </a:lnTo>
                  <a:lnTo>
                    <a:pt x="710" y="997"/>
                  </a:lnTo>
                  <a:lnTo>
                    <a:pt x="706" y="996"/>
                  </a:lnTo>
                  <a:lnTo>
                    <a:pt x="704" y="994"/>
                  </a:lnTo>
                  <a:lnTo>
                    <a:pt x="703" y="993"/>
                  </a:lnTo>
                  <a:lnTo>
                    <a:pt x="701" y="991"/>
                  </a:lnTo>
                  <a:lnTo>
                    <a:pt x="697" y="988"/>
                  </a:lnTo>
                  <a:lnTo>
                    <a:pt x="695" y="987"/>
                  </a:lnTo>
                  <a:lnTo>
                    <a:pt x="694" y="985"/>
                  </a:lnTo>
                  <a:lnTo>
                    <a:pt x="692" y="985"/>
                  </a:lnTo>
                  <a:lnTo>
                    <a:pt x="692" y="985"/>
                  </a:lnTo>
                  <a:lnTo>
                    <a:pt x="692" y="984"/>
                  </a:lnTo>
                  <a:lnTo>
                    <a:pt x="692" y="984"/>
                  </a:lnTo>
                  <a:lnTo>
                    <a:pt x="692" y="984"/>
                  </a:lnTo>
                  <a:lnTo>
                    <a:pt x="689" y="980"/>
                  </a:lnTo>
                  <a:lnTo>
                    <a:pt x="687" y="979"/>
                  </a:lnTo>
                  <a:lnTo>
                    <a:pt x="687" y="977"/>
                  </a:lnTo>
                  <a:lnTo>
                    <a:pt x="689" y="974"/>
                  </a:lnTo>
                  <a:lnTo>
                    <a:pt x="689" y="971"/>
                  </a:lnTo>
                  <a:lnTo>
                    <a:pt x="689" y="970"/>
                  </a:lnTo>
                  <a:lnTo>
                    <a:pt x="689" y="970"/>
                  </a:lnTo>
                  <a:lnTo>
                    <a:pt x="687" y="970"/>
                  </a:lnTo>
                  <a:lnTo>
                    <a:pt x="687" y="968"/>
                  </a:lnTo>
                  <a:lnTo>
                    <a:pt x="687" y="965"/>
                  </a:lnTo>
                  <a:lnTo>
                    <a:pt x="684" y="962"/>
                  </a:lnTo>
                  <a:lnTo>
                    <a:pt x="683" y="961"/>
                  </a:lnTo>
                  <a:lnTo>
                    <a:pt x="681" y="961"/>
                  </a:lnTo>
                  <a:lnTo>
                    <a:pt x="677" y="956"/>
                  </a:lnTo>
                  <a:lnTo>
                    <a:pt x="675" y="955"/>
                  </a:lnTo>
                  <a:lnTo>
                    <a:pt x="675" y="955"/>
                  </a:lnTo>
                  <a:lnTo>
                    <a:pt x="675" y="952"/>
                  </a:lnTo>
                  <a:lnTo>
                    <a:pt x="675" y="953"/>
                  </a:lnTo>
                  <a:lnTo>
                    <a:pt x="673" y="955"/>
                  </a:lnTo>
                  <a:lnTo>
                    <a:pt x="672" y="953"/>
                  </a:lnTo>
                  <a:lnTo>
                    <a:pt x="669" y="955"/>
                  </a:lnTo>
                  <a:lnTo>
                    <a:pt x="669" y="955"/>
                  </a:lnTo>
                  <a:lnTo>
                    <a:pt x="667" y="953"/>
                  </a:lnTo>
                  <a:lnTo>
                    <a:pt x="667" y="952"/>
                  </a:lnTo>
                  <a:lnTo>
                    <a:pt x="666" y="952"/>
                  </a:lnTo>
                  <a:lnTo>
                    <a:pt x="665" y="952"/>
                  </a:lnTo>
                  <a:lnTo>
                    <a:pt x="663" y="950"/>
                  </a:lnTo>
                  <a:lnTo>
                    <a:pt x="663" y="949"/>
                  </a:lnTo>
                  <a:lnTo>
                    <a:pt x="661" y="949"/>
                  </a:lnTo>
                  <a:lnTo>
                    <a:pt x="660" y="949"/>
                  </a:lnTo>
                  <a:lnTo>
                    <a:pt x="659" y="947"/>
                  </a:lnTo>
                  <a:lnTo>
                    <a:pt x="659" y="945"/>
                  </a:lnTo>
                  <a:lnTo>
                    <a:pt x="659" y="945"/>
                  </a:lnTo>
                  <a:lnTo>
                    <a:pt x="655" y="944"/>
                  </a:lnTo>
                  <a:lnTo>
                    <a:pt x="654" y="942"/>
                  </a:lnTo>
                  <a:lnTo>
                    <a:pt x="652" y="941"/>
                  </a:lnTo>
                  <a:lnTo>
                    <a:pt x="652" y="939"/>
                  </a:lnTo>
                  <a:lnTo>
                    <a:pt x="652" y="939"/>
                  </a:lnTo>
                  <a:lnTo>
                    <a:pt x="655" y="939"/>
                  </a:lnTo>
                  <a:lnTo>
                    <a:pt x="659" y="941"/>
                  </a:lnTo>
                  <a:lnTo>
                    <a:pt x="660" y="939"/>
                  </a:lnTo>
                  <a:lnTo>
                    <a:pt x="660" y="939"/>
                  </a:lnTo>
                  <a:lnTo>
                    <a:pt x="661" y="939"/>
                  </a:lnTo>
                  <a:lnTo>
                    <a:pt x="661" y="939"/>
                  </a:lnTo>
                  <a:lnTo>
                    <a:pt x="661" y="941"/>
                  </a:lnTo>
                  <a:lnTo>
                    <a:pt x="661" y="941"/>
                  </a:lnTo>
                  <a:lnTo>
                    <a:pt x="663" y="942"/>
                  </a:lnTo>
                  <a:lnTo>
                    <a:pt x="665" y="941"/>
                  </a:lnTo>
                  <a:lnTo>
                    <a:pt x="663" y="941"/>
                  </a:lnTo>
                  <a:lnTo>
                    <a:pt x="663" y="939"/>
                  </a:lnTo>
                  <a:lnTo>
                    <a:pt x="663" y="939"/>
                  </a:lnTo>
                  <a:lnTo>
                    <a:pt x="663" y="938"/>
                  </a:lnTo>
                  <a:lnTo>
                    <a:pt x="661" y="938"/>
                  </a:lnTo>
                  <a:lnTo>
                    <a:pt x="661" y="938"/>
                  </a:lnTo>
                  <a:lnTo>
                    <a:pt x="663" y="936"/>
                  </a:lnTo>
                  <a:lnTo>
                    <a:pt x="663" y="935"/>
                  </a:lnTo>
                  <a:lnTo>
                    <a:pt x="665" y="932"/>
                  </a:lnTo>
                  <a:lnTo>
                    <a:pt x="663" y="929"/>
                  </a:lnTo>
                  <a:lnTo>
                    <a:pt x="661" y="927"/>
                  </a:lnTo>
                  <a:lnTo>
                    <a:pt x="657" y="921"/>
                  </a:lnTo>
                  <a:lnTo>
                    <a:pt x="654" y="920"/>
                  </a:lnTo>
                  <a:lnTo>
                    <a:pt x="654" y="918"/>
                  </a:lnTo>
                  <a:lnTo>
                    <a:pt x="652" y="918"/>
                  </a:lnTo>
                  <a:lnTo>
                    <a:pt x="651" y="917"/>
                  </a:lnTo>
                  <a:lnTo>
                    <a:pt x="649" y="915"/>
                  </a:lnTo>
                  <a:lnTo>
                    <a:pt x="646" y="914"/>
                  </a:lnTo>
                  <a:lnTo>
                    <a:pt x="645" y="912"/>
                  </a:lnTo>
                  <a:lnTo>
                    <a:pt x="643" y="911"/>
                  </a:lnTo>
                  <a:lnTo>
                    <a:pt x="643" y="909"/>
                  </a:lnTo>
                  <a:lnTo>
                    <a:pt x="643" y="907"/>
                  </a:lnTo>
                  <a:lnTo>
                    <a:pt x="643" y="904"/>
                  </a:lnTo>
                  <a:lnTo>
                    <a:pt x="642" y="904"/>
                  </a:lnTo>
                  <a:lnTo>
                    <a:pt x="640" y="903"/>
                  </a:lnTo>
                  <a:lnTo>
                    <a:pt x="640" y="901"/>
                  </a:lnTo>
                  <a:lnTo>
                    <a:pt x="640" y="898"/>
                  </a:lnTo>
                  <a:lnTo>
                    <a:pt x="640" y="898"/>
                  </a:lnTo>
                  <a:lnTo>
                    <a:pt x="637" y="895"/>
                  </a:lnTo>
                  <a:lnTo>
                    <a:pt x="637" y="894"/>
                  </a:lnTo>
                  <a:lnTo>
                    <a:pt x="637" y="892"/>
                  </a:lnTo>
                  <a:lnTo>
                    <a:pt x="636" y="892"/>
                  </a:lnTo>
                  <a:lnTo>
                    <a:pt x="634" y="889"/>
                  </a:lnTo>
                  <a:lnTo>
                    <a:pt x="633" y="888"/>
                  </a:lnTo>
                  <a:lnTo>
                    <a:pt x="633" y="886"/>
                  </a:lnTo>
                  <a:lnTo>
                    <a:pt x="633" y="885"/>
                  </a:lnTo>
                  <a:lnTo>
                    <a:pt x="630" y="885"/>
                  </a:lnTo>
                  <a:lnTo>
                    <a:pt x="630" y="885"/>
                  </a:lnTo>
                  <a:lnTo>
                    <a:pt x="633" y="885"/>
                  </a:lnTo>
                  <a:lnTo>
                    <a:pt x="633" y="885"/>
                  </a:lnTo>
                  <a:lnTo>
                    <a:pt x="633" y="883"/>
                  </a:lnTo>
                  <a:lnTo>
                    <a:pt x="630" y="880"/>
                  </a:lnTo>
                  <a:lnTo>
                    <a:pt x="630" y="877"/>
                  </a:lnTo>
                  <a:lnTo>
                    <a:pt x="628" y="876"/>
                  </a:lnTo>
                  <a:lnTo>
                    <a:pt x="628" y="876"/>
                  </a:lnTo>
                  <a:lnTo>
                    <a:pt x="627" y="873"/>
                  </a:lnTo>
                  <a:lnTo>
                    <a:pt x="627" y="873"/>
                  </a:lnTo>
                  <a:lnTo>
                    <a:pt x="627" y="871"/>
                  </a:lnTo>
                  <a:lnTo>
                    <a:pt x="627" y="871"/>
                  </a:lnTo>
                  <a:lnTo>
                    <a:pt x="624" y="871"/>
                  </a:lnTo>
                  <a:lnTo>
                    <a:pt x="624" y="869"/>
                  </a:lnTo>
                  <a:lnTo>
                    <a:pt x="624" y="868"/>
                  </a:lnTo>
                  <a:lnTo>
                    <a:pt x="624" y="866"/>
                  </a:lnTo>
                  <a:lnTo>
                    <a:pt x="624" y="865"/>
                  </a:lnTo>
                  <a:lnTo>
                    <a:pt x="622" y="862"/>
                  </a:lnTo>
                  <a:lnTo>
                    <a:pt x="618" y="857"/>
                  </a:lnTo>
                  <a:lnTo>
                    <a:pt x="616" y="857"/>
                  </a:lnTo>
                  <a:lnTo>
                    <a:pt x="613" y="856"/>
                  </a:lnTo>
                  <a:lnTo>
                    <a:pt x="613" y="854"/>
                  </a:lnTo>
                  <a:lnTo>
                    <a:pt x="612" y="854"/>
                  </a:lnTo>
                  <a:lnTo>
                    <a:pt x="612" y="856"/>
                  </a:lnTo>
                  <a:lnTo>
                    <a:pt x="611" y="854"/>
                  </a:lnTo>
                  <a:lnTo>
                    <a:pt x="611" y="853"/>
                  </a:lnTo>
                  <a:lnTo>
                    <a:pt x="610" y="851"/>
                  </a:lnTo>
                  <a:lnTo>
                    <a:pt x="607" y="851"/>
                  </a:lnTo>
                  <a:lnTo>
                    <a:pt x="605" y="851"/>
                  </a:lnTo>
                  <a:lnTo>
                    <a:pt x="601" y="850"/>
                  </a:lnTo>
                  <a:lnTo>
                    <a:pt x="600" y="848"/>
                  </a:lnTo>
                  <a:lnTo>
                    <a:pt x="600" y="847"/>
                  </a:lnTo>
                  <a:lnTo>
                    <a:pt x="599" y="847"/>
                  </a:lnTo>
                  <a:lnTo>
                    <a:pt x="595" y="845"/>
                  </a:lnTo>
                  <a:lnTo>
                    <a:pt x="594" y="845"/>
                  </a:lnTo>
                  <a:lnTo>
                    <a:pt x="593" y="845"/>
                  </a:lnTo>
                  <a:lnTo>
                    <a:pt x="589" y="844"/>
                  </a:lnTo>
                  <a:lnTo>
                    <a:pt x="588" y="844"/>
                  </a:lnTo>
                  <a:lnTo>
                    <a:pt x="587" y="844"/>
                  </a:lnTo>
                  <a:lnTo>
                    <a:pt x="586" y="844"/>
                  </a:lnTo>
                  <a:lnTo>
                    <a:pt x="583" y="844"/>
                  </a:lnTo>
                  <a:lnTo>
                    <a:pt x="583" y="842"/>
                  </a:lnTo>
                  <a:lnTo>
                    <a:pt x="583" y="841"/>
                  </a:lnTo>
                  <a:lnTo>
                    <a:pt x="583" y="841"/>
                  </a:lnTo>
                  <a:lnTo>
                    <a:pt x="583" y="839"/>
                  </a:lnTo>
                  <a:lnTo>
                    <a:pt x="582" y="838"/>
                  </a:lnTo>
                  <a:lnTo>
                    <a:pt x="583" y="834"/>
                  </a:lnTo>
                  <a:lnTo>
                    <a:pt x="582" y="834"/>
                  </a:lnTo>
                  <a:lnTo>
                    <a:pt x="582" y="834"/>
                  </a:lnTo>
                  <a:lnTo>
                    <a:pt x="581" y="833"/>
                  </a:lnTo>
                  <a:lnTo>
                    <a:pt x="581" y="831"/>
                  </a:lnTo>
                  <a:lnTo>
                    <a:pt x="581" y="831"/>
                  </a:lnTo>
                  <a:lnTo>
                    <a:pt x="581" y="830"/>
                  </a:lnTo>
                  <a:lnTo>
                    <a:pt x="580" y="828"/>
                  </a:lnTo>
                  <a:lnTo>
                    <a:pt x="577" y="827"/>
                  </a:lnTo>
                  <a:lnTo>
                    <a:pt x="575" y="825"/>
                  </a:lnTo>
                  <a:lnTo>
                    <a:pt x="575" y="824"/>
                  </a:lnTo>
                  <a:lnTo>
                    <a:pt x="573" y="824"/>
                  </a:lnTo>
                  <a:lnTo>
                    <a:pt x="573" y="822"/>
                  </a:lnTo>
                  <a:lnTo>
                    <a:pt x="569" y="819"/>
                  </a:lnTo>
                  <a:lnTo>
                    <a:pt x="569" y="816"/>
                  </a:lnTo>
                  <a:lnTo>
                    <a:pt x="567" y="815"/>
                  </a:lnTo>
                  <a:lnTo>
                    <a:pt x="567" y="812"/>
                  </a:lnTo>
                  <a:lnTo>
                    <a:pt x="569" y="812"/>
                  </a:lnTo>
                  <a:lnTo>
                    <a:pt x="569" y="810"/>
                  </a:lnTo>
                  <a:lnTo>
                    <a:pt x="569" y="809"/>
                  </a:lnTo>
                  <a:lnTo>
                    <a:pt x="569" y="809"/>
                  </a:lnTo>
                  <a:lnTo>
                    <a:pt x="569" y="807"/>
                  </a:lnTo>
                  <a:lnTo>
                    <a:pt x="563" y="806"/>
                  </a:lnTo>
                  <a:lnTo>
                    <a:pt x="561" y="803"/>
                  </a:lnTo>
                  <a:lnTo>
                    <a:pt x="561" y="800"/>
                  </a:lnTo>
                  <a:lnTo>
                    <a:pt x="561" y="798"/>
                  </a:lnTo>
                  <a:lnTo>
                    <a:pt x="561" y="796"/>
                  </a:lnTo>
                  <a:lnTo>
                    <a:pt x="559" y="793"/>
                  </a:lnTo>
                  <a:lnTo>
                    <a:pt x="561" y="793"/>
                  </a:lnTo>
                  <a:lnTo>
                    <a:pt x="563" y="793"/>
                  </a:lnTo>
                  <a:lnTo>
                    <a:pt x="561" y="795"/>
                  </a:lnTo>
                  <a:lnTo>
                    <a:pt x="563" y="796"/>
                  </a:lnTo>
                  <a:lnTo>
                    <a:pt x="563" y="796"/>
                  </a:lnTo>
                  <a:lnTo>
                    <a:pt x="563" y="796"/>
                  </a:lnTo>
                  <a:lnTo>
                    <a:pt x="563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3" y="796"/>
                  </a:lnTo>
                  <a:lnTo>
                    <a:pt x="563" y="795"/>
                  </a:lnTo>
                  <a:lnTo>
                    <a:pt x="563" y="793"/>
                  </a:lnTo>
                  <a:lnTo>
                    <a:pt x="563" y="792"/>
                  </a:lnTo>
                  <a:lnTo>
                    <a:pt x="563" y="792"/>
                  </a:lnTo>
                  <a:lnTo>
                    <a:pt x="563" y="790"/>
                  </a:lnTo>
                  <a:lnTo>
                    <a:pt x="563" y="790"/>
                  </a:lnTo>
                  <a:lnTo>
                    <a:pt x="563" y="790"/>
                  </a:lnTo>
                  <a:lnTo>
                    <a:pt x="565" y="789"/>
                  </a:lnTo>
                  <a:lnTo>
                    <a:pt x="569" y="790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69" y="789"/>
                  </a:lnTo>
                  <a:lnTo>
                    <a:pt x="569" y="789"/>
                  </a:lnTo>
                  <a:lnTo>
                    <a:pt x="569" y="789"/>
                  </a:lnTo>
                  <a:lnTo>
                    <a:pt x="567" y="789"/>
                  </a:lnTo>
                  <a:lnTo>
                    <a:pt x="567" y="789"/>
                  </a:lnTo>
                  <a:lnTo>
                    <a:pt x="565" y="789"/>
                  </a:lnTo>
                  <a:lnTo>
                    <a:pt x="563" y="789"/>
                  </a:lnTo>
                  <a:lnTo>
                    <a:pt x="563" y="789"/>
                  </a:lnTo>
                  <a:lnTo>
                    <a:pt x="563" y="789"/>
                  </a:lnTo>
                  <a:lnTo>
                    <a:pt x="561" y="789"/>
                  </a:lnTo>
                  <a:lnTo>
                    <a:pt x="561" y="789"/>
                  </a:lnTo>
                  <a:lnTo>
                    <a:pt x="561" y="790"/>
                  </a:lnTo>
                  <a:lnTo>
                    <a:pt x="561" y="793"/>
                  </a:lnTo>
                  <a:lnTo>
                    <a:pt x="559" y="793"/>
                  </a:lnTo>
                  <a:lnTo>
                    <a:pt x="559" y="792"/>
                  </a:lnTo>
                  <a:lnTo>
                    <a:pt x="557" y="792"/>
                  </a:lnTo>
                  <a:lnTo>
                    <a:pt x="557" y="792"/>
                  </a:lnTo>
                  <a:lnTo>
                    <a:pt x="557" y="790"/>
                  </a:lnTo>
                  <a:lnTo>
                    <a:pt x="555" y="789"/>
                  </a:lnTo>
                  <a:lnTo>
                    <a:pt x="555" y="790"/>
                  </a:lnTo>
                  <a:lnTo>
                    <a:pt x="555" y="790"/>
                  </a:lnTo>
                  <a:lnTo>
                    <a:pt x="555" y="789"/>
                  </a:lnTo>
                  <a:lnTo>
                    <a:pt x="555" y="787"/>
                  </a:lnTo>
                  <a:lnTo>
                    <a:pt x="557" y="789"/>
                  </a:lnTo>
                  <a:lnTo>
                    <a:pt x="555" y="787"/>
                  </a:lnTo>
                  <a:lnTo>
                    <a:pt x="555" y="786"/>
                  </a:lnTo>
                  <a:lnTo>
                    <a:pt x="553" y="786"/>
                  </a:lnTo>
                  <a:lnTo>
                    <a:pt x="553" y="783"/>
                  </a:lnTo>
                  <a:lnTo>
                    <a:pt x="551" y="781"/>
                  </a:lnTo>
                  <a:lnTo>
                    <a:pt x="549" y="780"/>
                  </a:lnTo>
                  <a:lnTo>
                    <a:pt x="545" y="777"/>
                  </a:lnTo>
                  <a:lnTo>
                    <a:pt x="545" y="774"/>
                  </a:lnTo>
                  <a:lnTo>
                    <a:pt x="545" y="769"/>
                  </a:lnTo>
                  <a:lnTo>
                    <a:pt x="545" y="766"/>
                  </a:lnTo>
                  <a:lnTo>
                    <a:pt x="545" y="765"/>
                  </a:lnTo>
                  <a:lnTo>
                    <a:pt x="545" y="763"/>
                  </a:lnTo>
                  <a:lnTo>
                    <a:pt x="543" y="762"/>
                  </a:lnTo>
                  <a:lnTo>
                    <a:pt x="541" y="757"/>
                  </a:lnTo>
                  <a:lnTo>
                    <a:pt x="539" y="755"/>
                  </a:lnTo>
                  <a:lnTo>
                    <a:pt x="539" y="752"/>
                  </a:lnTo>
                  <a:lnTo>
                    <a:pt x="537" y="751"/>
                  </a:lnTo>
                  <a:lnTo>
                    <a:pt x="539" y="749"/>
                  </a:lnTo>
                  <a:lnTo>
                    <a:pt x="539" y="748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8"/>
                  </a:lnTo>
                  <a:lnTo>
                    <a:pt x="539" y="748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5"/>
                  </a:lnTo>
                  <a:lnTo>
                    <a:pt x="539" y="743"/>
                  </a:lnTo>
                  <a:lnTo>
                    <a:pt x="539" y="740"/>
                  </a:lnTo>
                  <a:lnTo>
                    <a:pt x="541" y="736"/>
                  </a:lnTo>
                  <a:lnTo>
                    <a:pt x="541" y="736"/>
                  </a:lnTo>
                  <a:lnTo>
                    <a:pt x="541" y="733"/>
                  </a:lnTo>
                  <a:lnTo>
                    <a:pt x="539" y="731"/>
                  </a:lnTo>
                  <a:lnTo>
                    <a:pt x="539" y="730"/>
                  </a:lnTo>
                  <a:lnTo>
                    <a:pt x="539" y="728"/>
                  </a:lnTo>
                  <a:lnTo>
                    <a:pt x="539" y="727"/>
                  </a:lnTo>
                  <a:lnTo>
                    <a:pt x="539" y="723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37" y="716"/>
                  </a:lnTo>
                  <a:lnTo>
                    <a:pt x="537" y="714"/>
                  </a:lnTo>
                  <a:lnTo>
                    <a:pt x="534" y="713"/>
                  </a:lnTo>
                  <a:lnTo>
                    <a:pt x="534" y="711"/>
                  </a:lnTo>
                  <a:lnTo>
                    <a:pt x="537" y="710"/>
                  </a:lnTo>
                  <a:lnTo>
                    <a:pt x="539" y="704"/>
                  </a:lnTo>
                  <a:lnTo>
                    <a:pt x="539" y="704"/>
                  </a:lnTo>
                  <a:lnTo>
                    <a:pt x="539" y="704"/>
                  </a:lnTo>
                  <a:lnTo>
                    <a:pt x="539" y="702"/>
                  </a:lnTo>
                  <a:lnTo>
                    <a:pt x="539" y="702"/>
                  </a:lnTo>
                  <a:lnTo>
                    <a:pt x="539" y="702"/>
                  </a:lnTo>
                  <a:lnTo>
                    <a:pt x="539" y="701"/>
                  </a:lnTo>
                  <a:lnTo>
                    <a:pt x="539" y="699"/>
                  </a:lnTo>
                  <a:lnTo>
                    <a:pt x="539" y="698"/>
                  </a:lnTo>
                  <a:lnTo>
                    <a:pt x="539" y="692"/>
                  </a:lnTo>
                  <a:lnTo>
                    <a:pt x="541" y="687"/>
                  </a:lnTo>
                  <a:lnTo>
                    <a:pt x="541" y="685"/>
                  </a:lnTo>
                  <a:lnTo>
                    <a:pt x="541" y="684"/>
                  </a:lnTo>
                  <a:lnTo>
                    <a:pt x="541" y="681"/>
                  </a:lnTo>
                  <a:lnTo>
                    <a:pt x="541" y="679"/>
                  </a:lnTo>
                  <a:lnTo>
                    <a:pt x="543" y="669"/>
                  </a:lnTo>
                  <a:lnTo>
                    <a:pt x="543" y="667"/>
                  </a:lnTo>
                  <a:lnTo>
                    <a:pt x="543" y="666"/>
                  </a:lnTo>
                  <a:lnTo>
                    <a:pt x="543" y="661"/>
                  </a:lnTo>
                  <a:lnTo>
                    <a:pt x="543" y="655"/>
                  </a:lnTo>
                  <a:lnTo>
                    <a:pt x="543" y="655"/>
                  </a:lnTo>
                  <a:lnTo>
                    <a:pt x="543" y="654"/>
                  </a:lnTo>
                  <a:lnTo>
                    <a:pt x="543" y="654"/>
                  </a:lnTo>
                  <a:lnTo>
                    <a:pt x="543" y="655"/>
                  </a:lnTo>
                  <a:lnTo>
                    <a:pt x="545" y="655"/>
                  </a:lnTo>
                  <a:lnTo>
                    <a:pt x="547" y="654"/>
                  </a:lnTo>
                  <a:lnTo>
                    <a:pt x="549" y="654"/>
                  </a:lnTo>
                  <a:lnTo>
                    <a:pt x="549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49" y="654"/>
                  </a:lnTo>
                  <a:lnTo>
                    <a:pt x="549" y="654"/>
                  </a:lnTo>
                  <a:lnTo>
                    <a:pt x="545" y="654"/>
                  </a:lnTo>
                  <a:lnTo>
                    <a:pt x="545" y="652"/>
                  </a:lnTo>
                  <a:lnTo>
                    <a:pt x="543" y="654"/>
                  </a:lnTo>
                  <a:lnTo>
                    <a:pt x="543" y="652"/>
                  </a:lnTo>
                  <a:lnTo>
                    <a:pt x="541" y="654"/>
                  </a:lnTo>
                  <a:lnTo>
                    <a:pt x="541" y="652"/>
                  </a:lnTo>
                  <a:lnTo>
                    <a:pt x="541" y="649"/>
                  </a:lnTo>
                  <a:lnTo>
                    <a:pt x="541" y="647"/>
                  </a:lnTo>
                  <a:lnTo>
                    <a:pt x="541" y="649"/>
                  </a:lnTo>
                  <a:lnTo>
                    <a:pt x="543" y="650"/>
                  </a:lnTo>
                  <a:lnTo>
                    <a:pt x="543" y="649"/>
                  </a:lnTo>
                  <a:lnTo>
                    <a:pt x="543" y="646"/>
                  </a:lnTo>
                  <a:lnTo>
                    <a:pt x="543" y="646"/>
                  </a:lnTo>
                  <a:lnTo>
                    <a:pt x="541" y="644"/>
                  </a:lnTo>
                  <a:lnTo>
                    <a:pt x="541" y="643"/>
                  </a:lnTo>
                  <a:lnTo>
                    <a:pt x="545" y="641"/>
                  </a:lnTo>
                  <a:lnTo>
                    <a:pt x="543" y="640"/>
                  </a:lnTo>
                  <a:lnTo>
                    <a:pt x="541" y="640"/>
                  </a:lnTo>
                  <a:lnTo>
                    <a:pt x="541" y="640"/>
                  </a:lnTo>
                  <a:lnTo>
                    <a:pt x="541" y="640"/>
                  </a:lnTo>
                  <a:lnTo>
                    <a:pt x="539" y="641"/>
                  </a:lnTo>
                  <a:lnTo>
                    <a:pt x="539" y="640"/>
                  </a:lnTo>
                  <a:lnTo>
                    <a:pt x="539" y="638"/>
                  </a:lnTo>
                  <a:lnTo>
                    <a:pt x="539" y="637"/>
                  </a:lnTo>
                  <a:lnTo>
                    <a:pt x="539" y="632"/>
                  </a:lnTo>
                  <a:lnTo>
                    <a:pt x="537" y="628"/>
                  </a:lnTo>
                  <a:lnTo>
                    <a:pt x="537" y="626"/>
                  </a:lnTo>
                  <a:lnTo>
                    <a:pt x="533" y="623"/>
                  </a:lnTo>
                  <a:lnTo>
                    <a:pt x="533" y="622"/>
                  </a:lnTo>
                  <a:lnTo>
                    <a:pt x="533" y="619"/>
                  </a:lnTo>
                  <a:lnTo>
                    <a:pt x="533" y="617"/>
                  </a:lnTo>
                  <a:lnTo>
                    <a:pt x="533" y="616"/>
                  </a:lnTo>
                  <a:lnTo>
                    <a:pt x="533" y="616"/>
                  </a:lnTo>
                  <a:lnTo>
                    <a:pt x="537" y="617"/>
                  </a:lnTo>
                  <a:lnTo>
                    <a:pt x="539" y="617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51" y="620"/>
                  </a:lnTo>
                  <a:lnTo>
                    <a:pt x="551" y="620"/>
                  </a:lnTo>
                  <a:lnTo>
                    <a:pt x="551" y="619"/>
                  </a:lnTo>
                  <a:lnTo>
                    <a:pt x="553" y="619"/>
                  </a:lnTo>
                  <a:lnTo>
                    <a:pt x="553" y="620"/>
                  </a:lnTo>
                  <a:lnTo>
                    <a:pt x="555" y="620"/>
                  </a:lnTo>
                  <a:lnTo>
                    <a:pt x="555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2"/>
                  </a:lnTo>
                  <a:lnTo>
                    <a:pt x="557" y="623"/>
                  </a:lnTo>
                  <a:lnTo>
                    <a:pt x="557" y="625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3" y="631"/>
                  </a:lnTo>
                  <a:lnTo>
                    <a:pt x="553" y="632"/>
                  </a:lnTo>
                  <a:lnTo>
                    <a:pt x="551" y="634"/>
                  </a:lnTo>
                  <a:lnTo>
                    <a:pt x="551" y="634"/>
                  </a:lnTo>
                  <a:lnTo>
                    <a:pt x="553" y="634"/>
                  </a:lnTo>
                  <a:lnTo>
                    <a:pt x="553" y="634"/>
                  </a:lnTo>
                  <a:lnTo>
                    <a:pt x="555" y="632"/>
                  </a:lnTo>
                  <a:lnTo>
                    <a:pt x="555" y="632"/>
                  </a:lnTo>
                  <a:lnTo>
                    <a:pt x="553" y="632"/>
                  </a:lnTo>
                  <a:lnTo>
                    <a:pt x="553" y="632"/>
                  </a:lnTo>
                  <a:lnTo>
                    <a:pt x="553" y="632"/>
                  </a:lnTo>
                  <a:lnTo>
                    <a:pt x="553" y="631"/>
                  </a:lnTo>
                  <a:lnTo>
                    <a:pt x="555" y="629"/>
                  </a:lnTo>
                  <a:lnTo>
                    <a:pt x="555" y="629"/>
                  </a:lnTo>
                  <a:lnTo>
                    <a:pt x="557" y="628"/>
                  </a:lnTo>
                  <a:lnTo>
                    <a:pt x="557" y="628"/>
                  </a:lnTo>
                  <a:lnTo>
                    <a:pt x="557" y="626"/>
                  </a:lnTo>
                  <a:lnTo>
                    <a:pt x="559" y="625"/>
                  </a:lnTo>
                  <a:lnTo>
                    <a:pt x="559" y="625"/>
                  </a:lnTo>
                  <a:lnTo>
                    <a:pt x="559" y="623"/>
                  </a:lnTo>
                  <a:lnTo>
                    <a:pt x="559" y="623"/>
                  </a:lnTo>
                  <a:lnTo>
                    <a:pt x="559" y="623"/>
                  </a:lnTo>
                  <a:lnTo>
                    <a:pt x="561" y="625"/>
                  </a:lnTo>
                  <a:lnTo>
                    <a:pt x="559" y="626"/>
                  </a:lnTo>
                  <a:lnTo>
                    <a:pt x="559" y="628"/>
                  </a:lnTo>
                  <a:lnTo>
                    <a:pt x="559" y="628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57" y="629"/>
                  </a:lnTo>
                  <a:lnTo>
                    <a:pt x="557" y="629"/>
                  </a:lnTo>
                  <a:lnTo>
                    <a:pt x="559" y="631"/>
                  </a:lnTo>
                  <a:lnTo>
                    <a:pt x="559" y="632"/>
                  </a:lnTo>
                  <a:lnTo>
                    <a:pt x="559" y="632"/>
                  </a:lnTo>
                  <a:lnTo>
                    <a:pt x="559" y="635"/>
                  </a:lnTo>
                  <a:lnTo>
                    <a:pt x="559" y="635"/>
                  </a:lnTo>
                  <a:lnTo>
                    <a:pt x="557" y="635"/>
                  </a:lnTo>
                  <a:lnTo>
                    <a:pt x="557" y="634"/>
                  </a:lnTo>
                  <a:lnTo>
                    <a:pt x="557" y="635"/>
                  </a:lnTo>
                  <a:lnTo>
                    <a:pt x="557" y="637"/>
                  </a:lnTo>
                  <a:lnTo>
                    <a:pt x="557" y="635"/>
                  </a:lnTo>
                  <a:lnTo>
                    <a:pt x="557" y="634"/>
                  </a:lnTo>
                  <a:lnTo>
                    <a:pt x="557" y="634"/>
                  </a:lnTo>
                  <a:lnTo>
                    <a:pt x="555" y="635"/>
                  </a:lnTo>
                  <a:lnTo>
                    <a:pt x="555" y="635"/>
                  </a:lnTo>
                  <a:lnTo>
                    <a:pt x="555" y="637"/>
                  </a:lnTo>
                  <a:lnTo>
                    <a:pt x="553" y="637"/>
                  </a:lnTo>
                  <a:lnTo>
                    <a:pt x="555" y="638"/>
                  </a:lnTo>
                  <a:lnTo>
                    <a:pt x="557" y="637"/>
                  </a:lnTo>
                  <a:lnTo>
                    <a:pt x="557" y="638"/>
                  </a:lnTo>
                  <a:lnTo>
                    <a:pt x="557" y="638"/>
                  </a:lnTo>
                  <a:lnTo>
                    <a:pt x="559" y="637"/>
                  </a:lnTo>
                  <a:lnTo>
                    <a:pt x="559" y="637"/>
                  </a:lnTo>
                  <a:lnTo>
                    <a:pt x="559" y="635"/>
                  </a:lnTo>
                  <a:lnTo>
                    <a:pt x="561" y="635"/>
                  </a:lnTo>
                  <a:lnTo>
                    <a:pt x="561" y="635"/>
                  </a:lnTo>
                  <a:lnTo>
                    <a:pt x="561" y="634"/>
                  </a:lnTo>
                  <a:lnTo>
                    <a:pt x="563" y="634"/>
                  </a:lnTo>
                  <a:lnTo>
                    <a:pt x="563" y="632"/>
                  </a:lnTo>
                  <a:lnTo>
                    <a:pt x="563" y="631"/>
                  </a:lnTo>
                  <a:lnTo>
                    <a:pt x="563" y="629"/>
                  </a:lnTo>
                  <a:lnTo>
                    <a:pt x="563" y="629"/>
                  </a:lnTo>
                  <a:lnTo>
                    <a:pt x="561" y="628"/>
                  </a:lnTo>
                  <a:lnTo>
                    <a:pt x="561" y="628"/>
                  </a:lnTo>
                  <a:lnTo>
                    <a:pt x="563" y="628"/>
                  </a:lnTo>
                  <a:lnTo>
                    <a:pt x="563" y="626"/>
                  </a:lnTo>
                  <a:lnTo>
                    <a:pt x="561" y="626"/>
                  </a:lnTo>
                  <a:lnTo>
                    <a:pt x="561" y="625"/>
                  </a:lnTo>
                  <a:lnTo>
                    <a:pt x="563" y="623"/>
                  </a:lnTo>
                  <a:lnTo>
                    <a:pt x="563" y="623"/>
                  </a:lnTo>
                  <a:lnTo>
                    <a:pt x="563" y="622"/>
                  </a:lnTo>
                  <a:lnTo>
                    <a:pt x="563" y="622"/>
                  </a:lnTo>
                  <a:lnTo>
                    <a:pt x="563" y="620"/>
                  </a:lnTo>
                  <a:lnTo>
                    <a:pt x="563" y="620"/>
                  </a:lnTo>
                  <a:lnTo>
                    <a:pt x="561" y="619"/>
                  </a:lnTo>
                  <a:lnTo>
                    <a:pt x="561" y="619"/>
                  </a:lnTo>
                  <a:lnTo>
                    <a:pt x="561" y="619"/>
                  </a:lnTo>
                  <a:lnTo>
                    <a:pt x="563" y="620"/>
                  </a:lnTo>
                  <a:lnTo>
                    <a:pt x="561" y="620"/>
                  </a:lnTo>
                  <a:lnTo>
                    <a:pt x="561" y="620"/>
                  </a:lnTo>
                  <a:lnTo>
                    <a:pt x="559" y="619"/>
                  </a:lnTo>
                  <a:lnTo>
                    <a:pt x="559" y="619"/>
                  </a:lnTo>
                  <a:lnTo>
                    <a:pt x="559" y="617"/>
                  </a:lnTo>
                  <a:lnTo>
                    <a:pt x="561" y="617"/>
                  </a:lnTo>
                  <a:lnTo>
                    <a:pt x="561" y="617"/>
                  </a:lnTo>
                  <a:lnTo>
                    <a:pt x="561" y="617"/>
                  </a:lnTo>
                  <a:lnTo>
                    <a:pt x="561" y="616"/>
                  </a:lnTo>
                  <a:lnTo>
                    <a:pt x="559" y="614"/>
                  </a:lnTo>
                  <a:lnTo>
                    <a:pt x="559" y="614"/>
                  </a:lnTo>
                  <a:lnTo>
                    <a:pt x="557" y="614"/>
                  </a:lnTo>
                  <a:lnTo>
                    <a:pt x="557" y="614"/>
                  </a:lnTo>
                  <a:lnTo>
                    <a:pt x="557" y="614"/>
                  </a:lnTo>
                  <a:lnTo>
                    <a:pt x="557" y="612"/>
                  </a:lnTo>
                  <a:lnTo>
                    <a:pt x="559" y="612"/>
                  </a:lnTo>
                  <a:lnTo>
                    <a:pt x="559" y="612"/>
                  </a:lnTo>
                  <a:lnTo>
                    <a:pt x="561" y="612"/>
                  </a:lnTo>
                  <a:lnTo>
                    <a:pt x="561" y="612"/>
                  </a:lnTo>
                  <a:lnTo>
                    <a:pt x="559" y="611"/>
                  </a:lnTo>
                  <a:lnTo>
                    <a:pt x="559" y="609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7" y="608"/>
                  </a:lnTo>
                  <a:lnTo>
                    <a:pt x="557" y="608"/>
                  </a:lnTo>
                  <a:lnTo>
                    <a:pt x="557" y="606"/>
                  </a:lnTo>
                  <a:lnTo>
                    <a:pt x="557" y="603"/>
                  </a:lnTo>
                  <a:lnTo>
                    <a:pt x="557" y="603"/>
                  </a:lnTo>
                  <a:lnTo>
                    <a:pt x="555" y="602"/>
                  </a:lnTo>
                  <a:lnTo>
                    <a:pt x="555" y="602"/>
                  </a:lnTo>
                  <a:lnTo>
                    <a:pt x="555" y="602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0"/>
                  </a:lnTo>
                  <a:lnTo>
                    <a:pt x="551" y="600"/>
                  </a:lnTo>
                  <a:lnTo>
                    <a:pt x="551" y="600"/>
                  </a:lnTo>
                  <a:lnTo>
                    <a:pt x="551" y="600"/>
                  </a:lnTo>
                  <a:lnTo>
                    <a:pt x="551" y="599"/>
                  </a:lnTo>
                  <a:lnTo>
                    <a:pt x="551" y="599"/>
                  </a:lnTo>
                  <a:lnTo>
                    <a:pt x="551" y="599"/>
                  </a:lnTo>
                  <a:lnTo>
                    <a:pt x="553" y="597"/>
                  </a:lnTo>
                  <a:lnTo>
                    <a:pt x="555" y="597"/>
                  </a:lnTo>
                  <a:lnTo>
                    <a:pt x="555" y="597"/>
                  </a:lnTo>
                  <a:lnTo>
                    <a:pt x="557" y="596"/>
                  </a:lnTo>
                  <a:lnTo>
                    <a:pt x="555" y="597"/>
                  </a:lnTo>
                  <a:lnTo>
                    <a:pt x="553" y="597"/>
                  </a:lnTo>
                  <a:lnTo>
                    <a:pt x="551" y="597"/>
                  </a:lnTo>
                  <a:lnTo>
                    <a:pt x="551" y="597"/>
                  </a:lnTo>
                  <a:lnTo>
                    <a:pt x="551" y="597"/>
                  </a:lnTo>
                  <a:lnTo>
                    <a:pt x="551" y="596"/>
                  </a:lnTo>
                  <a:lnTo>
                    <a:pt x="551" y="596"/>
                  </a:lnTo>
                  <a:lnTo>
                    <a:pt x="551" y="596"/>
                  </a:lnTo>
                  <a:lnTo>
                    <a:pt x="551" y="593"/>
                  </a:lnTo>
                  <a:lnTo>
                    <a:pt x="551" y="591"/>
                  </a:lnTo>
                  <a:lnTo>
                    <a:pt x="551" y="591"/>
                  </a:lnTo>
                  <a:lnTo>
                    <a:pt x="551" y="591"/>
                  </a:lnTo>
                  <a:lnTo>
                    <a:pt x="551" y="593"/>
                  </a:lnTo>
                  <a:lnTo>
                    <a:pt x="551" y="593"/>
                  </a:lnTo>
                  <a:lnTo>
                    <a:pt x="551" y="594"/>
                  </a:lnTo>
                  <a:lnTo>
                    <a:pt x="551" y="594"/>
                  </a:lnTo>
                  <a:lnTo>
                    <a:pt x="549" y="596"/>
                  </a:lnTo>
                  <a:lnTo>
                    <a:pt x="549" y="594"/>
                  </a:lnTo>
                  <a:lnTo>
                    <a:pt x="547" y="596"/>
                  </a:lnTo>
                  <a:lnTo>
                    <a:pt x="547" y="596"/>
                  </a:lnTo>
                  <a:lnTo>
                    <a:pt x="545" y="594"/>
                  </a:lnTo>
                  <a:lnTo>
                    <a:pt x="543" y="594"/>
                  </a:lnTo>
                  <a:lnTo>
                    <a:pt x="543" y="593"/>
                  </a:lnTo>
                  <a:lnTo>
                    <a:pt x="541" y="593"/>
                  </a:lnTo>
                  <a:lnTo>
                    <a:pt x="541" y="591"/>
                  </a:lnTo>
                  <a:lnTo>
                    <a:pt x="541" y="590"/>
                  </a:lnTo>
                  <a:lnTo>
                    <a:pt x="543" y="590"/>
                  </a:lnTo>
                  <a:lnTo>
                    <a:pt x="543" y="590"/>
                  </a:lnTo>
                  <a:lnTo>
                    <a:pt x="543" y="590"/>
                  </a:lnTo>
                  <a:lnTo>
                    <a:pt x="545" y="591"/>
                  </a:lnTo>
                  <a:lnTo>
                    <a:pt x="545" y="593"/>
                  </a:lnTo>
                  <a:lnTo>
                    <a:pt x="545" y="593"/>
                  </a:lnTo>
                  <a:lnTo>
                    <a:pt x="547" y="591"/>
                  </a:lnTo>
                  <a:lnTo>
                    <a:pt x="547" y="591"/>
                  </a:lnTo>
                  <a:lnTo>
                    <a:pt x="545" y="591"/>
                  </a:lnTo>
                  <a:lnTo>
                    <a:pt x="545" y="591"/>
                  </a:lnTo>
                  <a:lnTo>
                    <a:pt x="545" y="590"/>
                  </a:lnTo>
                  <a:lnTo>
                    <a:pt x="543" y="590"/>
                  </a:lnTo>
                  <a:lnTo>
                    <a:pt x="543" y="588"/>
                  </a:lnTo>
                  <a:lnTo>
                    <a:pt x="543" y="585"/>
                  </a:lnTo>
                  <a:lnTo>
                    <a:pt x="543" y="584"/>
                  </a:lnTo>
                  <a:lnTo>
                    <a:pt x="545" y="584"/>
                  </a:lnTo>
                  <a:lnTo>
                    <a:pt x="545" y="582"/>
                  </a:lnTo>
                  <a:lnTo>
                    <a:pt x="545" y="582"/>
                  </a:lnTo>
                  <a:lnTo>
                    <a:pt x="545" y="582"/>
                  </a:lnTo>
                  <a:lnTo>
                    <a:pt x="543" y="581"/>
                  </a:lnTo>
                  <a:lnTo>
                    <a:pt x="543" y="581"/>
                  </a:lnTo>
                  <a:lnTo>
                    <a:pt x="543" y="581"/>
                  </a:lnTo>
                  <a:lnTo>
                    <a:pt x="545" y="582"/>
                  </a:lnTo>
                  <a:lnTo>
                    <a:pt x="545" y="584"/>
                  </a:lnTo>
                  <a:lnTo>
                    <a:pt x="543" y="585"/>
                  </a:lnTo>
                  <a:lnTo>
                    <a:pt x="543" y="585"/>
                  </a:lnTo>
                  <a:lnTo>
                    <a:pt x="543" y="587"/>
                  </a:lnTo>
                  <a:lnTo>
                    <a:pt x="543" y="587"/>
                  </a:lnTo>
                  <a:lnTo>
                    <a:pt x="541" y="587"/>
                  </a:lnTo>
                  <a:lnTo>
                    <a:pt x="539" y="588"/>
                  </a:lnTo>
                  <a:lnTo>
                    <a:pt x="539" y="588"/>
                  </a:lnTo>
                  <a:lnTo>
                    <a:pt x="537" y="588"/>
                  </a:lnTo>
                  <a:lnTo>
                    <a:pt x="537" y="588"/>
                  </a:lnTo>
                  <a:lnTo>
                    <a:pt x="533" y="585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1" y="579"/>
                  </a:lnTo>
                  <a:lnTo>
                    <a:pt x="531" y="579"/>
                  </a:lnTo>
                  <a:lnTo>
                    <a:pt x="531" y="578"/>
                  </a:lnTo>
                  <a:lnTo>
                    <a:pt x="528" y="578"/>
                  </a:lnTo>
                  <a:lnTo>
                    <a:pt x="528" y="576"/>
                  </a:lnTo>
                  <a:lnTo>
                    <a:pt x="531" y="574"/>
                  </a:lnTo>
                  <a:lnTo>
                    <a:pt x="532" y="571"/>
                  </a:lnTo>
                  <a:lnTo>
                    <a:pt x="532" y="571"/>
                  </a:lnTo>
                  <a:lnTo>
                    <a:pt x="532" y="570"/>
                  </a:lnTo>
                  <a:lnTo>
                    <a:pt x="531" y="568"/>
                  </a:lnTo>
                  <a:lnTo>
                    <a:pt x="532" y="567"/>
                  </a:lnTo>
                  <a:lnTo>
                    <a:pt x="531" y="568"/>
                  </a:lnTo>
                  <a:lnTo>
                    <a:pt x="531" y="570"/>
                  </a:lnTo>
                  <a:lnTo>
                    <a:pt x="531" y="570"/>
                  </a:lnTo>
                  <a:lnTo>
                    <a:pt x="531" y="571"/>
                  </a:lnTo>
                  <a:lnTo>
                    <a:pt x="531" y="573"/>
                  </a:lnTo>
                  <a:lnTo>
                    <a:pt x="528" y="574"/>
                  </a:lnTo>
                  <a:lnTo>
                    <a:pt x="527" y="576"/>
                  </a:lnTo>
                  <a:lnTo>
                    <a:pt x="525" y="574"/>
                  </a:lnTo>
                  <a:lnTo>
                    <a:pt x="522" y="574"/>
                  </a:lnTo>
                  <a:lnTo>
                    <a:pt x="522" y="574"/>
                  </a:lnTo>
                  <a:lnTo>
                    <a:pt x="522" y="571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1" y="574"/>
                  </a:lnTo>
                  <a:lnTo>
                    <a:pt x="521" y="576"/>
                  </a:lnTo>
                  <a:lnTo>
                    <a:pt x="521" y="576"/>
                  </a:lnTo>
                  <a:lnTo>
                    <a:pt x="520" y="576"/>
                  </a:lnTo>
                  <a:lnTo>
                    <a:pt x="520" y="574"/>
                  </a:lnTo>
                  <a:lnTo>
                    <a:pt x="520" y="574"/>
                  </a:lnTo>
                  <a:lnTo>
                    <a:pt x="519" y="574"/>
                  </a:lnTo>
                  <a:lnTo>
                    <a:pt x="516" y="574"/>
                  </a:lnTo>
                  <a:lnTo>
                    <a:pt x="516" y="574"/>
                  </a:lnTo>
                  <a:lnTo>
                    <a:pt x="514" y="574"/>
                  </a:lnTo>
                  <a:lnTo>
                    <a:pt x="513" y="574"/>
                  </a:lnTo>
                  <a:lnTo>
                    <a:pt x="513" y="574"/>
                  </a:lnTo>
                  <a:lnTo>
                    <a:pt x="513" y="573"/>
                  </a:lnTo>
                  <a:lnTo>
                    <a:pt x="513" y="573"/>
                  </a:lnTo>
                  <a:lnTo>
                    <a:pt x="514" y="573"/>
                  </a:lnTo>
                  <a:lnTo>
                    <a:pt x="516" y="571"/>
                  </a:lnTo>
                  <a:lnTo>
                    <a:pt x="519" y="571"/>
                  </a:lnTo>
                  <a:lnTo>
                    <a:pt x="519" y="571"/>
                  </a:lnTo>
                  <a:lnTo>
                    <a:pt x="516" y="571"/>
                  </a:lnTo>
                  <a:lnTo>
                    <a:pt x="513" y="571"/>
                  </a:lnTo>
                  <a:lnTo>
                    <a:pt x="510" y="571"/>
                  </a:lnTo>
                  <a:lnTo>
                    <a:pt x="510" y="571"/>
                  </a:lnTo>
                  <a:lnTo>
                    <a:pt x="510" y="570"/>
                  </a:lnTo>
                  <a:lnTo>
                    <a:pt x="513" y="570"/>
                  </a:lnTo>
                  <a:lnTo>
                    <a:pt x="513" y="568"/>
                  </a:lnTo>
                  <a:lnTo>
                    <a:pt x="513" y="568"/>
                  </a:lnTo>
                  <a:lnTo>
                    <a:pt x="513" y="568"/>
                  </a:lnTo>
                  <a:lnTo>
                    <a:pt x="510" y="568"/>
                  </a:lnTo>
                  <a:lnTo>
                    <a:pt x="510" y="568"/>
                  </a:lnTo>
                  <a:lnTo>
                    <a:pt x="510" y="565"/>
                  </a:lnTo>
                  <a:lnTo>
                    <a:pt x="510" y="564"/>
                  </a:lnTo>
                  <a:lnTo>
                    <a:pt x="510" y="565"/>
                  </a:lnTo>
                  <a:lnTo>
                    <a:pt x="509" y="567"/>
                  </a:lnTo>
                  <a:lnTo>
                    <a:pt x="507" y="567"/>
                  </a:lnTo>
                  <a:lnTo>
                    <a:pt x="504" y="568"/>
                  </a:lnTo>
                  <a:lnTo>
                    <a:pt x="504" y="568"/>
                  </a:lnTo>
                  <a:lnTo>
                    <a:pt x="502" y="567"/>
                  </a:lnTo>
                  <a:lnTo>
                    <a:pt x="501" y="567"/>
                  </a:lnTo>
                  <a:lnTo>
                    <a:pt x="501" y="565"/>
                  </a:lnTo>
                  <a:lnTo>
                    <a:pt x="497" y="564"/>
                  </a:lnTo>
                  <a:lnTo>
                    <a:pt x="497" y="562"/>
                  </a:lnTo>
                  <a:lnTo>
                    <a:pt x="496" y="559"/>
                  </a:lnTo>
                  <a:lnTo>
                    <a:pt x="497" y="558"/>
                  </a:lnTo>
                  <a:lnTo>
                    <a:pt x="497" y="556"/>
                  </a:lnTo>
                  <a:lnTo>
                    <a:pt x="501" y="553"/>
                  </a:lnTo>
                  <a:lnTo>
                    <a:pt x="501" y="553"/>
                  </a:lnTo>
                  <a:lnTo>
                    <a:pt x="502" y="552"/>
                  </a:lnTo>
                  <a:lnTo>
                    <a:pt x="507" y="552"/>
                  </a:lnTo>
                  <a:lnTo>
                    <a:pt x="508" y="552"/>
                  </a:lnTo>
                  <a:lnTo>
                    <a:pt x="509" y="552"/>
                  </a:lnTo>
                  <a:lnTo>
                    <a:pt x="504" y="552"/>
                  </a:lnTo>
                  <a:lnTo>
                    <a:pt x="502" y="552"/>
                  </a:lnTo>
                  <a:lnTo>
                    <a:pt x="501" y="552"/>
                  </a:lnTo>
                  <a:lnTo>
                    <a:pt x="498" y="555"/>
                  </a:lnTo>
                  <a:lnTo>
                    <a:pt x="497" y="555"/>
                  </a:lnTo>
                  <a:lnTo>
                    <a:pt x="497" y="556"/>
                  </a:lnTo>
                  <a:lnTo>
                    <a:pt x="497" y="556"/>
                  </a:lnTo>
                  <a:lnTo>
                    <a:pt x="496" y="556"/>
                  </a:lnTo>
                  <a:lnTo>
                    <a:pt x="496" y="555"/>
                  </a:lnTo>
                  <a:lnTo>
                    <a:pt x="496" y="555"/>
                  </a:lnTo>
                  <a:lnTo>
                    <a:pt x="496" y="553"/>
                  </a:lnTo>
                  <a:lnTo>
                    <a:pt x="494" y="552"/>
                  </a:lnTo>
                  <a:lnTo>
                    <a:pt x="494" y="550"/>
                  </a:lnTo>
                  <a:lnTo>
                    <a:pt x="494" y="549"/>
                  </a:lnTo>
                  <a:lnTo>
                    <a:pt x="496" y="547"/>
                  </a:lnTo>
                  <a:lnTo>
                    <a:pt x="496" y="546"/>
                  </a:lnTo>
                  <a:lnTo>
                    <a:pt x="494" y="546"/>
                  </a:lnTo>
                  <a:lnTo>
                    <a:pt x="494" y="544"/>
                  </a:lnTo>
                  <a:lnTo>
                    <a:pt x="496" y="541"/>
                  </a:lnTo>
                  <a:lnTo>
                    <a:pt x="497" y="541"/>
                  </a:lnTo>
                  <a:lnTo>
                    <a:pt x="498" y="539"/>
                  </a:lnTo>
                  <a:lnTo>
                    <a:pt x="501" y="538"/>
                  </a:lnTo>
                  <a:lnTo>
                    <a:pt x="502" y="538"/>
                  </a:lnTo>
                  <a:lnTo>
                    <a:pt x="503" y="539"/>
                  </a:lnTo>
                  <a:lnTo>
                    <a:pt x="504" y="539"/>
                  </a:lnTo>
                  <a:lnTo>
                    <a:pt x="507" y="541"/>
                  </a:lnTo>
                  <a:lnTo>
                    <a:pt x="507" y="541"/>
                  </a:lnTo>
                  <a:lnTo>
                    <a:pt x="508" y="543"/>
                  </a:lnTo>
                  <a:lnTo>
                    <a:pt x="508" y="544"/>
                  </a:lnTo>
                  <a:lnTo>
                    <a:pt x="509" y="544"/>
                  </a:lnTo>
                  <a:lnTo>
                    <a:pt x="508" y="543"/>
                  </a:lnTo>
                  <a:lnTo>
                    <a:pt x="507" y="541"/>
                  </a:lnTo>
                  <a:lnTo>
                    <a:pt x="507" y="539"/>
                  </a:lnTo>
                  <a:lnTo>
                    <a:pt x="507" y="539"/>
                  </a:lnTo>
                  <a:lnTo>
                    <a:pt x="503" y="538"/>
                  </a:lnTo>
                  <a:lnTo>
                    <a:pt x="503" y="538"/>
                  </a:lnTo>
                  <a:lnTo>
                    <a:pt x="503" y="536"/>
                  </a:lnTo>
                  <a:lnTo>
                    <a:pt x="503" y="535"/>
                  </a:lnTo>
                  <a:lnTo>
                    <a:pt x="503" y="535"/>
                  </a:lnTo>
                  <a:lnTo>
                    <a:pt x="504" y="532"/>
                  </a:lnTo>
                  <a:lnTo>
                    <a:pt x="507" y="530"/>
                  </a:lnTo>
                  <a:lnTo>
                    <a:pt x="507" y="530"/>
                  </a:lnTo>
                  <a:lnTo>
                    <a:pt x="507" y="529"/>
                  </a:lnTo>
                  <a:lnTo>
                    <a:pt x="504" y="529"/>
                  </a:lnTo>
                  <a:lnTo>
                    <a:pt x="504" y="529"/>
                  </a:lnTo>
                  <a:lnTo>
                    <a:pt x="504" y="530"/>
                  </a:lnTo>
                  <a:lnTo>
                    <a:pt x="504" y="530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3" y="533"/>
                  </a:lnTo>
                  <a:lnTo>
                    <a:pt x="498" y="538"/>
                  </a:lnTo>
                  <a:lnTo>
                    <a:pt x="498" y="538"/>
                  </a:lnTo>
                  <a:lnTo>
                    <a:pt x="496" y="539"/>
                  </a:lnTo>
                  <a:lnTo>
                    <a:pt x="496" y="539"/>
                  </a:lnTo>
                  <a:lnTo>
                    <a:pt x="496" y="541"/>
                  </a:lnTo>
                  <a:lnTo>
                    <a:pt x="494" y="543"/>
                  </a:lnTo>
                  <a:lnTo>
                    <a:pt x="492" y="547"/>
                  </a:lnTo>
                  <a:lnTo>
                    <a:pt x="490" y="550"/>
                  </a:lnTo>
                  <a:lnTo>
                    <a:pt x="490" y="546"/>
                  </a:lnTo>
                  <a:lnTo>
                    <a:pt x="488" y="543"/>
                  </a:lnTo>
                  <a:lnTo>
                    <a:pt x="492" y="539"/>
                  </a:lnTo>
                  <a:lnTo>
                    <a:pt x="492" y="538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5"/>
                  </a:lnTo>
                  <a:lnTo>
                    <a:pt x="494" y="535"/>
                  </a:lnTo>
                  <a:lnTo>
                    <a:pt x="494" y="535"/>
                  </a:lnTo>
                  <a:lnTo>
                    <a:pt x="492" y="535"/>
                  </a:lnTo>
                  <a:lnTo>
                    <a:pt x="490" y="538"/>
                  </a:lnTo>
                  <a:lnTo>
                    <a:pt x="490" y="538"/>
                  </a:lnTo>
                  <a:lnTo>
                    <a:pt x="490" y="538"/>
                  </a:lnTo>
                  <a:lnTo>
                    <a:pt x="490" y="536"/>
                  </a:lnTo>
                  <a:lnTo>
                    <a:pt x="490" y="533"/>
                  </a:lnTo>
                  <a:lnTo>
                    <a:pt x="490" y="529"/>
                  </a:lnTo>
                  <a:lnTo>
                    <a:pt x="490" y="529"/>
                  </a:lnTo>
                  <a:lnTo>
                    <a:pt x="492" y="527"/>
                  </a:lnTo>
                  <a:lnTo>
                    <a:pt x="490" y="527"/>
                  </a:lnTo>
                  <a:lnTo>
                    <a:pt x="488" y="529"/>
                  </a:lnTo>
                  <a:lnTo>
                    <a:pt x="488" y="527"/>
                  </a:lnTo>
                  <a:lnTo>
                    <a:pt x="486" y="523"/>
                  </a:lnTo>
                  <a:lnTo>
                    <a:pt x="484" y="520"/>
                  </a:lnTo>
                  <a:lnTo>
                    <a:pt x="482" y="518"/>
                  </a:lnTo>
                  <a:lnTo>
                    <a:pt x="478" y="518"/>
                  </a:lnTo>
                  <a:lnTo>
                    <a:pt x="478" y="517"/>
                  </a:lnTo>
                  <a:lnTo>
                    <a:pt x="478" y="514"/>
                  </a:lnTo>
                  <a:lnTo>
                    <a:pt x="478" y="512"/>
                  </a:lnTo>
                  <a:lnTo>
                    <a:pt x="480" y="511"/>
                  </a:lnTo>
                  <a:lnTo>
                    <a:pt x="482" y="511"/>
                  </a:lnTo>
                  <a:lnTo>
                    <a:pt x="482" y="511"/>
                  </a:lnTo>
                  <a:lnTo>
                    <a:pt x="482" y="512"/>
                  </a:lnTo>
                  <a:lnTo>
                    <a:pt x="482" y="514"/>
                  </a:lnTo>
                  <a:lnTo>
                    <a:pt x="482" y="514"/>
                  </a:lnTo>
                  <a:lnTo>
                    <a:pt x="486" y="517"/>
                  </a:lnTo>
                  <a:lnTo>
                    <a:pt x="486" y="517"/>
                  </a:lnTo>
                  <a:lnTo>
                    <a:pt x="488" y="515"/>
                  </a:lnTo>
                  <a:lnTo>
                    <a:pt x="490" y="515"/>
                  </a:lnTo>
                  <a:lnTo>
                    <a:pt x="490" y="517"/>
                  </a:lnTo>
                  <a:lnTo>
                    <a:pt x="492" y="518"/>
                  </a:lnTo>
                  <a:lnTo>
                    <a:pt x="494" y="520"/>
                  </a:lnTo>
                  <a:lnTo>
                    <a:pt x="494" y="518"/>
                  </a:lnTo>
                  <a:lnTo>
                    <a:pt x="490" y="517"/>
                  </a:lnTo>
                  <a:lnTo>
                    <a:pt x="490" y="515"/>
                  </a:lnTo>
                  <a:lnTo>
                    <a:pt x="488" y="515"/>
                  </a:lnTo>
                  <a:lnTo>
                    <a:pt x="486" y="515"/>
                  </a:lnTo>
                  <a:lnTo>
                    <a:pt x="486" y="515"/>
                  </a:lnTo>
                  <a:lnTo>
                    <a:pt x="484" y="515"/>
                  </a:lnTo>
                  <a:lnTo>
                    <a:pt x="484" y="514"/>
                  </a:lnTo>
                  <a:lnTo>
                    <a:pt x="484" y="512"/>
                  </a:lnTo>
                  <a:lnTo>
                    <a:pt x="484" y="511"/>
                  </a:lnTo>
                  <a:lnTo>
                    <a:pt x="484" y="511"/>
                  </a:lnTo>
                  <a:lnTo>
                    <a:pt x="484" y="509"/>
                  </a:lnTo>
                  <a:lnTo>
                    <a:pt x="484" y="509"/>
                  </a:lnTo>
                  <a:lnTo>
                    <a:pt x="484" y="508"/>
                  </a:lnTo>
                  <a:lnTo>
                    <a:pt x="486" y="508"/>
                  </a:lnTo>
                  <a:lnTo>
                    <a:pt x="486" y="508"/>
                  </a:lnTo>
                  <a:lnTo>
                    <a:pt x="484" y="506"/>
                  </a:lnTo>
                  <a:lnTo>
                    <a:pt x="484" y="506"/>
                  </a:lnTo>
                  <a:lnTo>
                    <a:pt x="482" y="508"/>
                  </a:lnTo>
                  <a:lnTo>
                    <a:pt x="482" y="508"/>
                  </a:lnTo>
                  <a:lnTo>
                    <a:pt x="482" y="508"/>
                  </a:lnTo>
                  <a:lnTo>
                    <a:pt x="480" y="508"/>
                  </a:lnTo>
                  <a:lnTo>
                    <a:pt x="480" y="509"/>
                  </a:lnTo>
                  <a:lnTo>
                    <a:pt x="480" y="509"/>
                  </a:lnTo>
                  <a:lnTo>
                    <a:pt x="478" y="512"/>
                  </a:lnTo>
                  <a:lnTo>
                    <a:pt x="478" y="514"/>
                  </a:lnTo>
                  <a:lnTo>
                    <a:pt x="478" y="515"/>
                  </a:lnTo>
                  <a:lnTo>
                    <a:pt x="478" y="517"/>
                  </a:lnTo>
                  <a:lnTo>
                    <a:pt x="478" y="517"/>
                  </a:lnTo>
                  <a:lnTo>
                    <a:pt x="474" y="518"/>
                  </a:lnTo>
                  <a:lnTo>
                    <a:pt x="474" y="520"/>
                  </a:lnTo>
                  <a:lnTo>
                    <a:pt x="472" y="518"/>
                  </a:lnTo>
                  <a:lnTo>
                    <a:pt x="470" y="517"/>
                  </a:lnTo>
                  <a:lnTo>
                    <a:pt x="470" y="514"/>
                  </a:lnTo>
                  <a:lnTo>
                    <a:pt x="466" y="514"/>
                  </a:lnTo>
                  <a:lnTo>
                    <a:pt x="465" y="512"/>
                  </a:lnTo>
                  <a:lnTo>
                    <a:pt x="464" y="511"/>
                  </a:lnTo>
                  <a:lnTo>
                    <a:pt x="465" y="508"/>
                  </a:lnTo>
                  <a:lnTo>
                    <a:pt x="466" y="505"/>
                  </a:lnTo>
                  <a:lnTo>
                    <a:pt x="468" y="503"/>
                  </a:lnTo>
                  <a:lnTo>
                    <a:pt x="468" y="501"/>
                  </a:lnTo>
                  <a:lnTo>
                    <a:pt x="472" y="501"/>
                  </a:lnTo>
                  <a:lnTo>
                    <a:pt x="472" y="500"/>
                  </a:lnTo>
                  <a:lnTo>
                    <a:pt x="472" y="500"/>
                  </a:lnTo>
                  <a:lnTo>
                    <a:pt x="470" y="500"/>
                  </a:lnTo>
                  <a:lnTo>
                    <a:pt x="466" y="501"/>
                  </a:lnTo>
                  <a:lnTo>
                    <a:pt x="465" y="498"/>
                  </a:lnTo>
                  <a:lnTo>
                    <a:pt x="464" y="497"/>
                  </a:lnTo>
                  <a:lnTo>
                    <a:pt x="464" y="495"/>
                  </a:lnTo>
                  <a:lnTo>
                    <a:pt x="464" y="494"/>
                  </a:lnTo>
                  <a:lnTo>
                    <a:pt x="464" y="494"/>
                  </a:lnTo>
                  <a:lnTo>
                    <a:pt x="464" y="491"/>
                  </a:lnTo>
                  <a:lnTo>
                    <a:pt x="464" y="491"/>
                  </a:lnTo>
                  <a:lnTo>
                    <a:pt x="465" y="489"/>
                  </a:lnTo>
                  <a:lnTo>
                    <a:pt x="465" y="489"/>
                  </a:lnTo>
                  <a:lnTo>
                    <a:pt x="466" y="488"/>
                  </a:lnTo>
                  <a:lnTo>
                    <a:pt x="466" y="486"/>
                  </a:lnTo>
                  <a:lnTo>
                    <a:pt x="468" y="482"/>
                  </a:lnTo>
                  <a:lnTo>
                    <a:pt x="470" y="480"/>
                  </a:lnTo>
                  <a:lnTo>
                    <a:pt x="472" y="477"/>
                  </a:lnTo>
                  <a:lnTo>
                    <a:pt x="474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3"/>
                  </a:lnTo>
                  <a:lnTo>
                    <a:pt x="472" y="471"/>
                  </a:lnTo>
                  <a:lnTo>
                    <a:pt x="472" y="473"/>
                  </a:lnTo>
                  <a:lnTo>
                    <a:pt x="472" y="474"/>
                  </a:lnTo>
                  <a:lnTo>
                    <a:pt x="470" y="477"/>
                  </a:lnTo>
                  <a:lnTo>
                    <a:pt x="470" y="479"/>
                  </a:lnTo>
                  <a:lnTo>
                    <a:pt x="468" y="482"/>
                  </a:lnTo>
                  <a:lnTo>
                    <a:pt x="468" y="482"/>
                  </a:lnTo>
                  <a:lnTo>
                    <a:pt x="466" y="482"/>
                  </a:lnTo>
                  <a:lnTo>
                    <a:pt x="468" y="479"/>
                  </a:lnTo>
                  <a:lnTo>
                    <a:pt x="468" y="477"/>
                  </a:lnTo>
                  <a:lnTo>
                    <a:pt x="468" y="476"/>
                  </a:lnTo>
                  <a:lnTo>
                    <a:pt x="468" y="473"/>
                  </a:lnTo>
                  <a:lnTo>
                    <a:pt x="466" y="471"/>
                  </a:lnTo>
                  <a:lnTo>
                    <a:pt x="466" y="470"/>
                  </a:lnTo>
                  <a:lnTo>
                    <a:pt x="466" y="468"/>
                  </a:lnTo>
                  <a:lnTo>
                    <a:pt x="466" y="467"/>
                  </a:lnTo>
                  <a:lnTo>
                    <a:pt x="468" y="467"/>
                  </a:lnTo>
                  <a:lnTo>
                    <a:pt x="468" y="465"/>
                  </a:lnTo>
                  <a:lnTo>
                    <a:pt x="468" y="463"/>
                  </a:lnTo>
                  <a:lnTo>
                    <a:pt x="466" y="465"/>
                  </a:lnTo>
                  <a:lnTo>
                    <a:pt x="466" y="467"/>
                  </a:lnTo>
                  <a:lnTo>
                    <a:pt x="466" y="468"/>
                  </a:lnTo>
                  <a:lnTo>
                    <a:pt x="466" y="470"/>
                  </a:lnTo>
                  <a:lnTo>
                    <a:pt x="466" y="471"/>
                  </a:lnTo>
                  <a:lnTo>
                    <a:pt x="466" y="473"/>
                  </a:lnTo>
                  <a:lnTo>
                    <a:pt x="468" y="474"/>
                  </a:lnTo>
                  <a:lnTo>
                    <a:pt x="468" y="476"/>
                  </a:lnTo>
                  <a:lnTo>
                    <a:pt x="468" y="477"/>
                  </a:lnTo>
                  <a:lnTo>
                    <a:pt x="466" y="480"/>
                  </a:lnTo>
                  <a:lnTo>
                    <a:pt x="465" y="482"/>
                  </a:lnTo>
                  <a:lnTo>
                    <a:pt x="465" y="483"/>
                  </a:lnTo>
                  <a:lnTo>
                    <a:pt x="465" y="485"/>
                  </a:lnTo>
                  <a:lnTo>
                    <a:pt x="464" y="488"/>
                  </a:lnTo>
                  <a:lnTo>
                    <a:pt x="462" y="489"/>
                  </a:lnTo>
                  <a:lnTo>
                    <a:pt x="460" y="488"/>
                  </a:lnTo>
                  <a:lnTo>
                    <a:pt x="460" y="488"/>
                  </a:lnTo>
                  <a:lnTo>
                    <a:pt x="458" y="488"/>
                  </a:lnTo>
                  <a:lnTo>
                    <a:pt x="455" y="485"/>
                  </a:lnTo>
                  <a:lnTo>
                    <a:pt x="455" y="482"/>
                  </a:lnTo>
                  <a:lnTo>
                    <a:pt x="455" y="480"/>
                  </a:lnTo>
                  <a:lnTo>
                    <a:pt x="455" y="480"/>
                  </a:lnTo>
                  <a:lnTo>
                    <a:pt x="455" y="479"/>
                  </a:lnTo>
                  <a:lnTo>
                    <a:pt x="459" y="477"/>
                  </a:lnTo>
                  <a:lnTo>
                    <a:pt x="459" y="477"/>
                  </a:lnTo>
                  <a:lnTo>
                    <a:pt x="458" y="476"/>
                  </a:lnTo>
                  <a:lnTo>
                    <a:pt x="458" y="476"/>
                  </a:lnTo>
                  <a:lnTo>
                    <a:pt x="458" y="474"/>
                  </a:lnTo>
                  <a:lnTo>
                    <a:pt x="458" y="471"/>
                  </a:lnTo>
                  <a:lnTo>
                    <a:pt x="458" y="470"/>
                  </a:lnTo>
                  <a:lnTo>
                    <a:pt x="458" y="468"/>
                  </a:lnTo>
                  <a:lnTo>
                    <a:pt x="455" y="467"/>
                  </a:lnTo>
                  <a:lnTo>
                    <a:pt x="454" y="462"/>
                  </a:lnTo>
                  <a:lnTo>
                    <a:pt x="454" y="462"/>
                  </a:lnTo>
                  <a:lnTo>
                    <a:pt x="454" y="460"/>
                  </a:lnTo>
                  <a:lnTo>
                    <a:pt x="455" y="460"/>
                  </a:lnTo>
                  <a:lnTo>
                    <a:pt x="453" y="462"/>
                  </a:lnTo>
                  <a:lnTo>
                    <a:pt x="448" y="463"/>
                  </a:lnTo>
                  <a:lnTo>
                    <a:pt x="447" y="465"/>
                  </a:lnTo>
                  <a:lnTo>
                    <a:pt x="446" y="465"/>
                  </a:lnTo>
                  <a:lnTo>
                    <a:pt x="446" y="465"/>
                  </a:lnTo>
                  <a:lnTo>
                    <a:pt x="446" y="467"/>
                  </a:lnTo>
                  <a:lnTo>
                    <a:pt x="446" y="467"/>
                  </a:lnTo>
                  <a:lnTo>
                    <a:pt x="446" y="468"/>
                  </a:lnTo>
                  <a:lnTo>
                    <a:pt x="446" y="470"/>
                  </a:lnTo>
                  <a:lnTo>
                    <a:pt x="443" y="471"/>
                  </a:lnTo>
                  <a:lnTo>
                    <a:pt x="443" y="473"/>
                  </a:lnTo>
                  <a:lnTo>
                    <a:pt x="442" y="471"/>
                  </a:lnTo>
                  <a:lnTo>
                    <a:pt x="442" y="471"/>
                  </a:lnTo>
                  <a:lnTo>
                    <a:pt x="441" y="468"/>
                  </a:lnTo>
                  <a:lnTo>
                    <a:pt x="441" y="467"/>
                  </a:lnTo>
                  <a:lnTo>
                    <a:pt x="442" y="467"/>
                  </a:lnTo>
                  <a:lnTo>
                    <a:pt x="442" y="465"/>
                  </a:lnTo>
                  <a:lnTo>
                    <a:pt x="443" y="463"/>
                  </a:lnTo>
                  <a:lnTo>
                    <a:pt x="446" y="459"/>
                  </a:lnTo>
                  <a:lnTo>
                    <a:pt x="447" y="459"/>
                  </a:lnTo>
                  <a:lnTo>
                    <a:pt x="448" y="457"/>
                  </a:lnTo>
                  <a:lnTo>
                    <a:pt x="446" y="457"/>
                  </a:lnTo>
                  <a:lnTo>
                    <a:pt x="446" y="456"/>
                  </a:lnTo>
                  <a:lnTo>
                    <a:pt x="443" y="456"/>
                  </a:lnTo>
                  <a:lnTo>
                    <a:pt x="443" y="454"/>
                  </a:lnTo>
                  <a:lnTo>
                    <a:pt x="443" y="453"/>
                  </a:lnTo>
                  <a:lnTo>
                    <a:pt x="442" y="453"/>
                  </a:lnTo>
                  <a:lnTo>
                    <a:pt x="441" y="453"/>
                  </a:lnTo>
                  <a:lnTo>
                    <a:pt x="441" y="451"/>
                  </a:lnTo>
                  <a:lnTo>
                    <a:pt x="440" y="450"/>
                  </a:lnTo>
                  <a:lnTo>
                    <a:pt x="440" y="450"/>
                  </a:lnTo>
                  <a:lnTo>
                    <a:pt x="440" y="448"/>
                  </a:lnTo>
                  <a:lnTo>
                    <a:pt x="440" y="448"/>
                  </a:lnTo>
                  <a:lnTo>
                    <a:pt x="437" y="448"/>
                  </a:lnTo>
                  <a:lnTo>
                    <a:pt x="437" y="447"/>
                  </a:lnTo>
                  <a:lnTo>
                    <a:pt x="437" y="445"/>
                  </a:lnTo>
                  <a:lnTo>
                    <a:pt x="436" y="444"/>
                  </a:lnTo>
                  <a:lnTo>
                    <a:pt x="435" y="444"/>
                  </a:lnTo>
                  <a:lnTo>
                    <a:pt x="434" y="442"/>
                  </a:lnTo>
                  <a:lnTo>
                    <a:pt x="434" y="441"/>
                  </a:lnTo>
                  <a:lnTo>
                    <a:pt x="434" y="441"/>
                  </a:lnTo>
                  <a:lnTo>
                    <a:pt x="434" y="439"/>
                  </a:lnTo>
                  <a:lnTo>
                    <a:pt x="434" y="438"/>
                  </a:lnTo>
                  <a:lnTo>
                    <a:pt x="431" y="439"/>
                  </a:lnTo>
                  <a:lnTo>
                    <a:pt x="425" y="436"/>
                  </a:lnTo>
                  <a:lnTo>
                    <a:pt x="425" y="432"/>
                  </a:lnTo>
                  <a:lnTo>
                    <a:pt x="424" y="427"/>
                  </a:lnTo>
                  <a:lnTo>
                    <a:pt x="424" y="425"/>
                  </a:lnTo>
                  <a:lnTo>
                    <a:pt x="424" y="424"/>
                  </a:lnTo>
                  <a:lnTo>
                    <a:pt x="424" y="424"/>
                  </a:lnTo>
                  <a:lnTo>
                    <a:pt x="424" y="424"/>
                  </a:lnTo>
                  <a:lnTo>
                    <a:pt x="428" y="425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5" y="422"/>
                  </a:lnTo>
                  <a:lnTo>
                    <a:pt x="425" y="422"/>
                  </a:lnTo>
                  <a:lnTo>
                    <a:pt x="424" y="421"/>
                  </a:lnTo>
                  <a:lnTo>
                    <a:pt x="424" y="419"/>
                  </a:lnTo>
                  <a:lnTo>
                    <a:pt x="425" y="419"/>
                  </a:lnTo>
                  <a:lnTo>
                    <a:pt x="429" y="419"/>
                  </a:lnTo>
                  <a:lnTo>
                    <a:pt x="429" y="419"/>
                  </a:lnTo>
                  <a:lnTo>
                    <a:pt x="425" y="418"/>
                  </a:lnTo>
                  <a:lnTo>
                    <a:pt x="424" y="418"/>
                  </a:lnTo>
                  <a:lnTo>
                    <a:pt x="424" y="419"/>
                  </a:lnTo>
                  <a:lnTo>
                    <a:pt x="423" y="421"/>
                  </a:lnTo>
                  <a:lnTo>
                    <a:pt x="423" y="421"/>
                  </a:lnTo>
                  <a:lnTo>
                    <a:pt x="423" y="419"/>
                  </a:lnTo>
                  <a:lnTo>
                    <a:pt x="422" y="418"/>
                  </a:lnTo>
                  <a:lnTo>
                    <a:pt x="422" y="416"/>
                  </a:lnTo>
                  <a:lnTo>
                    <a:pt x="417" y="415"/>
                  </a:lnTo>
                  <a:lnTo>
                    <a:pt x="417" y="413"/>
                  </a:lnTo>
                  <a:lnTo>
                    <a:pt x="417" y="412"/>
                  </a:lnTo>
                  <a:lnTo>
                    <a:pt x="417" y="410"/>
                  </a:lnTo>
                  <a:lnTo>
                    <a:pt x="419" y="406"/>
                  </a:lnTo>
                  <a:lnTo>
                    <a:pt x="422" y="406"/>
                  </a:lnTo>
                  <a:lnTo>
                    <a:pt x="422" y="404"/>
                  </a:lnTo>
                  <a:lnTo>
                    <a:pt x="419" y="404"/>
                  </a:lnTo>
                  <a:lnTo>
                    <a:pt x="419" y="406"/>
                  </a:lnTo>
                  <a:lnTo>
                    <a:pt x="417" y="407"/>
                  </a:lnTo>
                  <a:lnTo>
                    <a:pt x="417" y="410"/>
                  </a:lnTo>
                  <a:lnTo>
                    <a:pt x="416" y="412"/>
                  </a:lnTo>
                  <a:lnTo>
                    <a:pt x="416" y="410"/>
                  </a:lnTo>
                  <a:lnTo>
                    <a:pt x="414" y="410"/>
                  </a:lnTo>
                  <a:lnTo>
                    <a:pt x="413" y="409"/>
                  </a:lnTo>
                  <a:lnTo>
                    <a:pt x="410" y="407"/>
                  </a:lnTo>
                  <a:lnTo>
                    <a:pt x="408" y="406"/>
                  </a:lnTo>
                  <a:lnTo>
                    <a:pt x="407" y="401"/>
                  </a:lnTo>
                  <a:lnTo>
                    <a:pt x="407" y="400"/>
                  </a:lnTo>
                  <a:lnTo>
                    <a:pt x="407" y="398"/>
                  </a:lnTo>
                  <a:lnTo>
                    <a:pt x="405" y="398"/>
                  </a:lnTo>
                  <a:lnTo>
                    <a:pt x="405" y="397"/>
                  </a:lnTo>
                  <a:lnTo>
                    <a:pt x="404" y="392"/>
                  </a:lnTo>
                  <a:lnTo>
                    <a:pt x="402" y="387"/>
                  </a:lnTo>
                  <a:lnTo>
                    <a:pt x="402" y="386"/>
                  </a:lnTo>
                  <a:lnTo>
                    <a:pt x="402" y="383"/>
                  </a:lnTo>
                  <a:lnTo>
                    <a:pt x="402" y="383"/>
                  </a:lnTo>
                  <a:lnTo>
                    <a:pt x="401" y="384"/>
                  </a:lnTo>
                  <a:lnTo>
                    <a:pt x="401" y="386"/>
                  </a:lnTo>
                  <a:lnTo>
                    <a:pt x="401" y="386"/>
                  </a:lnTo>
                  <a:lnTo>
                    <a:pt x="401" y="387"/>
                  </a:lnTo>
                  <a:lnTo>
                    <a:pt x="401" y="387"/>
                  </a:lnTo>
                  <a:lnTo>
                    <a:pt x="401" y="387"/>
                  </a:lnTo>
                  <a:lnTo>
                    <a:pt x="401" y="389"/>
                  </a:lnTo>
                  <a:lnTo>
                    <a:pt x="402" y="390"/>
                  </a:lnTo>
                  <a:lnTo>
                    <a:pt x="402" y="395"/>
                  </a:lnTo>
                  <a:lnTo>
                    <a:pt x="404" y="398"/>
                  </a:lnTo>
                  <a:lnTo>
                    <a:pt x="404" y="401"/>
                  </a:lnTo>
                  <a:lnTo>
                    <a:pt x="404" y="403"/>
                  </a:lnTo>
                  <a:lnTo>
                    <a:pt x="404" y="404"/>
                  </a:lnTo>
                  <a:lnTo>
                    <a:pt x="405" y="409"/>
                  </a:lnTo>
                  <a:lnTo>
                    <a:pt x="405" y="409"/>
                  </a:lnTo>
                  <a:lnTo>
                    <a:pt x="405" y="410"/>
                  </a:lnTo>
                  <a:lnTo>
                    <a:pt x="405" y="410"/>
                  </a:lnTo>
                  <a:lnTo>
                    <a:pt x="404" y="412"/>
                  </a:lnTo>
                  <a:lnTo>
                    <a:pt x="402" y="410"/>
                  </a:lnTo>
                  <a:lnTo>
                    <a:pt x="402" y="410"/>
                  </a:lnTo>
                  <a:lnTo>
                    <a:pt x="401" y="407"/>
                  </a:lnTo>
                  <a:lnTo>
                    <a:pt x="399" y="407"/>
                  </a:lnTo>
                  <a:lnTo>
                    <a:pt x="396" y="407"/>
                  </a:lnTo>
                  <a:lnTo>
                    <a:pt x="395" y="407"/>
                  </a:lnTo>
                  <a:lnTo>
                    <a:pt x="395" y="406"/>
                  </a:lnTo>
                  <a:lnTo>
                    <a:pt x="396" y="403"/>
                  </a:lnTo>
                  <a:lnTo>
                    <a:pt x="395" y="403"/>
                  </a:lnTo>
                  <a:lnTo>
                    <a:pt x="393" y="398"/>
                  </a:lnTo>
                  <a:lnTo>
                    <a:pt x="393" y="398"/>
                  </a:lnTo>
                  <a:lnTo>
                    <a:pt x="396" y="395"/>
                  </a:lnTo>
                  <a:lnTo>
                    <a:pt x="395" y="395"/>
                  </a:lnTo>
                  <a:lnTo>
                    <a:pt x="393" y="397"/>
                  </a:lnTo>
                  <a:lnTo>
                    <a:pt x="393" y="395"/>
                  </a:lnTo>
                  <a:lnTo>
                    <a:pt x="393" y="394"/>
                  </a:lnTo>
                  <a:lnTo>
                    <a:pt x="392" y="392"/>
                  </a:lnTo>
                  <a:lnTo>
                    <a:pt x="392" y="392"/>
                  </a:lnTo>
                  <a:lnTo>
                    <a:pt x="392" y="395"/>
                  </a:lnTo>
                  <a:lnTo>
                    <a:pt x="393" y="395"/>
                  </a:lnTo>
                  <a:lnTo>
                    <a:pt x="393" y="397"/>
                  </a:lnTo>
                  <a:lnTo>
                    <a:pt x="393" y="398"/>
                  </a:lnTo>
                  <a:lnTo>
                    <a:pt x="392" y="398"/>
                  </a:lnTo>
                  <a:lnTo>
                    <a:pt x="392" y="398"/>
                  </a:lnTo>
                  <a:lnTo>
                    <a:pt x="392" y="398"/>
                  </a:lnTo>
                  <a:lnTo>
                    <a:pt x="390" y="398"/>
                  </a:lnTo>
                  <a:lnTo>
                    <a:pt x="389" y="397"/>
                  </a:lnTo>
                  <a:lnTo>
                    <a:pt x="389" y="397"/>
                  </a:lnTo>
                  <a:lnTo>
                    <a:pt x="389" y="397"/>
                  </a:lnTo>
                  <a:lnTo>
                    <a:pt x="387" y="395"/>
                  </a:lnTo>
                  <a:lnTo>
                    <a:pt x="387" y="395"/>
                  </a:lnTo>
                  <a:lnTo>
                    <a:pt x="384" y="394"/>
                  </a:lnTo>
                  <a:lnTo>
                    <a:pt x="383" y="392"/>
                  </a:lnTo>
                  <a:lnTo>
                    <a:pt x="381" y="392"/>
                  </a:lnTo>
                  <a:lnTo>
                    <a:pt x="383" y="394"/>
                  </a:lnTo>
                  <a:lnTo>
                    <a:pt x="383" y="395"/>
                  </a:lnTo>
                  <a:lnTo>
                    <a:pt x="383" y="395"/>
                  </a:lnTo>
                  <a:lnTo>
                    <a:pt x="381" y="397"/>
                  </a:lnTo>
                  <a:lnTo>
                    <a:pt x="381" y="397"/>
                  </a:lnTo>
                  <a:lnTo>
                    <a:pt x="383" y="397"/>
                  </a:lnTo>
                  <a:lnTo>
                    <a:pt x="383" y="397"/>
                  </a:lnTo>
                  <a:lnTo>
                    <a:pt x="386" y="397"/>
                  </a:lnTo>
                  <a:lnTo>
                    <a:pt x="387" y="398"/>
                  </a:lnTo>
                  <a:lnTo>
                    <a:pt x="387" y="398"/>
                  </a:lnTo>
                  <a:lnTo>
                    <a:pt x="387" y="400"/>
                  </a:lnTo>
                  <a:lnTo>
                    <a:pt x="387" y="400"/>
                  </a:lnTo>
                  <a:lnTo>
                    <a:pt x="389" y="400"/>
                  </a:lnTo>
                  <a:lnTo>
                    <a:pt x="389" y="401"/>
                  </a:lnTo>
                  <a:lnTo>
                    <a:pt x="389" y="403"/>
                  </a:lnTo>
                  <a:lnTo>
                    <a:pt x="390" y="403"/>
                  </a:lnTo>
                  <a:lnTo>
                    <a:pt x="392" y="403"/>
                  </a:lnTo>
                  <a:lnTo>
                    <a:pt x="393" y="404"/>
                  </a:lnTo>
                  <a:lnTo>
                    <a:pt x="393" y="406"/>
                  </a:lnTo>
                  <a:lnTo>
                    <a:pt x="393" y="407"/>
                  </a:lnTo>
                  <a:lnTo>
                    <a:pt x="393" y="409"/>
                  </a:lnTo>
                  <a:lnTo>
                    <a:pt x="393" y="409"/>
                  </a:lnTo>
                  <a:lnTo>
                    <a:pt x="389" y="409"/>
                  </a:lnTo>
                  <a:lnTo>
                    <a:pt x="387" y="410"/>
                  </a:lnTo>
                  <a:lnTo>
                    <a:pt x="387" y="410"/>
                  </a:lnTo>
                  <a:lnTo>
                    <a:pt x="386" y="410"/>
                  </a:lnTo>
                  <a:lnTo>
                    <a:pt x="384" y="409"/>
                  </a:lnTo>
                  <a:lnTo>
                    <a:pt x="381" y="407"/>
                  </a:lnTo>
                  <a:lnTo>
                    <a:pt x="375" y="403"/>
                  </a:lnTo>
                  <a:lnTo>
                    <a:pt x="375" y="403"/>
                  </a:lnTo>
                  <a:lnTo>
                    <a:pt x="375" y="403"/>
                  </a:lnTo>
                  <a:lnTo>
                    <a:pt x="375" y="401"/>
                  </a:lnTo>
                  <a:lnTo>
                    <a:pt x="374" y="401"/>
                  </a:lnTo>
                  <a:lnTo>
                    <a:pt x="372" y="400"/>
                  </a:lnTo>
                  <a:lnTo>
                    <a:pt x="372" y="398"/>
                  </a:lnTo>
                  <a:lnTo>
                    <a:pt x="370" y="397"/>
                  </a:lnTo>
                  <a:lnTo>
                    <a:pt x="370" y="395"/>
                  </a:lnTo>
                  <a:lnTo>
                    <a:pt x="369" y="395"/>
                  </a:lnTo>
                  <a:lnTo>
                    <a:pt x="366" y="392"/>
                  </a:lnTo>
                  <a:lnTo>
                    <a:pt x="366" y="390"/>
                  </a:lnTo>
                  <a:lnTo>
                    <a:pt x="364" y="390"/>
                  </a:lnTo>
                  <a:lnTo>
                    <a:pt x="363" y="390"/>
                  </a:lnTo>
                  <a:lnTo>
                    <a:pt x="363" y="390"/>
                  </a:lnTo>
                  <a:lnTo>
                    <a:pt x="363" y="389"/>
                  </a:lnTo>
                  <a:lnTo>
                    <a:pt x="363" y="389"/>
                  </a:lnTo>
                  <a:lnTo>
                    <a:pt x="361" y="389"/>
                  </a:lnTo>
                  <a:lnTo>
                    <a:pt x="358" y="387"/>
                  </a:lnTo>
                  <a:lnTo>
                    <a:pt x="354" y="384"/>
                  </a:lnTo>
                  <a:lnTo>
                    <a:pt x="351" y="381"/>
                  </a:lnTo>
                  <a:lnTo>
                    <a:pt x="349" y="381"/>
                  </a:lnTo>
                  <a:lnTo>
                    <a:pt x="348" y="380"/>
                  </a:lnTo>
                  <a:lnTo>
                    <a:pt x="348" y="380"/>
                  </a:lnTo>
                  <a:lnTo>
                    <a:pt x="348" y="380"/>
                  </a:lnTo>
                  <a:lnTo>
                    <a:pt x="349" y="378"/>
                  </a:lnTo>
                  <a:lnTo>
                    <a:pt x="349" y="378"/>
                  </a:lnTo>
                  <a:lnTo>
                    <a:pt x="351" y="377"/>
                  </a:lnTo>
                  <a:lnTo>
                    <a:pt x="351" y="375"/>
                  </a:lnTo>
                  <a:lnTo>
                    <a:pt x="351" y="374"/>
                  </a:lnTo>
                  <a:lnTo>
                    <a:pt x="351" y="372"/>
                  </a:lnTo>
                  <a:lnTo>
                    <a:pt x="351" y="372"/>
                  </a:lnTo>
                  <a:lnTo>
                    <a:pt x="351" y="371"/>
                  </a:lnTo>
                  <a:lnTo>
                    <a:pt x="351" y="371"/>
                  </a:lnTo>
                  <a:lnTo>
                    <a:pt x="351" y="371"/>
                  </a:lnTo>
                  <a:lnTo>
                    <a:pt x="351" y="369"/>
                  </a:lnTo>
                  <a:lnTo>
                    <a:pt x="352" y="371"/>
                  </a:lnTo>
                  <a:lnTo>
                    <a:pt x="354" y="372"/>
                  </a:lnTo>
                  <a:lnTo>
                    <a:pt x="354" y="372"/>
                  </a:lnTo>
                  <a:lnTo>
                    <a:pt x="354" y="375"/>
                  </a:lnTo>
                  <a:lnTo>
                    <a:pt x="354" y="378"/>
                  </a:lnTo>
                  <a:lnTo>
                    <a:pt x="354" y="378"/>
                  </a:lnTo>
                  <a:lnTo>
                    <a:pt x="354" y="377"/>
                  </a:lnTo>
                  <a:lnTo>
                    <a:pt x="354" y="375"/>
                  </a:lnTo>
                  <a:lnTo>
                    <a:pt x="354" y="374"/>
                  </a:lnTo>
                  <a:lnTo>
                    <a:pt x="355" y="374"/>
                  </a:lnTo>
                  <a:lnTo>
                    <a:pt x="355" y="372"/>
                  </a:lnTo>
                  <a:lnTo>
                    <a:pt x="357" y="374"/>
                  </a:lnTo>
                  <a:lnTo>
                    <a:pt x="357" y="372"/>
                  </a:lnTo>
                  <a:lnTo>
                    <a:pt x="354" y="372"/>
                  </a:lnTo>
                  <a:lnTo>
                    <a:pt x="352" y="369"/>
                  </a:lnTo>
                  <a:lnTo>
                    <a:pt x="352" y="369"/>
                  </a:lnTo>
                  <a:lnTo>
                    <a:pt x="351" y="369"/>
                  </a:lnTo>
                  <a:lnTo>
                    <a:pt x="349" y="369"/>
                  </a:lnTo>
                  <a:lnTo>
                    <a:pt x="346" y="374"/>
                  </a:lnTo>
                  <a:lnTo>
                    <a:pt x="346" y="374"/>
                  </a:lnTo>
                  <a:lnTo>
                    <a:pt x="343" y="375"/>
                  </a:lnTo>
                  <a:lnTo>
                    <a:pt x="340" y="375"/>
                  </a:lnTo>
                  <a:lnTo>
                    <a:pt x="337" y="375"/>
                  </a:lnTo>
                  <a:lnTo>
                    <a:pt x="334" y="375"/>
                  </a:lnTo>
                  <a:lnTo>
                    <a:pt x="328" y="372"/>
                  </a:lnTo>
                  <a:lnTo>
                    <a:pt x="328" y="371"/>
                  </a:lnTo>
                  <a:lnTo>
                    <a:pt x="329" y="369"/>
                  </a:lnTo>
                  <a:lnTo>
                    <a:pt x="329" y="369"/>
                  </a:lnTo>
                  <a:lnTo>
                    <a:pt x="329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8"/>
                  </a:lnTo>
                  <a:lnTo>
                    <a:pt x="328" y="369"/>
                  </a:lnTo>
                  <a:lnTo>
                    <a:pt x="326" y="369"/>
                  </a:lnTo>
                  <a:lnTo>
                    <a:pt x="325" y="369"/>
                  </a:lnTo>
                  <a:lnTo>
                    <a:pt x="319" y="368"/>
                  </a:lnTo>
                  <a:lnTo>
                    <a:pt x="314" y="366"/>
                  </a:lnTo>
                  <a:lnTo>
                    <a:pt x="308" y="366"/>
                  </a:lnTo>
                  <a:lnTo>
                    <a:pt x="302" y="368"/>
                  </a:lnTo>
                  <a:lnTo>
                    <a:pt x="299" y="369"/>
                  </a:lnTo>
                  <a:lnTo>
                    <a:pt x="296" y="369"/>
                  </a:lnTo>
                  <a:lnTo>
                    <a:pt x="294" y="369"/>
                  </a:lnTo>
                  <a:lnTo>
                    <a:pt x="294" y="368"/>
                  </a:lnTo>
                  <a:lnTo>
                    <a:pt x="294" y="368"/>
                  </a:lnTo>
                  <a:lnTo>
                    <a:pt x="294" y="366"/>
                  </a:lnTo>
                  <a:lnTo>
                    <a:pt x="293" y="365"/>
                  </a:lnTo>
                  <a:lnTo>
                    <a:pt x="291" y="365"/>
                  </a:lnTo>
                  <a:lnTo>
                    <a:pt x="290" y="363"/>
                  </a:lnTo>
                  <a:lnTo>
                    <a:pt x="288" y="363"/>
                  </a:lnTo>
                  <a:lnTo>
                    <a:pt x="288" y="363"/>
                  </a:lnTo>
                  <a:lnTo>
                    <a:pt x="287" y="362"/>
                  </a:lnTo>
                  <a:lnTo>
                    <a:pt x="285" y="362"/>
                  </a:lnTo>
                  <a:lnTo>
                    <a:pt x="285" y="360"/>
                  </a:lnTo>
                  <a:lnTo>
                    <a:pt x="285" y="357"/>
                  </a:lnTo>
                  <a:lnTo>
                    <a:pt x="285" y="356"/>
                  </a:lnTo>
                  <a:lnTo>
                    <a:pt x="287" y="354"/>
                  </a:lnTo>
                  <a:lnTo>
                    <a:pt x="287" y="352"/>
                  </a:lnTo>
                  <a:lnTo>
                    <a:pt x="287" y="352"/>
                  </a:lnTo>
                  <a:lnTo>
                    <a:pt x="285" y="354"/>
                  </a:lnTo>
                  <a:lnTo>
                    <a:pt x="284" y="356"/>
                  </a:lnTo>
                  <a:lnTo>
                    <a:pt x="282" y="357"/>
                  </a:lnTo>
                  <a:lnTo>
                    <a:pt x="282" y="359"/>
                  </a:lnTo>
                  <a:lnTo>
                    <a:pt x="281" y="360"/>
                  </a:lnTo>
                  <a:lnTo>
                    <a:pt x="279" y="360"/>
                  </a:lnTo>
                  <a:lnTo>
                    <a:pt x="276" y="359"/>
                  </a:lnTo>
                  <a:lnTo>
                    <a:pt x="275" y="357"/>
                  </a:lnTo>
                  <a:lnTo>
                    <a:pt x="273" y="357"/>
                  </a:lnTo>
                  <a:lnTo>
                    <a:pt x="273" y="357"/>
                  </a:lnTo>
                  <a:lnTo>
                    <a:pt x="273" y="356"/>
                  </a:lnTo>
                  <a:lnTo>
                    <a:pt x="275" y="356"/>
                  </a:lnTo>
                  <a:lnTo>
                    <a:pt x="275" y="354"/>
                  </a:lnTo>
                  <a:lnTo>
                    <a:pt x="275" y="352"/>
                  </a:lnTo>
                  <a:lnTo>
                    <a:pt x="270" y="352"/>
                  </a:lnTo>
                  <a:lnTo>
                    <a:pt x="269" y="352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7" y="351"/>
                  </a:lnTo>
                  <a:lnTo>
                    <a:pt x="266" y="351"/>
                  </a:lnTo>
                  <a:lnTo>
                    <a:pt x="264" y="351"/>
                  </a:lnTo>
                  <a:lnTo>
                    <a:pt x="264" y="351"/>
                  </a:lnTo>
                  <a:lnTo>
                    <a:pt x="266" y="349"/>
                  </a:lnTo>
                  <a:lnTo>
                    <a:pt x="267" y="349"/>
                  </a:lnTo>
                  <a:lnTo>
                    <a:pt x="266" y="348"/>
                  </a:lnTo>
                  <a:lnTo>
                    <a:pt x="264" y="348"/>
                  </a:lnTo>
                  <a:lnTo>
                    <a:pt x="264" y="346"/>
                  </a:lnTo>
                  <a:lnTo>
                    <a:pt x="264" y="345"/>
                  </a:lnTo>
                  <a:lnTo>
                    <a:pt x="264" y="343"/>
                  </a:lnTo>
                  <a:lnTo>
                    <a:pt x="267" y="342"/>
                  </a:lnTo>
                  <a:lnTo>
                    <a:pt x="267" y="340"/>
                  </a:lnTo>
                  <a:lnTo>
                    <a:pt x="264" y="340"/>
                  </a:lnTo>
                  <a:lnTo>
                    <a:pt x="263" y="342"/>
                  </a:lnTo>
                  <a:lnTo>
                    <a:pt x="261" y="343"/>
                  </a:lnTo>
                  <a:lnTo>
                    <a:pt x="259" y="345"/>
                  </a:lnTo>
                  <a:lnTo>
                    <a:pt x="258" y="343"/>
                  </a:lnTo>
                  <a:lnTo>
                    <a:pt x="258" y="343"/>
                  </a:lnTo>
                  <a:lnTo>
                    <a:pt x="256" y="343"/>
                  </a:lnTo>
                  <a:lnTo>
                    <a:pt x="256" y="345"/>
                  </a:lnTo>
                  <a:lnTo>
                    <a:pt x="255" y="345"/>
                  </a:lnTo>
                  <a:lnTo>
                    <a:pt x="255" y="346"/>
                  </a:lnTo>
                  <a:lnTo>
                    <a:pt x="255" y="346"/>
                  </a:lnTo>
                  <a:lnTo>
                    <a:pt x="255" y="346"/>
                  </a:lnTo>
                  <a:lnTo>
                    <a:pt x="253" y="345"/>
                  </a:lnTo>
                  <a:lnTo>
                    <a:pt x="252" y="345"/>
                  </a:lnTo>
                  <a:lnTo>
                    <a:pt x="252" y="343"/>
                  </a:lnTo>
                  <a:lnTo>
                    <a:pt x="252" y="345"/>
                  </a:lnTo>
                  <a:lnTo>
                    <a:pt x="252" y="346"/>
                  </a:lnTo>
                  <a:lnTo>
                    <a:pt x="250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7" y="345"/>
                  </a:lnTo>
                  <a:lnTo>
                    <a:pt x="247" y="345"/>
                  </a:lnTo>
                  <a:lnTo>
                    <a:pt x="247" y="343"/>
                  </a:lnTo>
                  <a:lnTo>
                    <a:pt x="250" y="339"/>
                  </a:lnTo>
                  <a:lnTo>
                    <a:pt x="249" y="339"/>
                  </a:lnTo>
                  <a:lnTo>
                    <a:pt x="249" y="339"/>
                  </a:lnTo>
                  <a:lnTo>
                    <a:pt x="247" y="342"/>
                  </a:lnTo>
                  <a:lnTo>
                    <a:pt x="246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3" y="342"/>
                  </a:lnTo>
                  <a:lnTo>
                    <a:pt x="243" y="342"/>
                  </a:lnTo>
                  <a:lnTo>
                    <a:pt x="243" y="343"/>
                  </a:lnTo>
                  <a:lnTo>
                    <a:pt x="241" y="343"/>
                  </a:lnTo>
                  <a:lnTo>
                    <a:pt x="241" y="343"/>
                  </a:lnTo>
                  <a:lnTo>
                    <a:pt x="243" y="343"/>
                  </a:lnTo>
                  <a:lnTo>
                    <a:pt x="244" y="343"/>
                  </a:lnTo>
                  <a:lnTo>
                    <a:pt x="244" y="343"/>
                  </a:lnTo>
                  <a:lnTo>
                    <a:pt x="243" y="345"/>
                  </a:lnTo>
                  <a:lnTo>
                    <a:pt x="243" y="348"/>
                  </a:lnTo>
                  <a:lnTo>
                    <a:pt x="241" y="348"/>
                  </a:lnTo>
                  <a:lnTo>
                    <a:pt x="241" y="348"/>
                  </a:lnTo>
                  <a:lnTo>
                    <a:pt x="240" y="348"/>
                  </a:lnTo>
                  <a:lnTo>
                    <a:pt x="240" y="349"/>
                  </a:lnTo>
                  <a:lnTo>
                    <a:pt x="241" y="351"/>
                  </a:lnTo>
                  <a:lnTo>
                    <a:pt x="243" y="351"/>
                  </a:lnTo>
                  <a:lnTo>
                    <a:pt x="243" y="351"/>
                  </a:lnTo>
                  <a:lnTo>
                    <a:pt x="244" y="352"/>
                  </a:lnTo>
                  <a:lnTo>
                    <a:pt x="243" y="354"/>
                  </a:lnTo>
                  <a:lnTo>
                    <a:pt x="243" y="354"/>
                  </a:lnTo>
                  <a:lnTo>
                    <a:pt x="243" y="356"/>
                  </a:lnTo>
                  <a:lnTo>
                    <a:pt x="241" y="354"/>
                  </a:lnTo>
                  <a:lnTo>
                    <a:pt x="241" y="356"/>
                  </a:lnTo>
                  <a:lnTo>
                    <a:pt x="240" y="356"/>
                  </a:lnTo>
                  <a:lnTo>
                    <a:pt x="238" y="357"/>
                  </a:lnTo>
                  <a:lnTo>
                    <a:pt x="240" y="357"/>
                  </a:lnTo>
                  <a:lnTo>
                    <a:pt x="240" y="356"/>
                  </a:lnTo>
                  <a:lnTo>
                    <a:pt x="241" y="356"/>
                  </a:lnTo>
                  <a:lnTo>
                    <a:pt x="243" y="356"/>
                  </a:lnTo>
                  <a:lnTo>
                    <a:pt x="244" y="356"/>
                  </a:lnTo>
                  <a:lnTo>
                    <a:pt x="246" y="354"/>
                  </a:lnTo>
                  <a:lnTo>
                    <a:pt x="246" y="356"/>
                  </a:lnTo>
                  <a:lnTo>
                    <a:pt x="247" y="356"/>
                  </a:lnTo>
                  <a:lnTo>
                    <a:pt x="247" y="357"/>
                  </a:lnTo>
                  <a:lnTo>
                    <a:pt x="247" y="357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4" y="359"/>
                  </a:lnTo>
                  <a:lnTo>
                    <a:pt x="244" y="360"/>
                  </a:lnTo>
                  <a:lnTo>
                    <a:pt x="244" y="362"/>
                  </a:lnTo>
                  <a:lnTo>
                    <a:pt x="244" y="362"/>
                  </a:lnTo>
                  <a:lnTo>
                    <a:pt x="244" y="365"/>
                  </a:lnTo>
                  <a:lnTo>
                    <a:pt x="244" y="365"/>
                  </a:lnTo>
                  <a:lnTo>
                    <a:pt x="244" y="365"/>
                  </a:lnTo>
                  <a:lnTo>
                    <a:pt x="243" y="365"/>
                  </a:lnTo>
                  <a:lnTo>
                    <a:pt x="243" y="366"/>
                  </a:lnTo>
                  <a:lnTo>
                    <a:pt x="241" y="369"/>
                  </a:lnTo>
                  <a:lnTo>
                    <a:pt x="241" y="369"/>
                  </a:lnTo>
                  <a:lnTo>
                    <a:pt x="241" y="369"/>
                  </a:lnTo>
                  <a:lnTo>
                    <a:pt x="240" y="369"/>
                  </a:lnTo>
                  <a:lnTo>
                    <a:pt x="240" y="369"/>
                  </a:lnTo>
                  <a:lnTo>
                    <a:pt x="238" y="371"/>
                  </a:lnTo>
                  <a:lnTo>
                    <a:pt x="238" y="371"/>
                  </a:lnTo>
                  <a:lnTo>
                    <a:pt x="237" y="371"/>
                  </a:lnTo>
                  <a:lnTo>
                    <a:pt x="235" y="369"/>
                  </a:lnTo>
                  <a:lnTo>
                    <a:pt x="234" y="369"/>
                  </a:lnTo>
                  <a:lnTo>
                    <a:pt x="234" y="368"/>
                  </a:lnTo>
                  <a:lnTo>
                    <a:pt x="231" y="369"/>
                  </a:lnTo>
                  <a:lnTo>
                    <a:pt x="231" y="369"/>
                  </a:lnTo>
                  <a:lnTo>
                    <a:pt x="229" y="366"/>
                  </a:lnTo>
                  <a:lnTo>
                    <a:pt x="229" y="366"/>
                  </a:lnTo>
                  <a:lnTo>
                    <a:pt x="229" y="369"/>
                  </a:lnTo>
                  <a:lnTo>
                    <a:pt x="229" y="369"/>
                  </a:lnTo>
                  <a:lnTo>
                    <a:pt x="228" y="372"/>
                  </a:lnTo>
                  <a:lnTo>
                    <a:pt x="228" y="375"/>
                  </a:lnTo>
                  <a:lnTo>
                    <a:pt x="228" y="375"/>
                  </a:lnTo>
                  <a:lnTo>
                    <a:pt x="226" y="374"/>
                  </a:lnTo>
                  <a:lnTo>
                    <a:pt x="226" y="372"/>
                  </a:lnTo>
                  <a:lnTo>
                    <a:pt x="226" y="371"/>
                  </a:lnTo>
                  <a:lnTo>
                    <a:pt x="225" y="372"/>
                  </a:lnTo>
                  <a:lnTo>
                    <a:pt x="225" y="374"/>
                  </a:lnTo>
                  <a:lnTo>
                    <a:pt x="225" y="375"/>
                  </a:lnTo>
                  <a:lnTo>
                    <a:pt x="225" y="375"/>
                  </a:lnTo>
                  <a:lnTo>
                    <a:pt x="223" y="374"/>
                  </a:lnTo>
                  <a:lnTo>
                    <a:pt x="221" y="374"/>
                  </a:lnTo>
                  <a:lnTo>
                    <a:pt x="221" y="374"/>
                  </a:lnTo>
                  <a:lnTo>
                    <a:pt x="223" y="375"/>
                  </a:lnTo>
                  <a:lnTo>
                    <a:pt x="223" y="377"/>
                  </a:lnTo>
                  <a:lnTo>
                    <a:pt x="220" y="380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5" y="380"/>
                  </a:lnTo>
                  <a:lnTo>
                    <a:pt x="215" y="380"/>
                  </a:lnTo>
                  <a:lnTo>
                    <a:pt x="215" y="380"/>
                  </a:lnTo>
                  <a:lnTo>
                    <a:pt x="214" y="380"/>
                  </a:lnTo>
                  <a:lnTo>
                    <a:pt x="214" y="381"/>
                  </a:lnTo>
                  <a:lnTo>
                    <a:pt x="214" y="383"/>
                  </a:lnTo>
                  <a:lnTo>
                    <a:pt x="212" y="384"/>
                  </a:lnTo>
                  <a:lnTo>
                    <a:pt x="211" y="386"/>
                  </a:lnTo>
                  <a:lnTo>
                    <a:pt x="211" y="387"/>
                  </a:lnTo>
                  <a:lnTo>
                    <a:pt x="211" y="387"/>
                  </a:lnTo>
                  <a:lnTo>
                    <a:pt x="209" y="386"/>
                  </a:lnTo>
                  <a:lnTo>
                    <a:pt x="208" y="386"/>
                  </a:lnTo>
                  <a:lnTo>
                    <a:pt x="208" y="386"/>
                  </a:lnTo>
                  <a:lnTo>
                    <a:pt x="208" y="387"/>
                  </a:lnTo>
                  <a:lnTo>
                    <a:pt x="208" y="387"/>
                  </a:lnTo>
                  <a:lnTo>
                    <a:pt x="208" y="387"/>
                  </a:lnTo>
                  <a:lnTo>
                    <a:pt x="206" y="387"/>
                  </a:lnTo>
                  <a:lnTo>
                    <a:pt x="205" y="387"/>
                  </a:lnTo>
                  <a:lnTo>
                    <a:pt x="205" y="387"/>
                  </a:lnTo>
                  <a:lnTo>
                    <a:pt x="202" y="389"/>
                  </a:lnTo>
                  <a:lnTo>
                    <a:pt x="200" y="389"/>
                  </a:lnTo>
                  <a:lnTo>
                    <a:pt x="199" y="387"/>
                  </a:lnTo>
                  <a:lnTo>
                    <a:pt x="199" y="387"/>
                  </a:lnTo>
                  <a:lnTo>
                    <a:pt x="199" y="386"/>
                  </a:lnTo>
                  <a:lnTo>
                    <a:pt x="199" y="384"/>
                  </a:lnTo>
                  <a:lnTo>
                    <a:pt x="199" y="384"/>
                  </a:lnTo>
                  <a:lnTo>
                    <a:pt x="200" y="383"/>
                  </a:lnTo>
                  <a:lnTo>
                    <a:pt x="202" y="381"/>
                  </a:lnTo>
                  <a:lnTo>
                    <a:pt x="203" y="381"/>
                  </a:lnTo>
                  <a:lnTo>
                    <a:pt x="205" y="381"/>
                  </a:lnTo>
                  <a:lnTo>
                    <a:pt x="206" y="378"/>
                  </a:lnTo>
                  <a:lnTo>
                    <a:pt x="208" y="378"/>
                  </a:lnTo>
                  <a:lnTo>
                    <a:pt x="209" y="374"/>
                  </a:lnTo>
                  <a:lnTo>
                    <a:pt x="209" y="374"/>
                  </a:lnTo>
                  <a:lnTo>
                    <a:pt x="209" y="374"/>
                  </a:lnTo>
                  <a:lnTo>
                    <a:pt x="205" y="377"/>
                  </a:lnTo>
                  <a:lnTo>
                    <a:pt x="205" y="377"/>
                  </a:lnTo>
                  <a:lnTo>
                    <a:pt x="203" y="377"/>
                  </a:lnTo>
                  <a:lnTo>
                    <a:pt x="200" y="377"/>
                  </a:lnTo>
                  <a:lnTo>
                    <a:pt x="200" y="375"/>
                  </a:lnTo>
                  <a:lnTo>
                    <a:pt x="200" y="374"/>
                  </a:lnTo>
                  <a:lnTo>
                    <a:pt x="200" y="371"/>
                  </a:lnTo>
                  <a:lnTo>
                    <a:pt x="200" y="369"/>
                  </a:lnTo>
                  <a:lnTo>
                    <a:pt x="202" y="366"/>
                  </a:lnTo>
                  <a:lnTo>
                    <a:pt x="205" y="365"/>
                  </a:lnTo>
                  <a:lnTo>
                    <a:pt x="205" y="362"/>
                  </a:lnTo>
                  <a:lnTo>
                    <a:pt x="206" y="357"/>
                  </a:lnTo>
                  <a:lnTo>
                    <a:pt x="206" y="356"/>
                  </a:lnTo>
                  <a:lnTo>
                    <a:pt x="206" y="352"/>
                  </a:lnTo>
                  <a:lnTo>
                    <a:pt x="206" y="351"/>
                  </a:lnTo>
                  <a:lnTo>
                    <a:pt x="206" y="351"/>
                  </a:lnTo>
                  <a:lnTo>
                    <a:pt x="211" y="348"/>
                  </a:lnTo>
                  <a:lnTo>
                    <a:pt x="212" y="346"/>
                  </a:lnTo>
                  <a:lnTo>
                    <a:pt x="217" y="343"/>
                  </a:lnTo>
                  <a:lnTo>
                    <a:pt x="218" y="343"/>
                  </a:lnTo>
                  <a:lnTo>
                    <a:pt x="218" y="345"/>
                  </a:lnTo>
                  <a:lnTo>
                    <a:pt x="220" y="345"/>
                  </a:lnTo>
                  <a:lnTo>
                    <a:pt x="221" y="346"/>
                  </a:lnTo>
                  <a:lnTo>
                    <a:pt x="223" y="345"/>
                  </a:lnTo>
                  <a:lnTo>
                    <a:pt x="225" y="345"/>
                  </a:lnTo>
                  <a:lnTo>
                    <a:pt x="226" y="345"/>
                  </a:lnTo>
                  <a:lnTo>
                    <a:pt x="232" y="346"/>
                  </a:lnTo>
                  <a:lnTo>
                    <a:pt x="234" y="346"/>
                  </a:lnTo>
                  <a:lnTo>
                    <a:pt x="234" y="346"/>
                  </a:lnTo>
                  <a:lnTo>
                    <a:pt x="232" y="345"/>
                  </a:lnTo>
                  <a:lnTo>
                    <a:pt x="229" y="345"/>
                  </a:lnTo>
                  <a:lnTo>
                    <a:pt x="228" y="345"/>
                  </a:lnTo>
                  <a:lnTo>
                    <a:pt x="223" y="340"/>
                  </a:lnTo>
                  <a:lnTo>
                    <a:pt x="221" y="340"/>
                  </a:lnTo>
                  <a:lnTo>
                    <a:pt x="221" y="339"/>
                  </a:lnTo>
                  <a:lnTo>
                    <a:pt x="223" y="339"/>
                  </a:lnTo>
                  <a:lnTo>
                    <a:pt x="223" y="339"/>
                  </a:lnTo>
                  <a:lnTo>
                    <a:pt x="223" y="337"/>
                  </a:lnTo>
                  <a:lnTo>
                    <a:pt x="225" y="336"/>
                  </a:lnTo>
                  <a:lnTo>
                    <a:pt x="226" y="334"/>
                  </a:lnTo>
                  <a:lnTo>
                    <a:pt x="228" y="333"/>
                  </a:lnTo>
                  <a:lnTo>
                    <a:pt x="231" y="331"/>
                  </a:lnTo>
                  <a:lnTo>
                    <a:pt x="229" y="331"/>
                  </a:lnTo>
                  <a:lnTo>
                    <a:pt x="228" y="331"/>
                  </a:lnTo>
                  <a:lnTo>
                    <a:pt x="226" y="333"/>
                  </a:lnTo>
                  <a:lnTo>
                    <a:pt x="225" y="333"/>
                  </a:lnTo>
                  <a:lnTo>
                    <a:pt x="225" y="334"/>
                  </a:lnTo>
                  <a:lnTo>
                    <a:pt x="223" y="336"/>
                  </a:lnTo>
                  <a:lnTo>
                    <a:pt x="223" y="337"/>
                  </a:lnTo>
                  <a:lnTo>
                    <a:pt x="221" y="337"/>
                  </a:lnTo>
                  <a:lnTo>
                    <a:pt x="217" y="337"/>
                  </a:lnTo>
                  <a:lnTo>
                    <a:pt x="215" y="336"/>
                  </a:lnTo>
                  <a:lnTo>
                    <a:pt x="215" y="336"/>
                  </a:lnTo>
                  <a:lnTo>
                    <a:pt x="215" y="336"/>
                  </a:lnTo>
                  <a:lnTo>
                    <a:pt x="211" y="339"/>
                  </a:lnTo>
                  <a:lnTo>
                    <a:pt x="209" y="340"/>
                  </a:lnTo>
                  <a:lnTo>
                    <a:pt x="208" y="342"/>
                  </a:lnTo>
                  <a:lnTo>
                    <a:pt x="206" y="343"/>
                  </a:lnTo>
                  <a:lnTo>
                    <a:pt x="205" y="343"/>
                  </a:lnTo>
                  <a:lnTo>
                    <a:pt x="203" y="345"/>
                  </a:lnTo>
                  <a:lnTo>
                    <a:pt x="200" y="346"/>
                  </a:lnTo>
                  <a:lnTo>
                    <a:pt x="200" y="348"/>
                  </a:lnTo>
                  <a:lnTo>
                    <a:pt x="200" y="348"/>
                  </a:lnTo>
                  <a:lnTo>
                    <a:pt x="200" y="349"/>
                  </a:lnTo>
                  <a:lnTo>
                    <a:pt x="200" y="351"/>
                  </a:lnTo>
                  <a:lnTo>
                    <a:pt x="199" y="351"/>
                  </a:lnTo>
                  <a:lnTo>
                    <a:pt x="197" y="352"/>
                  </a:lnTo>
                  <a:lnTo>
                    <a:pt x="194" y="356"/>
                  </a:lnTo>
                  <a:lnTo>
                    <a:pt x="194" y="357"/>
                  </a:lnTo>
                  <a:lnTo>
                    <a:pt x="194" y="357"/>
                  </a:lnTo>
                  <a:lnTo>
                    <a:pt x="194" y="359"/>
                  </a:lnTo>
                  <a:lnTo>
                    <a:pt x="194" y="360"/>
                  </a:lnTo>
                  <a:lnTo>
                    <a:pt x="193" y="360"/>
                  </a:lnTo>
                  <a:lnTo>
                    <a:pt x="191" y="363"/>
                  </a:lnTo>
                  <a:lnTo>
                    <a:pt x="190" y="363"/>
                  </a:lnTo>
                  <a:lnTo>
                    <a:pt x="188" y="363"/>
                  </a:lnTo>
                  <a:lnTo>
                    <a:pt x="188" y="363"/>
                  </a:lnTo>
                  <a:lnTo>
                    <a:pt x="187" y="362"/>
                  </a:lnTo>
                  <a:lnTo>
                    <a:pt x="185" y="362"/>
                  </a:lnTo>
                  <a:lnTo>
                    <a:pt x="185" y="362"/>
                  </a:lnTo>
                  <a:lnTo>
                    <a:pt x="187" y="363"/>
                  </a:lnTo>
                  <a:lnTo>
                    <a:pt x="188" y="365"/>
                  </a:lnTo>
                  <a:lnTo>
                    <a:pt x="190" y="366"/>
                  </a:lnTo>
                  <a:lnTo>
                    <a:pt x="190" y="366"/>
                  </a:lnTo>
                  <a:lnTo>
                    <a:pt x="190" y="368"/>
                  </a:lnTo>
                  <a:lnTo>
                    <a:pt x="190" y="369"/>
                  </a:lnTo>
                  <a:lnTo>
                    <a:pt x="188" y="371"/>
                  </a:lnTo>
                  <a:lnTo>
                    <a:pt x="187" y="371"/>
                  </a:lnTo>
                  <a:lnTo>
                    <a:pt x="184" y="372"/>
                  </a:lnTo>
                  <a:lnTo>
                    <a:pt x="184" y="372"/>
                  </a:lnTo>
                  <a:lnTo>
                    <a:pt x="184" y="372"/>
                  </a:lnTo>
                  <a:lnTo>
                    <a:pt x="185" y="374"/>
                  </a:lnTo>
                  <a:lnTo>
                    <a:pt x="185" y="374"/>
                  </a:lnTo>
                  <a:lnTo>
                    <a:pt x="185" y="375"/>
                  </a:lnTo>
                  <a:lnTo>
                    <a:pt x="185" y="375"/>
                  </a:lnTo>
                  <a:lnTo>
                    <a:pt x="182" y="377"/>
                  </a:lnTo>
                  <a:lnTo>
                    <a:pt x="180" y="377"/>
                  </a:lnTo>
                  <a:lnTo>
                    <a:pt x="180" y="377"/>
                  </a:lnTo>
                  <a:lnTo>
                    <a:pt x="180" y="375"/>
                  </a:lnTo>
                  <a:lnTo>
                    <a:pt x="180" y="375"/>
                  </a:lnTo>
                  <a:lnTo>
                    <a:pt x="180" y="375"/>
                  </a:lnTo>
                  <a:lnTo>
                    <a:pt x="179" y="375"/>
                  </a:lnTo>
                  <a:lnTo>
                    <a:pt x="177" y="377"/>
                  </a:lnTo>
                  <a:lnTo>
                    <a:pt x="177" y="378"/>
                  </a:lnTo>
                  <a:lnTo>
                    <a:pt x="177" y="378"/>
                  </a:lnTo>
                  <a:lnTo>
                    <a:pt x="177" y="378"/>
                  </a:lnTo>
                  <a:lnTo>
                    <a:pt x="176" y="380"/>
                  </a:lnTo>
                  <a:lnTo>
                    <a:pt x="176" y="381"/>
                  </a:lnTo>
                  <a:lnTo>
                    <a:pt x="176" y="381"/>
                  </a:lnTo>
                  <a:lnTo>
                    <a:pt x="171" y="384"/>
                  </a:lnTo>
                  <a:lnTo>
                    <a:pt x="173" y="384"/>
                  </a:lnTo>
                  <a:lnTo>
                    <a:pt x="171" y="387"/>
                  </a:lnTo>
                  <a:lnTo>
                    <a:pt x="171" y="389"/>
                  </a:lnTo>
                  <a:lnTo>
                    <a:pt x="171" y="390"/>
                  </a:lnTo>
                  <a:lnTo>
                    <a:pt x="174" y="392"/>
                  </a:lnTo>
                  <a:lnTo>
                    <a:pt x="176" y="392"/>
                  </a:lnTo>
                  <a:lnTo>
                    <a:pt x="177" y="392"/>
                  </a:lnTo>
                  <a:lnTo>
                    <a:pt x="180" y="394"/>
                  </a:lnTo>
                  <a:lnTo>
                    <a:pt x="182" y="395"/>
                  </a:lnTo>
                  <a:lnTo>
                    <a:pt x="182" y="397"/>
                  </a:lnTo>
                  <a:lnTo>
                    <a:pt x="182" y="397"/>
                  </a:lnTo>
                  <a:lnTo>
                    <a:pt x="180" y="398"/>
                  </a:lnTo>
                  <a:lnTo>
                    <a:pt x="180" y="400"/>
                  </a:lnTo>
                  <a:lnTo>
                    <a:pt x="177" y="401"/>
                  </a:lnTo>
                  <a:lnTo>
                    <a:pt x="177" y="403"/>
                  </a:lnTo>
                  <a:lnTo>
                    <a:pt x="176" y="403"/>
                  </a:lnTo>
                  <a:lnTo>
                    <a:pt x="174" y="403"/>
                  </a:lnTo>
                  <a:lnTo>
                    <a:pt x="173" y="406"/>
                  </a:lnTo>
                  <a:lnTo>
                    <a:pt x="173" y="406"/>
                  </a:lnTo>
                  <a:lnTo>
                    <a:pt x="173" y="407"/>
                  </a:lnTo>
                  <a:lnTo>
                    <a:pt x="171" y="409"/>
                  </a:lnTo>
                  <a:lnTo>
                    <a:pt x="170" y="410"/>
                  </a:lnTo>
                  <a:lnTo>
                    <a:pt x="170" y="410"/>
                  </a:lnTo>
                  <a:lnTo>
                    <a:pt x="170" y="410"/>
                  </a:lnTo>
                  <a:lnTo>
                    <a:pt x="170" y="412"/>
                  </a:lnTo>
                  <a:lnTo>
                    <a:pt x="170" y="413"/>
                  </a:lnTo>
                  <a:lnTo>
                    <a:pt x="170" y="413"/>
                  </a:lnTo>
                  <a:lnTo>
                    <a:pt x="168" y="413"/>
                  </a:lnTo>
                  <a:lnTo>
                    <a:pt x="167" y="413"/>
                  </a:lnTo>
                  <a:lnTo>
                    <a:pt x="165" y="415"/>
                  </a:lnTo>
                  <a:lnTo>
                    <a:pt x="165" y="415"/>
                  </a:lnTo>
                  <a:lnTo>
                    <a:pt x="161" y="416"/>
                  </a:lnTo>
                  <a:lnTo>
                    <a:pt x="159" y="419"/>
                  </a:lnTo>
                  <a:lnTo>
                    <a:pt x="159" y="419"/>
                  </a:lnTo>
                  <a:lnTo>
                    <a:pt x="158" y="421"/>
                  </a:lnTo>
                  <a:lnTo>
                    <a:pt x="156" y="422"/>
                  </a:lnTo>
                  <a:lnTo>
                    <a:pt x="155" y="422"/>
                  </a:lnTo>
                  <a:lnTo>
                    <a:pt x="153" y="422"/>
                  </a:lnTo>
                  <a:lnTo>
                    <a:pt x="153" y="424"/>
                  </a:lnTo>
                  <a:lnTo>
                    <a:pt x="153" y="424"/>
                  </a:lnTo>
                  <a:lnTo>
                    <a:pt x="152" y="425"/>
                  </a:lnTo>
                  <a:lnTo>
                    <a:pt x="152" y="427"/>
                  </a:lnTo>
                  <a:lnTo>
                    <a:pt x="152" y="427"/>
                  </a:lnTo>
                  <a:lnTo>
                    <a:pt x="149" y="427"/>
                  </a:lnTo>
                  <a:lnTo>
                    <a:pt x="149" y="427"/>
                  </a:lnTo>
                  <a:lnTo>
                    <a:pt x="149" y="430"/>
                  </a:lnTo>
                  <a:lnTo>
                    <a:pt x="147" y="430"/>
                  </a:lnTo>
                  <a:lnTo>
                    <a:pt x="147" y="428"/>
                  </a:lnTo>
                  <a:lnTo>
                    <a:pt x="146" y="430"/>
                  </a:lnTo>
                  <a:lnTo>
                    <a:pt x="144" y="432"/>
                  </a:lnTo>
                  <a:lnTo>
                    <a:pt x="142" y="432"/>
                  </a:lnTo>
                  <a:lnTo>
                    <a:pt x="142" y="433"/>
                  </a:lnTo>
                  <a:lnTo>
                    <a:pt x="142" y="433"/>
                  </a:lnTo>
                  <a:lnTo>
                    <a:pt x="144" y="435"/>
                  </a:lnTo>
                  <a:lnTo>
                    <a:pt x="144" y="435"/>
                  </a:lnTo>
                  <a:lnTo>
                    <a:pt x="142" y="438"/>
                  </a:lnTo>
                  <a:lnTo>
                    <a:pt x="142" y="438"/>
                  </a:lnTo>
                  <a:lnTo>
                    <a:pt x="141" y="438"/>
                  </a:lnTo>
                  <a:lnTo>
                    <a:pt x="141" y="439"/>
                  </a:lnTo>
                  <a:lnTo>
                    <a:pt x="139" y="439"/>
                  </a:lnTo>
                  <a:lnTo>
                    <a:pt x="139" y="439"/>
                  </a:lnTo>
                  <a:lnTo>
                    <a:pt x="138" y="441"/>
                  </a:lnTo>
                  <a:lnTo>
                    <a:pt x="138" y="441"/>
                  </a:lnTo>
                  <a:lnTo>
                    <a:pt x="138" y="441"/>
                  </a:lnTo>
                  <a:lnTo>
                    <a:pt x="136" y="442"/>
                  </a:lnTo>
                  <a:lnTo>
                    <a:pt x="135" y="442"/>
                  </a:lnTo>
                  <a:lnTo>
                    <a:pt x="135" y="444"/>
                  </a:lnTo>
                  <a:lnTo>
                    <a:pt x="133" y="444"/>
                  </a:lnTo>
                  <a:lnTo>
                    <a:pt x="133" y="444"/>
                  </a:lnTo>
                  <a:lnTo>
                    <a:pt x="132" y="444"/>
                  </a:lnTo>
                  <a:lnTo>
                    <a:pt x="132" y="444"/>
                  </a:lnTo>
                  <a:lnTo>
                    <a:pt x="130" y="444"/>
                  </a:lnTo>
                  <a:lnTo>
                    <a:pt x="130" y="445"/>
                  </a:lnTo>
                  <a:lnTo>
                    <a:pt x="130" y="447"/>
                  </a:lnTo>
                  <a:lnTo>
                    <a:pt x="129" y="448"/>
                  </a:lnTo>
                  <a:lnTo>
                    <a:pt x="129" y="448"/>
                  </a:lnTo>
                  <a:lnTo>
                    <a:pt x="129" y="448"/>
                  </a:lnTo>
                  <a:lnTo>
                    <a:pt x="127" y="447"/>
                  </a:lnTo>
                  <a:lnTo>
                    <a:pt x="126" y="447"/>
                  </a:lnTo>
                  <a:lnTo>
                    <a:pt x="124" y="448"/>
                  </a:lnTo>
                  <a:lnTo>
                    <a:pt x="123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3" y="450"/>
                  </a:lnTo>
                  <a:lnTo>
                    <a:pt x="123" y="451"/>
                  </a:lnTo>
                  <a:lnTo>
                    <a:pt x="121" y="451"/>
                  </a:lnTo>
                  <a:lnTo>
                    <a:pt x="120" y="451"/>
                  </a:lnTo>
                  <a:lnTo>
                    <a:pt x="120" y="453"/>
                  </a:lnTo>
                  <a:lnTo>
                    <a:pt x="118" y="454"/>
                  </a:lnTo>
                  <a:lnTo>
                    <a:pt x="117" y="454"/>
                  </a:lnTo>
                  <a:lnTo>
                    <a:pt x="118" y="454"/>
                  </a:lnTo>
                  <a:lnTo>
                    <a:pt x="118" y="454"/>
                  </a:lnTo>
                  <a:lnTo>
                    <a:pt x="120" y="454"/>
                  </a:lnTo>
                  <a:lnTo>
                    <a:pt x="120" y="456"/>
                  </a:lnTo>
                  <a:lnTo>
                    <a:pt x="120" y="456"/>
                  </a:lnTo>
                  <a:lnTo>
                    <a:pt x="121" y="457"/>
                  </a:lnTo>
                  <a:lnTo>
                    <a:pt x="121" y="457"/>
                  </a:lnTo>
                  <a:lnTo>
                    <a:pt x="118" y="459"/>
                  </a:lnTo>
                  <a:lnTo>
                    <a:pt x="118" y="460"/>
                  </a:lnTo>
                  <a:lnTo>
                    <a:pt x="118" y="460"/>
                  </a:lnTo>
                  <a:lnTo>
                    <a:pt x="118" y="460"/>
                  </a:lnTo>
                  <a:lnTo>
                    <a:pt x="117" y="457"/>
                  </a:lnTo>
                  <a:lnTo>
                    <a:pt x="117" y="457"/>
                  </a:lnTo>
                  <a:lnTo>
                    <a:pt x="117" y="457"/>
                  </a:lnTo>
                  <a:lnTo>
                    <a:pt x="117" y="459"/>
                  </a:lnTo>
                  <a:lnTo>
                    <a:pt x="115" y="460"/>
                  </a:lnTo>
                  <a:lnTo>
                    <a:pt x="114" y="462"/>
                  </a:lnTo>
                  <a:lnTo>
                    <a:pt x="106" y="465"/>
                  </a:lnTo>
                  <a:lnTo>
                    <a:pt x="106" y="467"/>
                  </a:lnTo>
                  <a:lnTo>
                    <a:pt x="105" y="467"/>
                  </a:lnTo>
                  <a:lnTo>
                    <a:pt x="105" y="468"/>
                  </a:lnTo>
                  <a:lnTo>
                    <a:pt x="105" y="470"/>
                  </a:lnTo>
                  <a:lnTo>
                    <a:pt x="103" y="470"/>
                  </a:lnTo>
                  <a:lnTo>
                    <a:pt x="103" y="470"/>
                  </a:lnTo>
                  <a:lnTo>
                    <a:pt x="103" y="467"/>
                  </a:lnTo>
                  <a:lnTo>
                    <a:pt x="103" y="465"/>
                  </a:lnTo>
                  <a:lnTo>
                    <a:pt x="103" y="465"/>
                  </a:lnTo>
                  <a:lnTo>
                    <a:pt x="103" y="465"/>
                  </a:lnTo>
                  <a:lnTo>
                    <a:pt x="101" y="465"/>
                  </a:lnTo>
                  <a:lnTo>
                    <a:pt x="101" y="467"/>
                  </a:lnTo>
                  <a:lnTo>
                    <a:pt x="100" y="467"/>
                  </a:lnTo>
                  <a:lnTo>
                    <a:pt x="100" y="467"/>
                  </a:lnTo>
                  <a:lnTo>
                    <a:pt x="98" y="467"/>
                  </a:lnTo>
                  <a:lnTo>
                    <a:pt x="97" y="470"/>
                  </a:lnTo>
                  <a:lnTo>
                    <a:pt x="95" y="470"/>
                  </a:lnTo>
                  <a:lnTo>
                    <a:pt x="94" y="470"/>
                  </a:lnTo>
                  <a:lnTo>
                    <a:pt x="94" y="471"/>
                  </a:lnTo>
                  <a:lnTo>
                    <a:pt x="94" y="473"/>
                  </a:lnTo>
                  <a:lnTo>
                    <a:pt x="92" y="473"/>
                  </a:lnTo>
                  <a:lnTo>
                    <a:pt x="92" y="471"/>
                  </a:lnTo>
                  <a:lnTo>
                    <a:pt x="91" y="471"/>
                  </a:lnTo>
                  <a:lnTo>
                    <a:pt x="91" y="473"/>
                  </a:lnTo>
                  <a:lnTo>
                    <a:pt x="89" y="473"/>
                  </a:lnTo>
                  <a:lnTo>
                    <a:pt x="88" y="473"/>
                  </a:lnTo>
                  <a:lnTo>
                    <a:pt x="88" y="473"/>
                  </a:lnTo>
                  <a:lnTo>
                    <a:pt x="86" y="474"/>
                  </a:lnTo>
                  <a:lnTo>
                    <a:pt x="86" y="474"/>
                  </a:lnTo>
                  <a:lnTo>
                    <a:pt x="85" y="476"/>
                  </a:lnTo>
                  <a:lnTo>
                    <a:pt x="83" y="476"/>
                  </a:lnTo>
                  <a:lnTo>
                    <a:pt x="82" y="476"/>
                  </a:lnTo>
                  <a:lnTo>
                    <a:pt x="82" y="474"/>
                  </a:lnTo>
                  <a:lnTo>
                    <a:pt x="82" y="474"/>
                  </a:lnTo>
                  <a:lnTo>
                    <a:pt x="82" y="473"/>
                  </a:lnTo>
                  <a:lnTo>
                    <a:pt x="82" y="473"/>
                  </a:lnTo>
                  <a:lnTo>
                    <a:pt x="83" y="471"/>
                  </a:lnTo>
                  <a:lnTo>
                    <a:pt x="83" y="471"/>
                  </a:lnTo>
                  <a:lnTo>
                    <a:pt x="85" y="471"/>
                  </a:lnTo>
                  <a:lnTo>
                    <a:pt x="85" y="471"/>
                  </a:lnTo>
                  <a:lnTo>
                    <a:pt x="85" y="471"/>
                  </a:lnTo>
                  <a:lnTo>
                    <a:pt x="83" y="470"/>
                  </a:lnTo>
                  <a:lnTo>
                    <a:pt x="82" y="470"/>
                  </a:lnTo>
                  <a:lnTo>
                    <a:pt x="80" y="470"/>
                  </a:lnTo>
                  <a:lnTo>
                    <a:pt x="80" y="471"/>
                  </a:lnTo>
                  <a:lnTo>
                    <a:pt x="79" y="471"/>
                  </a:lnTo>
                  <a:lnTo>
                    <a:pt x="79" y="473"/>
                  </a:lnTo>
                  <a:lnTo>
                    <a:pt x="79" y="474"/>
                  </a:lnTo>
                  <a:lnTo>
                    <a:pt x="79" y="476"/>
                  </a:lnTo>
                  <a:lnTo>
                    <a:pt x="76" y="479"/>
                  </a:lnTo>
                  <a:lnTo>
                    <a:pt x="74" y="480"/>
                  </a:lnTo>
                  <a:lnTo>
                    <a:pt x="73" y="480"/>
                  </a:lnTo>
                  <a:lnTo>
                    <a:pt x="73" y="480"/>
                  </a:lnTo>
                  <a:lnTo>
                    <a:pt x="71" y="482"/>
                  </a:lnTo>
                  <a:lnTo>
                    <a:pt x="71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0"/>
                  </a:lnTo>
                  <a:lnTo>
                    <a:pt x="70" y="479"/>
                  </a:lnTo>
                  <a:lnTo>
                    <a:pt x="68" y="479"/>
                  </a:lnTo>
                  <a:lnTo>
                    <a:pt x="67" y="479"/>
                  </a:lnTo>
                  <a:lnTo>
                    <a:pt x="67" y="479"/>
                  </a:lnTo>
                  <a:lnTo>
                    <a:pt x="68" y="482"/>
                  </a:lnTo>
                  <a:lnTo>
                    <a:pt x="68" y="483"/>
                  </a:lnTo>
                  <a:lnTo>
                    <a:pt x="67" y="483"/>
                  </a:lnTo>
                  <a:lnTo>
                    <a:pt x="65" y="485"/>
                  </a:lnTo>
                  <a:lnTo>
                    <a:pt x="65" y="485"/>
                  </a:lnTo>
                  <a:lnTo>
                    <a:pt x="63" y="482"/>
                  </a:lnTo>
                  <a:lnTo>
                    <a:pt x="62" y="482"/>
                  </a:lnTo>
                  <a:lnTo>
                    <a:pt x="60" y="483"/>
                  </a:lnTo>
                  <a:lnTo>
                    <a:pt x="62" y="483"/>
                  </a:lnTo>
                  <a:lnTo>
                    <a:pt x="60" y="485"/>
                  </a:lnTo>
                  <a:lnTo>
                    <a:pt x="60" y="486"/>
                  </a:lnTo>
                  <a:lnTo>
                    <a:pt x="59" y="486"/>
                  </a:lnTo>
                  <a:lnTo>
                    <a:pt x="59" y="486"/>
                  </a:lnTo>
                  <a:lnTo>
                    <a:pt x="59" y="486"/>
                  </a:lnTo>
                  <a:lnTo>
                    <a:pt x="59" y="485"/>
                  </a:lnTo>
                  <a:lnTo>
                    <a:pt x="59" y="483"/>
                  </a:lnTo>
                  <a:lnTo>
                    <a:pt x="59" y="482"/>
                  </a:lnTo>
                  <a:lnTo>
                    <a:pt x="59" y="482"/>
                  </a:lnTo>
                  <a:lnTo>
                    <a:pt x="59" y="480"/>
                  </a:lnTo>
                  <a:lnTo>
                    <a:pt x="62" y="479"/>
                  </a:lnTo>
                  <a:lnTo>
                    <a:pt x="62" y="479"/>
                  </a:lnTo>
                  <a:lnTo>
                    <a:pt x="62" y="479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5" y="479"/>
                  </a:lnTo>
                  <a:lnTo>
                    <a:pt x="65" y="479"/>
                  </a:lnTo>
                  <a:lnTo>
                    <a:pt x="65" y="477"/>
                  </a:lnTo>
                  <a:lnTo>
                    <a:pt x="67" y="476"/>
                  </a:lnTo>
                  <a:lnTo>
                    <a:pt x="68" y="474"/>
                  </a:lnTo>
                  <a:lnTo>
                    <a:pt x="71" y="471"/>
                  </a:lnTo>
                  <a:lnTo>
                    <a:pt x="73" y="468"/>
                  </a:lnTo>
                  <a:lnTo>
                    <a:pt x="76" y="465"/>
                  </a:lnTo>
                  <a:lnTo>
                    <a:pt x="79" y="463"/>
                  </a:lnTo>
                  <a:lnTo>
                    <a:pt x="85" y="462"/>
                  </a:lnTo>
                  <a:lnTo>
                    <a:pt x="85" y="462"/>
                  </a:lnTo>
                  <a:lnTo>
                    <a:pt x="85" y="462"/>
                  </a:lnTo>
                  <a:lnTo>
                    <a:pt x="85" y="463"/>
                  </a:lnTo>
                  <a:lnTo>
                    <a:pt x="85" y="463"/>
                  </a:lnTo>
                  <a:lnTo>
                    <a:pt x="88" y="462"/>
                  </a:lnTo>
                  <a:lnTo>
                    <a:pt x="88" y="462"/>
                  </a:lnTo>
                  <a:lnTo>
                    <a:pt x="89" y="462"/>
                  </a:lnTo>
                  <a:lnTo>
                    <a:pt x="88" y="463"/>
                  </a:lnTo>
                  <a:lnTo>
                    <a:pt x="88" y="463"/>
                  </a:lnTo>
                  <a:lnTo>
                    <a:pt x="88" y="463"/>
                  </a:lnTo>
                  <a:lnTo>
                    <a:pt x="89" y="467"/>
                  </a:lnTo>
                  <a:lnTo>
                    <a:pt x="89" y="467"/>
                  </a:lnTo>
                  <a:lnTo>
                    <a:pt x="91" y="467"/>
                  </a:lnTo>
                  <a:lnTo>
                    <a:pt x="91" y="467"/>
                  </a:lnTo>
                  <a:lnTo>
                    <a:pt x="91" y="465"/>
                  </a:lnTo>
                  <a:lnTo>
                    <a:pt x="91" y="465"/>
                  </a:lnTo>
                  <a:lnTo>
                    <a:pt x="92" y="465"/>
                  </a:lnTo>
                  <a:lnTo>
                    <a:pt x="92" y="465"/>
                  </a:lnTo>
                  <a:lnTo>
                    <a:pt x="94" y="465"/>
                  </a:lnTo>
                  <a:lnTo>
                    <a:pt x="94" y="467"/>
                  </a:lnTo>
                  <a:lnTo>
                    <a:pt x="95" y="467"/>
                  </a:lnTo>
                  <a:lnTo>
                    <a:pt x="95" y="467"/>
                  </a:lnTo>
                  <a:lnTo>
                    <a:pt x="97" y="465"/>
                  </a:lnTo>
                  <a:lnTo>
                    <a:pt x="95" y="465"/>
                  </a:lnTo>
                  <a:lnTo>
                    <a:pt x="94" y="463"/>
                  </a:lnTo>
                  <a:lnTo>
                    <a:pt x="92" y="462"/>
                  </a:lnTo>
                  <a:lnTo>
                    <a:pt x="92" y="462"/>
                  </a:lnTo>
                  <a:lnTo>
                    <a:pt x="94" y="460"/>
                  </a:lnTo>
                  <a:lnTo>
                    <a:pt x="94" y="459"/>
                  </a:lnTo>
                  <a:lnTo>
                    <a:pt x="95" y="456"/>
                  </a:lnTo>
                  <a:lnTo>
                    <a:pt x="95" y="454"/>
                  </a:lnTo>
                  <a:lnTo>
                    <a:pt x="98" y="453"/>
                  </a:lnTo>
                  <a:lnTo>
                    <a:pt x="98" y="453"/>
                  </a:lnTo>
                  <a:lnTo>
                    <a:pt x="101" y="450"/>
                  </a:lnTo>
                  <a:lnTo>
                    <a:pt x="109" y="447"/>
                  </a:lnTo>
                  <a:lnTo>
                    <a:pt x="111" y="445"/>
                  </a:lnTo>
                  <a:lnTo>
                    <a:pt x="112" y="442"/>
                  </a:lnTo>
                  <a:lnTo>
                    <a:pt x="112" y="442"/>
                  </a:lnTo>
                  <a:lnTo>
                    <a:pt x="112" y="442"/>
                  </a:lnTo>
                  <a:lnTo>
                    <a:pt x="114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2"/>
                  </a:lnTo>
                  <a:lnTo>
                    <a:pt x="115" y="441"/>
                  </a:lnTo>
                  <a:lnTo>
                    <a:pt x="115" y="439"/>
                  </a:lnTo>
                  <a:lnTo>
                    <a:pt x="117" y="439"/>
                  </a:lnTo>
                  <a:lnTo>
                    <a:pt x="117" y="438"/>
                  </a:lnTo>
                  <a:lnTo>
                    <a:pt x="118" y="435"/>
                  </a:lnTo>
                  <a:lnTo>
                    <a:pt x="120" y="433"/>
                  </a:lnTo>
                  <a:lnTo>
                    <a:pt x="121" y="432"/>
                  </a:lnTo>
                  <a:lnTo>
                    <a:pt x="123" y="432"/>
                  </a:lnTo>
                  <a:lnTo>
                    <a:pt x="124" y="430"/>
                  </a:lnTo>
                  <a:lnTo>
                    <a:pt x="126" y="428"/>
                  </a:lnTo>
                  <a:lnTo>
                    <a:pt x="126" y="427"/>
                  </a:lnTo>
                  <a:lnTo>
                    <a:pt x="127" y="427"/>
                  </a:lnTo>
                  <a:lnTo>
                    <a:pt x="127" y="427"/>
                  </a:lnTo>
                  <a:lnTo>
                    <a:pt x="129" y="428"/>
                  </a:lnTo>
                  <a:lnTo>
                    <a:pt x="129" y="428"/>
                  </a:lnTo>
                  <a:lnTo>
                    <a:pt x="130" y="428"/>
                  </a:lnTo>
                  <a:lnTo>
                    <a:pt x="130" y="428"/>
                  </a:lnTo>
                  <a:lnTo>
                    <a:pt x="130" y="427"/>
                  </a:lnTo>
                  <a:lnTo>
                    <a:pt x="130" y="427"/>
                  </a:lnTo>
                  <a:lnTo>
                    <a:pt x="129" y="427"/>
                  </a:lnTo>
                  <a:lnTo>
                    <a:pt x="129" y="425"/>
                  </a:lnTo>
                  <a:lnTo>
                    <a:pt x="127" y="425"/>
                  </a:lnTo>
                  <a:lnTo>
                    <a:pt x="127" y="424"/>
                  </a:lnTo>
                  <a:lnTo>
                    <a:pt x="127" y="422"/>
                  </a:lnTo>
                  <a:lnTo>
                    <a:pt x="129" y="419"/>
                  </a:lnTo>
                  <a:lnTo>
                    <a:pt x="129" y="415"/>
                  </a:lnTo>
                  <a:lnTo>
                    <a:pt x="129" y="413"/>
                  </a:lnTo>
                  <a:lnTo>
                    <a:pt x="130" y="413"/>
                  </a:lnTo>
                  <a:lnTo>
                    <a:pt x="133" y="412"/>
                  </a:lnTo>
                  <a:lnTo>
                    <a:pt x="132" y="412"/>
                  </a:lnTo>
                  <a:lnTo>
                    <a:pt x="132" y="412"/>
                  </a:lnTo>
                  <a:lnTo>
                    <a:pt x="130" y="410"/>
                  </a:lnTo>
                  <a:lnTo>
                    <a:pt x="130" y="409"/>
                  </a:lnTo>
                  <a:lnTo>
                    <a:pt x="130" y="407"/>
                  </a:lnTo>
                  <a:lnTo>
                    <a:pt x="130" y="404"/>
                  </a:lnTo>
                  <a:lnTo>
                    <a:pt x="133" y="401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398"/>
                  </a:lnTo>
                  <a:lnTo>
                    <a:pt x="138" y="394"/>
                  </a:lnTo>
                  <a:lnTo>
                    <a:pt x="138" y="390"/>
                  </a:lnTo>
                  <a:lnTo>
                    <a:pt x="136" y="394"/>
                  </a:lnTo>
                  <a:lnTo>
                    <a:pt x="135" y="397"/>
                  </a:lnTo>
                  <a:lnTo>
                    <a:pt x="129" y="400"/>
                  </a:lnTo>
                  <a:lnTo>
                    <a:pt x="124" y="401"/>
                  </a:lnTo>
                  <a:lnTo>
                    <a:pt x="121" y="403"/>
                  </a:lnTo>
                  <a:lnTo>
                    <a:pt x="120" y="401"/>
                  </a:lnTo>
                  <a:lnTo>
                    <a:pt x="120" y="400"/>
                  </a:lnTo>
                  <a:lnTo>
                    <a:pt x="118" y="398"/>
                  </a:lnTo>
                  <a:lnTo>
                    <a:pt x="118" y="397"/>
                  </a:lnTo>
                  <a:lnTo>
                    <a:pt x="118" y="395"/>
                  </a:lnTo>
                  <a:lnTo>
                    <a:pt x="118" y="394"/>
                  </a:lnTo>
                  <a:lnTo>
                    <a:pt x="120" y="394"/>
                  </a:lnTo>
                  <a:lnTo>
                    <a:pt x="121" y="394"/>
                  </a:lnTo>
                  <a:lnTo>
                    <a:pt x="123" y="394"/>
                  </a:lnTo>
                  <a:lnTo>
                    <a:pt x="121" y="392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7" y="394"/>
                  </a:lnTo>
                  <a:lnTo>
                    <a:pt x="115" y="395"/>
                  </a:lnTo>
                  <a:lnTo>
                    <a:pt x="115" y="395"/>
                  </a:lnTo>
                  <a:lnTo>
                    <a:pt x="114" y="394"/>
                  </a:lnTo>
                  <a:lnTo>
                    <a:pt x="115" y="395"/>
                  </a:lnTo>
                  <a:lnTo>
                    <a:pt x="114" y="398"/>
                  </a:lnTo>
                  <a:lnTo>
                    <a:pt x="114" y="400"/>
                  </a:lnTo>
                  <a:lnTo>
                    <a:pt x="115" y="404"/>
                  </a:lnTo>
                  <a:lnTo>
                    <a:pt x="115" y="406"/>
                  </a:lnTo>
                  <a:lnTo>
                    <a:pt x="112" y="407"/>
                  </a:lnTo>
                  <a:lnTo>
                    <a:pt x="111" y="406"/>
                  </a:lnTo>
                  <a:lnTo>
                    <a:pt x="108" y="400"/>
                  </a:lnTo>
                  <a:lnTo>
                    <a:pt x="106" y="398"/>
                  </a:lnTo>
                  <a:lnTo>
                    <a:pt x="103" y="395"/>
                  </a:lnTo>
                  <a:lnTo>
                    <a:pt x="103" y="395"/>
                  </a:lnTo>
                  <a:lnTo>
                    <a:pt x="101" y="397"/>
                  </a:lnTo>
                  <a:lnTo>
                    <a:pt x="100" y="398"/>
                  </a:lnTo>
                  <a:lnTo>
                    <a:pt x="97" y="395"/>
                  </a:lnTo>
                  <a:lnTo>
                    <a:pt x="97" y="394"/>
                  </a:lnTo>
                  <a:lnTo>
                    <a:pt x="95" y="392"/>
                  </a:lnTo>
                  <a:lnTo>
                    <a:pt x="94" y="394"/>
                  </a:lnTo>
                  <a:lnTo>
                    <a:pt x="91" y="394"/>
                  </a:lnTo>
                  <a:lnTo>
                    <a:pt x="89" y="397"/>
                  </a:lnTo>
                  <a:lnTo>
                    <a:pt x="88" y="397"/>
                  </a:lnTo>
                  <a:lnTo>
                    <a:pt x="85" y="398"/>
                  </a:lnTo>
                  <a:lnTo>
                    <a:pt x="85" y="398"/>
                  </a:lnTo>
                  <a:lnTo>
                    <a:pt x="83" y="398"/>
                  </a:lnTo>
                  <a:lnTo>
                    <a:pt x="83" y="400"/>
                  </a:lnTo>
                  <a:lnTo>
                    <a:pt x="83" y="401"/>
                  </a:lnTo>
                  <a:lnTo>
                    <a:pt x="79" y="403"/>
                  </a:lnTo>
                  <a:lnTo>
                    <a:pt x="73" y="401"/>
                  </a:lnTo>
                  <a:lnTo>
                    <a:pt x="74" y="401"/>
                  </a:lnTo>
                  <a:lnTo>
                    <a:pt x="77" y="400"/>
                  </a:lnTo>
                  <a:lnTo>
                    <a:pt x="79" y="398"/>
                  </a:lnTo>
                  <a:lnTo>
                    <a:pt x="77" y="395"/>
                  </a:lnTo>
                  <a:lnTo>
                    <a:pt x="77" y="395"/>
                  </a:lnTo>
                  <a:lnTo>
                    <a:pt x="77" y="392"/>
                  </a:lnTo>
                  <a:lnTo>
                    <a:pt x="79" y="390"/>
                  </a:lnTo>
                  <a:lnTo>
                    <a:pt x="77" y="390"/>
                  </a:lnTo>
                  <a:lnTo>
                    <a:pt x="76" y="392"/>
                  </a:lnTo>
                  <a:lnTo>
                    <a:pt x="76" y="389"/>
                  </a:lnTo>
                  <a:lnTo>
                    <a:pt x="74" y="386"/>
                  </a:lnTo>
                  <a:lnTo>
                    <a:pt x="76" y="384"/>
                  </a:lnTo>
                  <a:lnTo>
                    <a:pt x="77" y="383"/>
                  </a:lnTo>
                  <a:lnTo>
                    <a:pt x="77" y="381"/>
                  </a:lnTo>
                  <a:lnTo>
                    <a:pt x="77" y="378"/>
                  </a:lnTo>
                  <a:lnTo>
                    <a:pt x="76" y="375"/>
                  </a:lnTo>
                  <a:lnTo>
                    <a:pt x="73" y="369"/>
                  </a:lnTo>
                  <a:lnTo>
                    <a:pt x="73" y="365"/>
                  </a:lnTo>
                  <a:lnTo>
                    <a:pt x="70" y="362"/>
                  </a:lnTo>
                  <a:lnTo>
                    <a:pt x="71" y="357"/>
                  </a:lnTo>
                  <a:lnTo>
                    <a:pt x="73" y="354"/>
                  </a:lnTo>
                  <a:lnTo>
                    <a:pt x="76" y="352"/>
                  </a:lnTo>
                  <a:lnTo>
                    <a:pt x="76" y="351"/>
                  </a:lnTo>
                  <a:lnTo>
                    <a:pt x="74" y="351"/>
                  </a:lnTo>
                  <a:lnTo>
                    <a:pt x="73" y="352"/>
                  </a:lnTo>
                  <a:lnTo>
                    <a:pt x="73" y="352"/>
                  </a:lnTo>
                  <a:lnTo>
                    <a:pt x="71" y="354"/>
                  </a:lnTo>
                  <a:lnTo>
                    <a:pt x="70" y="359"/>
                  </a:lnTo>
                  <a:lnTo>
                    <a:pt x="68" y="362"/>
                  </a:lnTo>
                  <a:lnTo>
                    <a:pt x="67" y="362"/>
                  </a:lnTo>
                  <a:lnTo>
                    <a:pt x="68" y="363"/>
                  </a:lnTo>
                  <a:lnTo>
                    <a:pt x="68" y="365"/>
                  </a:lnTo>
                  <a:lnTo>
                    <a:pt x="70" y="366"/>
                  </a:lnTo>
                  <a:lnTo>
                    <a:pt x="68" y="368"/>
                  </a:lnTo>
                  <a:lnTo>
                    <a:pt x="68" y="369"/>
                  </a:lnTo>
                  <a:lnTo>
                    <a:pt x="67" y="369"/>
                  </a:lnTo>
                  <a:lnTo>
                    <a:pt x="63" y="371"/>
                  </a:lnTo>
                  <a:lnTo>
                    <a:pt x="60" y="372"/>
                  </a:lnTo>
                  <a:lnTo>
                    <a:pt x="54" y="374"/>
                  </a:lnTo>
                  <a:lnTo>
                    <a:pt x="51" y="374"/>
                  </a:lnTo>
                  <a:lnTo>
                    <a:pt x="48" y="371"/>
                  </a:lnTo>
                  <a:lnTo>
                    <a:pt x="48" y="371"/>
                  </a:lnTo>
                  <a:lnTo>
                    <a:pt x="48" y="369"/>
                  </a:lnTo>
                  <a:lnTo>
                    <a:pt x="45" y="365"/>
                  </a:lnTo>
                  <a:lnTo>
                    <a:pt x="42" y="362"/>
                  </a:lnTo>
                  <a:lnTo>
                    <a:pt x="41" y="362"/>
                  </a:lnTo>
                  <a:lnTo>
                    <a:pt x="39" y="360"/>
                  </a:lnTo>
                  <a:lnTo>
                    <a:pt x="38" y="359"/>
                  </a:lnTo>
                  <a:lnTo>
                    <a:pt x="38" y="357"/>
                  </a:lnTo>
                  <a:lnTo>
                    <a:pt x="38" y="357"/>
                  </a:lnTo>
                  <a:lnTo>
                    <a:pt x="36" y="356"/>
                  </a:lnTo>
                  <a:lnTo>
                    <a:pt x="36" y="356"/>
                  </a:lnTo>
                  <a:lnTo>
                    <a:pt x="33" y="356"/>
                  </a:lnTo>
                  <a:lnTo>
                    <a:pt x="38" y="351"/>
                  </a:lnTo>
                  <a:lnTo>
                    <a:pt x="39" y="348"/>
                  </a:lnTo>
                  <a:lnTo>
                    <a:pt x="41" y="346"/>
                  </a:lnTo>
                  <a:lnTo>
                    <a:pt x="42" y="348"/>
                  </a:lnTo>
                  <a:lnTo>
                    <a:pt x="44" y="348"/>
                  </a:lnTo>
                  <a:lnTo>
                    <a:pt x="45" y="349"/>
                  </a:lnTo>
                  <a:lnTo>
                    <a:pt x="47" y="349"/>
                  </a:lnTo>
                  <a:lnTo>
                    <a:pt x="47" y="351"/>
                  </a:lnTo>
                  <a:lnTo>
                    <a:pt x="47" y="352"/>
                  </a:lnTo>
                  <a:lnTo>
                    <a:pt x="45" y="354"/>
                  </a:lnTo>
                  <a:lnTo>
                    <a:pt x="47" y="354"/>
                  </a:lnTo>
                  <a:lnTo>
                    <a:pt x="48" y="352"/>
                  </a:lnTo>
                  <a:lnTo>
                    <a:pt x="50" y="349"/>
                  </a:lnTo>
                  <a:lnTo>
                    <a:pt x="51" y="349"/>
                  </a:lnTo>
                  <a:lnTo>
                    <a:pt x="51" y="351"/>
                  </a:lnTo>
                  <a:lnTo>
                    <a:pt x="53" y="352"/>
                  </a:lnTo>
                  <a:lnTo>
                    <a:pt x="54" y="354"/>
                  </a:lnTo>
                  <a:lnTo>
                    <a:pt x="56" y="352"/>
                  </a:lnTo>
                  <a:lnTo>
                    <a:pt x="57" y="349"/>
                  </a:lnTo>
                  <a:lnTo>
                    <a:pt x="56" y="349"/>
                  </a:lnTo>
                  <a:lnTo>
                    <a:pt x="54" y="348"/>
                  </a:lnTo>
                  <a:lnTo>
                    <a:pt x="51" y="348"/>
                  </a:lnTo>
                  <a:lnTo>
                    <a:pt x="53" y="346"/>
                  </a:lnTo>
                  <a:lnTo>
                    <a:pt x="54" y="346"/>
                  </a:lnTo>
                  <a:lnTo>
                    <a:pt x="56" y="346"/>
                  </a:lnTo>
                  <a:lnTo>
                    <a:pt x="54" y="345"/>
                  </a:lnTo>
                  <a:lnTo>
                    <a:pt x="53" y="345"/>
                  </a:lnTo>
                  <a:lnTo>
                    <a:pt x="50" y="348"/>
                  </a:lnTo>
                  <a:lnTo>
                    <a:pt x="45" y="348"/>
                  </a:lnTo>
                  <a:lnTo>
                    <a:pt x="41" y="346"/>
                  </a:lnTo>
                  <a:lnTo>
                    <a:pt x="38" y="346"/>
                  </a:lnTo>
                  <a:lnTo>
                    <a:pt x="36" y="346"/>
                  </a:lnTo>
                  <a:lnTo>
                    <a:pt x="36" y="345"/>
                  </a:lnTo>
                  <a:lnTo>
                    <a:pt x="38" y="343"/>
                  </a:lnTo>
                  <a:lnTo>
                    <a:pt x="39" y="342"/>
                  </a:lnTo>
                  <a:lnTo>
                    <a:pt x="39" y="342"/>
                  </a:lnTo>
                  <a:lnTo>
                    <a:pt x="39" y="340"/>
                  </a:lnTo>
                  <a:lnTo>
                    <a:pt x="38" y="342"/>
                  </a:lnTo>
                  <a:lnTo>
                    <a:pt x="36" y="340"/>
                  </a:lnTo>
                  <a:lnTo>
                    <a:pt x="36" y="339"/>
                  </a:lnTo>
                  <a:lnTo>
                    <a:pt x="36" y="339"/>
                  </a:lnTo>
                  <a:lnTo>
                    <a:pt x="36" y="340"/>
                  </a:lnTo>
                  <a:lnTo>
                    <a:pt x="35" y="340"/>
                  </a:lnTo>
                  <a:lnTo>
                    <a:pt x="35" y="339"/>
                  </a:lnTo>
                  <a:lnTo>
                    <a:pt x="35" y="339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3" y="339"/>
                  </a:lnTo>
                  <a:lnTo>
                    <a:pt x="33" y="340"/>
                  </a:lnTo>
                  <a:lnTo>
                    <a:pt x="33" y="342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36"/>
                  </a:lnTo>
                  <a:lnTo>
                    <a:pt x="27" y="336"/>
                  </a:lnTo>
                  <a:lnTo>
                    <a:pt x="27" y="334"/>
                  </a:lnTo>
                  <a:lnTo>
                    <a:pt x="29" y="331"/>
                  </a:lnTo>
                  <a:lnTo>
                    <a:pt x="29" y="330"/>
                  </a:lnTo>
                  <a:lnTo>
                    <a:pt x="27" y="330"/>
                  </a:lnTo>
                  <a:lnTo>
                    <a:pt x="24" y="331"/>
                  </a:lnTo>
                  <a:lnTo>
                    <a:pt x="24" y="330"/>
                  </a:lnTo>
                  <a:lnTo>
                    <a:pt x="24" y="330"/>
                  </a:lnTo>
                  <a:lnTo>
                    <a:pt x="24" y="327"/>
                  </a:lnTo>
                  <a:lnTo>
                    <a:pt x="24" y="327"/>
                  </a:lnTo>
                  <a:lnTo>
                    <a:pt x="24" y="328"/>
                  </a:lnTo>
                  <a:lnTo>
                    <a:pt x="29" y="327"/>
                  </a:lnTo>
                  <a:lnTo>
                    <a:pt x="29" y="327"/>
                  </a:lnTo>
                  <a:lnTo>
                    <a:pt x="25" y="325"/>
                  </a:lnTo>
                  <a:lnTo>
                    <a:pt x="25" y="324"/>
                  </a:lnTo>
                  <a:lnTo>
                    <a:pt x="25" y="322"/>
                  </a:lnTo>
                  <a:lnTo>
                    <a:pt x="29" y="322"/>
                  </a:lnTo>
                  <a:lnTo>
                    <a:pt x="30" y="322"/>
                  </a:lnTo>
                  <a:lnTo>
                    <a:pt x="30" y="321"/>
                  </a:lnTo>
                  <a:lnTo>
                    <a:pt x="29" y="319"/>
                  </a:lnTo>
                  <a:lnTo>
                    <a:pt x="29" y="317"/>
                  </a:lnTo>
                  <a:lnTo>
                    <a:pt x="30" y="316"/>
                  </a:lnTo>
                  <a:lnTo>
                    <a:pt x="33" y="310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8" y="304"/>
                  </a:lnTo>
                  <a:lnTo>
                    <a:pt x="39" y="305"/>
                  </a:lnTo>
                  <a:lnTo>
                    <a:pt x="41" y="305"/>
                  </a:lnTo>
                  <a:lnTo>
                    <a:pt x="41" y="305"/>
                  </a:lnTo>
                  <a:lnTo>
                    <a:pt x="41" y="305"/>
                  </a:lnTo>
                  <a:lnTo>
                    <a:pt x="41" y="302"/>
                  </a:lnTo>
                  <a:lnTo>
                    <a:pt x="42" y="302"/>
                  </a:lnTo>
                  <a:lnTo>
                    <a:pt x="44" y="301"/>
                  </a:lnTo>
                  <a:lnTo>
                    <a:pt x="44" y="299"/>
                  </a:lnTo>
                  <a:lnTo>
                    <a:pt x="42" y="301"/>
                  </a:lnTo>
                  <a:lnTo>
                    <a:pt x="41" y="302"/>
                  </a:lnTo>
                  <a:lnTo>
                    <a:pt x="41" y="301"/>
                  </a:lnTo>
                  <a:lnTo>
                    <a:pt x="41" y="298"/>
                  </a:lnTo>
                  <a:lnTo>
                    <a:pt x="41" y="293"/>
                  </a:lnTo>
                  <a:lnTo>
                    <a:pt x="41" y="293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44" y="289"/>
                  </a:lnTo>
                  <a:lnTo>
                    <a:pt x="45" y="287"/>
                  </a:lnTo>
                  <a:lnTo>
                    <a:pt x="45" y="286"/>
                  </a:lnTo>
                  <a:lnTo>
                    <a:pt x="50" y="284"/>
                  </a:lnTo>
                  <a:lnTo>
                    <a:pt x="51" y="286"/>
                  </a:lnTo>
                  <a:lnTo>
                    <a:pt x="54" y="287"/>
                  </a:lnTo>
                  <a:lnTo>
                    <a:pt x="56" y="289"/>
                  </a:lnTo>
                  <a:lnTo>
                    <a:pt x="54" y="289"/>
                  </a:lnTo>
                  <a:lnTo>
                    <a:pt x="54" y="290"/>
                  </a:lnTo>
                  <a:lnTo>
                    <a:pt x="54" y="290"/>
                  </a:lnTo>
                  <a:lnTo>
                    <a:pt x="53" y="290"/>
                  </a:lnTo>
                  <a:lnTo>
                    <a:pt x="54" y="292"/>
                  </a:lnTo>
                  <a:lnTo>
                    <a:pt x="54" y="290"/>
                  </a:lnTo>
                  <a:lnTo>
                    <a:pt x="56" y="289"/>
                  </a:lnTo>
                  <a:lnTo>
                    <a:pt x="57" y="289"/>
                  </a:lnTo>
                  <a:lnTo>
                    <a:pt x="59" y="290"/>
                  </a:lnTo>
                  <a:lnTo>
                    <a:pt x="59" y="290"/>
                  </a:lnTo>
                  <a:lnTo>
                    <a:pt x="62" y="290"/>
                  </a:lnTo>
                  <a:lnTo>
                    <a:pt x="63" y="289"/>
                  </a:lnTo>
                  <a:lnTo>
                    <a:pt x="65" y="286"/>
                  </a:lnTo>
                  <a:lnTo>
                    <a:pt x="68" y="284"/>
                  </a:lnTo>
                  <a:lnTo>
                    <a:pt x="71" y="279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4" y="276"/>
                  </a:lnTo>
                  <a:lnTo>
                    <a:pt x="74" y="279"/>
                  </a:lnTo>
                  <a:lnTo>
                    <a:pt x="76" y="279"/>
                  </a:lnTo>
                  <a:lnTo>
                    <a:pt x="82" y="279"/>
                  </a:lnTo>
                  <a:lnTo>
                    <a:pt x="83" y="278"/>
                  </a:lnTo>
                  <a:lnTo>
                    <a:pt x="86" y="276"/>
                  </a:lnTo>
                  <a:lnTo>
                    <a:pt x="88" y="273"/>
                  </a:lnTo>
                  <a:lnTo>
                    <a:pt x="89" y="272"/>
                  </a:lnTo>
                  <a:lnTo>
                    <a:pt x="89" y="269"/>
                  </a:lnTo>
                  <a:lnTo>
                    <a:pt x="89" y="266"/>
                  </a:lnTo>
                  <a:lnTo>
                    <a:pt x="88" y="263"/>
                  </a:lnTo>
                  <a:lnTo>
                    <a:pt x="88" y="257"/>
                  </a:lnTo>
                  <a:lnTo>
                    <a:pt x="85" y="254"/>
                  </a:lnTo>
                  <a:lnTo>
                    <a:pt x="83" y="252"/>
                  </a:lnTo>
                  <a:lnTo>
                    <a:pt x="82" y="252"/>
                  </a:lnTo>
                  <a:lnTo>
                    <a:pt x="82" y="249"/>
                  </a:lnTo>
                  <a:lnTo>
                    <a:pt x="85" y="249"/>
                  </a:lnTo>
                  <a:lnTo>
                    <a:pt x="86" y="249"/>
                  </a:lnTo>
                  <a:lnTo>
                    <a:pt x="88" y="248"/>
                  </a:lnTo>
                  <a:lnTo>
                    <a:pt x="89" y="246"/>
                  </a:lnTo>
                  <a:lnTo>
                    <a:pt x="89" y="244"/>
                  </a:lnTo>
                  <a:lnTo>
                    <a:pt x="89" y="243"/>
                  </a:lnTo>
                  <a:lnTo>
                    <a:pt x="89" y="241"/>
                  </a:lnTo>
                  <a:lnTo>
                    <a:pt x="88" y="240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5" y="238"/>
                  </a:lnTo>
                  <a:lnTo>
                    <a:pt x="82" y="241"/>
                  </a:lnTo>
                  <a:lnTo>
                    <a:pt x="80" y="241"/>
                  </a:lnTo>
                  <a:lnTo>
                    <a:pt x="79" y="241"/>
                  </a:lnTo>
                  <a:lnTo>
                    <a:pt x="77" y="243"/>
                  </a:lnTo>
                  <a:lnTo>
                    <a:pt x="73" y="244"/>
                  </a:lnTo>
                  <a:lnTo>
                    <a:pt x="71" y="246"/>
                  </a:lnTo>
                  <a:lnTo>
                    <a:pt x="67" y="252"/>
                  </a:lnTo>
                  <a:lnTo>
                    <a:pt x="67" y="254"/>
                  </a:lnTo>
                  <a:lnTo>
                    <a:pt x="65" y="254"/>
                  </a:lnTo>
                  <a:lnTo>
                    <a:pt x="63" y="249"/>
                  </a:lnTo>
                  <a:lnTo>
                    <a:pt x="60" y="246"/>
                  </a:lnTo>
                  <a:lnTo>
                    <a:pt x="59" y="248"/>
                  </a:lnTo>
                  <a:lnTo>
                    <a:pt x="59" y="248"/>
                  </a:lnTo>
                  <a:lnTo>
                    <a:pt x="60" y="249"/>
                  </a:lnTo>
                  <a:lnTo>
                    <a:pt x="62" y="249"/>
                  </a:lnTo>
                  <a:lnTo>
                    <a:pt x="62" y="251"/>
                  </a:lnTo>
                  <a:lnTo>
                    <a:pt x="60" y="252"/>
                  </a:lnTo>
                  <a:lnTo>
                    <a:pt x="59" y="251"/>
                  </a:lnTo>
                  <a:lnTo>
                    <a:pt x="57" y="249"/>
                  </a:lnTo>
                  <a:lnTo>
                    <a:pt x="54" y="248"/>
                  </a:lnTo>
                  <a:lnTo>
                    <a:pt x="47" y="248"/>
                  </a:lnTo>
                  <a:lnTo>
                    <a:pt x="42" y="249"/>
                  </a:lnTo>
                  <a:lnTo>
                    <a:pt x="42" y="249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9" y="251"/>
                  </a:lnTo>
                  <a:lnTo>
                    <a:pt x="39" y="251"/>
                  </a:lnTo>
                  <a:lnTo>
                    <a:pt x="39" y="251"/>
                  </a:lnTo>
                  <a:lnTo>
                    <a:pt x="36" y="251"/>
                  </a:lnTo>
                  <a:lnTo>
                    <a:pt x="33" y="249"/>
                  </a:lnTo>
                  <a:lnTo>
                    <a:pt x="24" y="248"/>
                  </a:lnTo>
                  <a:lnTo>
                    <a:pt x="22" y="246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21" y="240"/>
                  </a:lnTo>
                  <a:lnTo>
                    <a:pt x="21" y="238"/>
                  </a:lnTo>
                  <a:lnTo>
                    <a:pt x="19" y="237"/>
                  </a:lnTo>
                  <a:lnTo>
                    <a:pt x="16" y="232"/>
                  </a:lnTo>
                  <a:lnTo>
                    <a:pt x="15" y="231"/>
                  </a:lnTo>
                  <a:lnTo>
                    <a:pt x="15" y="231"/>
                  </a:lnTo>
                  <a:lnTo>
                    <a:pt x="15" y="231"/>
                  </a:lnTo>
                  <a:lnTo>
                    <a:pt x="16" y="232"/>
                  </a:lnTo>
                  <a:lnTo>
                    <a:pt x="19" y="231"/>
                  </a:lnTo>
                  <a:lnTo>
                    <a:pt x="21" y="228"/>
                  </a:lnTo>
                  <a:lnTo>
                    <a:pt x="22" y="228"/>
                  </a:lnTo>
                  <a:lnTo>
                    <a:pt x="24" y="228"/>
                  </a:lnTo>
                  <a:lnTo>
                    <a:pt x="24" y="228"/>
                  </a:lnTo>
                  <a:lnTo>
                    <a:pt x="24" y="226"/>
                  </a:lnTo>
                  <a:lnTo>
                    <a:pt x="18" y="225"/>
                  </a:lnTo>
                  <a:lnTo>
                    <a:pt x="18" y="226"/>
                  </a:lnTo>
                  <a:lnTo>
                    <a:pt x="9" y="223"/>
                  </a:lnTo>
                  <a:lnTo>
                    <a:pt x="1" y="219"/>
                  </a:lnTo>
                  <a:lnTo>
                    <a:pt x="1" y="219"/>
                  </a:lnTo>
                  <a:lnTo>
                    <a:pt x="0" y="216"/>
                  </a:lnTo>
                  <a:lnTo>
                    <a:pt x="1" y="214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3" y="216"/>
                  </a:lnTo>
                  <a:lnTo>
                    <a:pt x="7" y="213"/>
                  </a:lnTo>
                  <a:lnTo>
                    <a:pt x="9" y="210"/>
                  </a:lnTo>
                  <a:lnTo>
                    <a:pt x="13" y="210"/>
                  </a:lnTo>
                  <a:lnTo>
                    <a:pt x="13" y="210"/>
                  </a:lnTo>
                  <a:lnTo>
                    <a:pt x="15" y="206"/>
                  </a:lnTo>
                  <a:lnTo>
                    <a:pt x="16" y="205"/>
                  </a:lnTo>
                  <a:lnTo>
                    <a:pt x="19" y="203"/>
                  </a:lnTo>
                  <a:lnTo>
                    <a:pt x="21" y="202"/>
                  </a:lnTo>
                  <a:lnTo>
                    <a:pt x="24" y="200"/>
                  </a:lnTo>
                  <a:lnTo>
                    <a:pt x="25" y="202"/>
                  </a:lnTo>
                  <a:lnTo>
                    <a:pt x="25" y="202"/>
                  </a:lnTo>
                  <a:lnTo>
                    <a:pt x="29" y="202"/>
                  </a:lnTo>
                  <a:lnTo>
                    <a:pt x="30" y="202"/>
                  </a:lnTo>
                  <a:lnTo>
                    <a:pt x="32" y="202"/>
                  </a:lnTo>
                  <a:lnTo>
                    <a:pt x="32" y="200"/>
                  </a:lnTo>
                  <a:lnTo>
                    <a:pt x="29" y="199"/>
                  </a:lnTo>
                  <a:lnTo>
                    <a:pt x="29" y="197"/>
                  </a:lnTo>
                  <a:lnTo>
                    <a:pt x="29" y="196"/>
                  </a:lnTo>
                  <a:lnTo>
                    <a:pt x="33" y="193"/>
                  </a:lnTo>
                  <a:lnTo>
                    <a:pt x="36" y="193"/>
                  </a:lnTo>
                  <a:lnTo>
                    <a:pt x="38" y="193"/>
                  </a:lnTo>
                  <a:lnTo>
                    <a:pt x="42" y="190"/>
                  </a:lnTo>
                  <a:lnTo>
                    <a:pt x="45" y="188"/>
                  </a:lnTo>
                  <a:lnTo>
                    <a:pt x="50" y="187"/>
                  </a:lnTo>
                  <a:lnTo>
                    <a:pt x="54" y="187"/>
                  </a:lnTo>
                  <a:lnTo>
                    <a:pt x="54" y="188"/>
                  </a:lnTo>
                  <a:lnTo>
                    <a:pt x="53" y="188"/>
                  </a:lnTo>
                  <a:lnTo>
                    <a:pt x="51" y="188"/>
                  </a:lnTo>
                  <a:lnTo>
                    <a:pt x="53" y="188"/>
                  </a:lnTo>
                  <a:lnTo>
                    <a:pt x="53" y="190"/>
                  </a:lnTo>
                  <a:lnTo>
                    <a:pt x="53" y="191"/>
                  </a:lnTo>
                  <a:lnTo>
                    <a:pt x="51" y="194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0" y="199"/>
                  </a:lnTo>
                  <a:lnTo>
                    <a:pt x="54" y="203"/>
                  </a:lnTo>
                  <a:lnTo>
                    <a:pt x="60" y="203"/>
                  </a:lnTo>
                  <a:lnTo>
                    <a:pt x="63" y="203"/>
                  </a:lnTo>
                  <a:lnTo>
                    <a:pt x="67" y="203"/>
                  </a:lnTo>
                  <a:lnTo>
                    <a:pt x="68" y="205"/>
                  </a:lnTo>
                  <a:lnTo>
                    <a:pt x="73" y="203"/>
                  </a:lnTo>
                  <a:lnTo>
                    <a:pt x="76" y="205"/>
                  </a:lnTo>
                  <a:lnTo>
                    <a:pt x="77" y="205"/>
                  </a:lnTo>
                  <a:lnTo>
                    <a:pt x="80" y="199"/>
                  </a:lnTo>
                  <a:lnTo>
                    <a:pt x="82" y="197"/>
                  </a:lnTo>
                  <a:lnTo>
                    <a:pt x="83" y="199"/>
                  </a:lnTo>
                  <a:lnTo>
                    <a:pt x="85" y="199"/>
                  </a:lnTo>
                  <a:lnTo>
                    <a:pt x="86" y="199"/>
                  </a:lnTo>
                  <a:lnTo>
                    <a:pt x="86" y="200"/>
                  </a:lnTo>
                  <a:lnTo>
                    <a:pt x="86" y="197"/>
                  </a:lnTo>
                  <a:lnTo>
                    <a:pt x="86" y="196"/>
                  </a:lnTo>
                  <a:lnTo>
                    <a:pt x="80" y="193"/>
                  </a:lnTo>
                  <a:lnTo>
                    <a:pt x="77" y="194"/>
                  </a:lnTo>
                  <a:lnTo>
                    <a:pt x="76" y="193"/>
                  </a:lnTo>
                  <a:lnTo>
                    <a:pt x="76" y="191"/>
                  </a:lnTo>
                  <a:lnTo>
                    <a:pt x="73" y="185"/>
                  </a:lnTo>
                  <a:lnTo>
                    <a:pt x="71" y="184"/>
                  </a:lnTo>
                  <a:lnTo>
                    <a:pt x="70" y="184"/>
                  </a:lnTo>
                  <a:lnTo>
                    <a:pt x="68" y="181"/>
                  </a:lnTo>
                  <a:lnTo>
                    <a:pt x="68" y="179"/>
                  </a:lnTo>
                  <a:lnTo>
                    <a:pt x="70" y="178"/>
                  </a:lnTo>
                  <a:lnTo>
                    <a:pt x="71" y="176"/>
                  </a:lnTo>
                  <a:lnTo>
                    <a:pt x="73" y="178"/>
                  </a:lnTo>
                  <a:lnTo>
                    <a:pt x="74" y="181"/>
                  </a:lnTo>
                  <a:lnTo>
                    <a:pt x="74" y="182"/>
                  </a:lnTo>
                  <a:lnTo>
                    <a:pt x="74" y="185"/>
                  </a:lnTo>
                  <a:lnTo>
                    <a:pt x="76" y="188"/>
                  </a:lnTo>
                  <a:lnTo>
                    <a:pt x="80" y="191"/>
                  </a:lnTo>
                  <a:lnTo>
                    <a:pt x="83" y="191"/>
                  </a:lnTo>
                  <a:lnTo>
                    <a:pt x="85" y="191"/>
                  </a:lnTo>
                  <a:lnTo>
                    <a:pt x="86" y="191"/>
                  </a:lnTo>
                  <a:lnTo>
                    <a:pt x="89" y="194"/>
                  </a:lnTo>
                  <a:lnTo>
                    <a:pt x="91" y="194"/>
                  </a:lnTo>
                  <a:lnTo>
                    <a:pt x="97" y="193"/>
                  </a:lnTo>
                  <a:lnTo>
                    <a:pt x="97" y="190"/>
                  </a:lnTo>
                  <a:lnTo>
                    <a:pt x="97" y="188"/>
                  </a:lnTo>
                  <a:lnTo>
                    <a:pt x="95" y="187"/>
                  </a:lnTo>
                  <a:lnTo>
                    <a:pt x="92" y="187"/>
                  </a:lnTo>
                  <a:lnTo>
                    <a:pt x="89" y="185"/>
                  </a:lnTo>
                  <a:lnTo>
                    <a:pt x="86" y="187"/>
                  </a:lnTo>
                  <a:lnTo>
                    <a:pt x="82" y="190"/>
                  </a:lnTo>
                  <a:lnTo>
                    <a:pt x="80" y="188"/>
                  </a:lnTo>
                  <a:lnTo>
                    <a:pt x="79" y="187"/>
                  </a:lnTo>
                  <a:lnTo>
                    <a:pt x="77" y="185"/>
                  </a:lnTo>
                  <a:lnTo>
                    <a:pt x="77" y="181"/>
                  </a:lnTo>
                  <a:lnTo>
                    <a:pt x="79" y="178"/>
                  </a:lnTo>
                  <a:lnTo>
                    <a:pt x="80" y="176"/>
                  </a:lnTo>
                  <a:lnTo>
                    <a:pt x="79" y="175"/>
                  </a:lnTo>
                  <a:lnTo>
                    <a:pt x="76" y="173"/>
                  </a:lnTo>
                  <a:lnTo>
                    <a:pt x="70" y="175"/>
                  </a:lnTo>
                  <a:lnTo>
                    <a:pt x="70" y="173"/>
                  </a:lnTo>
                  <a:lnTo>
                    <a:pt x="70" y="172"/>
                  </a:lnTo>
                  <a:lnTo>
                    <a:pt x="68" y="175"/>
                  </a:lnTo>
                  <a:lnTo>
                    <a:pt x="65" y="175"/>
                  </a:lnTo>
                  <a:lnTo>
                    <a:pt x="62" y="175"/>
                  </a:lnTo>
                  <a:lnTo>
                    <a:pt x="56" y="172"/>
                  </a:lnTo>
                  <a:lnTo>
                    <a:pt x="54" y="168"/>
                  </a:lnTo>
                  <a:lnTo>
                    <a:pt x="53" y="167"/>
                  </a:lnTo>
                  <a:lnTo>
                    <a:pt x="51" y="159"/>
                  </a:lnTo>
                  <a:lnTo>
                    <a:pt x="48" y="156"/>
                  </a:lnTo>
                  <a:lnTo>
                    <a:pt x="33" y="141"/>
                  </a:lnTo>
                  <a:lnTo>
                    <a:pt x="27" y="138"/>
                  </a:lnTo>
                  <a:lnTo>
                    <a:pt x="22" y="133"/>
                  </a:lnTo>
                  <a:lnTo>
                    <a:pt x="21" y="133"/>
                  </a:lnTo>
                  <a:lnTo>
                    <a:pt x="19" y="132"/>
                  </a:lnTo>
                  <a:lnTo>
                    <a:pt x="16" y="130"/>
                  </a:lnTo>
                  <a:lnTo>
                    <a:pt x="18" y="129"/>
                  </a:lnTo>
                  <a:lnTo>
                    <a:pt x="19" y="129"/>
                  </a:lnTo>
                  <a:lnTo>
                    <a:pt x="18" y="130"/>
                  </a:lnTo>
                  <a:lnTo>
                    <a:pt x="19" y="130"/>
                  </a:lnTo>
                  <a:lnTo>
                    <a:pt x="21" y="130"/>
                  </a:lnTo>
                  <a:lnTo>
                    <a:pt x="21" y="129"/>
                  </a:lnTo>
                  <a:lnTo>
                    <a:pt x="22" y="124"/>
                  </a:lnTo>
                  <a:lnTo>
                    <a:pt x="24" y="117"/>
                  </a:lnTo>
                  <a:lnTo>
                    <a:pt x="24" y="114"/>
                  </a:lnTo>
                  <a:lnTo>
                    <a:pt x="32" y="114"/>
                  </a:lnTo>
                  <a:lnTo>
                    <a:pt x="38" y="114"/>
                  </a:lnTo>
                  <a:lnTo>
                    <a:pt x="39" y="112"/>
                  </a:lnTo>
                  <a:lnTo>
                    <a:pt x="47" y="112"/>
                  </a:lnTo>
                  <a:lnTo>
                    <a:pt x="48" y="111"/>
                  </a:lnTo>
                  <a:lnTo>
                    <a:pt x="51" y="108"/>
                  </a:lnTo>
                  <a:lnTo>
                    <a:pt x="56" y="103"/>
                  </a:lnTo>
                  <a:lnTo>
                    <a:pt x="59" y="97"/>
                  </a:lnTo>
                  <a:lnTo>
                    <a:pt x="60" y="95"/>
                  </a:lnTo>
                  <a:lnTo>
                    <a:pt x="60" y="97"/>
                  </a:lnTo>
                  <a:lnTo>
                    <a:pt x="60" y="95"/>
                  </a:lnTo>
                  <a:lnTo>
                    <a:pt x="60" y="94"/>
                  </a:lnTo>
                  <a:lnTo>
                    <a:pt x="62" y="88"/>
                  </a:lnTo>
                  <a:lnTo>
                    <a:pt x="63" y="83"/>
                  </a:lnTo>
                  <a:lnTo>
                    <a:pt x="71" y="71"/>
                  </a:lnTo>
                  <a:lnTo>
                    <a:pt x="74" y="67"/>
                  </a:lnTo>
                  <a:lnTo>
                    <a:pt x="76" y="64"/>
                  </a:lnTo>
                  <a:lnTo>
                    <a:pt x="77" y="62"/>
                  </a:lnTo>
                  <a:lnTo>
                    <a:pt x="77" y="64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6" y="67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6" y="68"/>
                  </a:lnTo>
                  <a:lnTo>
                    <a:pt x="77" y="68"/>
                  </a:lnTo>
                  <a:lnTo>
                    <a:pt x="79" y="67"/>
                  </a:lnTo>
                  <a:lnTo>
                    <a:pt x="88" y="64"/>
                  </a:lnTo>
                  <a:lnTo>
                    <a:pt x="91" y="59"/>
                  </a:lnTo>
                  <a:lnTo>
                    <a:pt x="92" y="59"/>
                  </a:lnTo>
                  <a:lnTo>
                    <a:pt x="98" y="53"/>
                  </a:lnTo>
                  <a:lnTo>
                    <a:pt x="98" y="53"/>
                  </a:lnTo>
                  <a:lnTo>
                    <a:pt x="100" y="54"/>
                  </a:lnTo>
                  <a:lnTo>
                    <a:pt x="98" y="57"/>
                  </a:lnTo>
                  <a:lnTo>
                    <a:pt x="100" y="57"/>
                  </a:lnTo>
                  <a:lnTo>
                    <a:pt x="98" y="62"/>
                  </a:lnTo>
                  <a:lnTo>
                    <a:pt x="100" y="62"/>
                  </a:lnTo>
                  <a:lnTo>
                    <a:pt x="101" y="65"/>
                  </a:lnTo>
                  <a:lnTo>
                    <a:pt x="101" y="62"/>
                  </a:lnTo>
                  <a:lnTo>
                    <a:pt x="101" y="61"/>
                  </a:lnTo>
                  <a:lnTo>
                    <a:pt x="101" y="57"/>
                  </a:lnTo>
                  <a:lnTo>
                    <a:pt x="101" y="56"/>
                  </a:lnTo>
                  <a:lnTo>
                    <a:pt x="103" y="57"/>
                  </a:lnTo>
                  <a:lnTo>
                    <a:pt x="108" y="56"/>
                  </a:lnTo>
                  <a:lnTo>
                    <a:pt x="103" y="54"/>
                  </a:lnTo>
                  <a:lnTo>
                    <a:pt x="100" y="51"/>
                  </a:lnTo>
                  <a:lnTo>
                    <a:pt x="98" y="51"/>
                  </a:lnTo>
                  <a:lnTo>
                    <a:pt x="103" y="45"/>
                  </a:lnTo>
                  <a:lnTo>
                    <a:pt x="108" y="42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8" y="45"/>
                  </a:lnTo>
                  <a:lnTo>
                    <a:pt x="108" y="47"/>
                  </a:lnTo>
                  <a:lnTo>
                    <a:pt x="109" y="47"/>
                  </a:lnTo>
                  <a:lnTo>
                    <a:pt x="111" y="47"/>
                  </a:lnTo>
                  <a:lnTo>
                    <a:pt x="112" y="45"/>
                  </a:lnTo>
                  <a:lnTo>
                    <a:pt x="117" y="45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4" y="44"/>
                  </a:lnTo>
                  <a:lnTo>
                    <a:pt x="126" y="42"/>
                  </a:lnTo>
                  <a:lnTo>
                    <a:pt x="129" y="39"/>
                  </a:lnTo>
                  <a:lnTo>
                    <a:pt x="132" y="36"/>
                  </a:lnTo>
                  <a:lnTo>
                    <a:pt x="133" y="35"/>
                  </a:lnTo>
                  <a:lnTo>
                    <a:pt x="136" y="29"/>
                  </a:lnTo>
                  <a:lnTo>
                    <a:pt x="139" y="26"/>
                  </a:lnTo>
                  <a:lnTo>
                    <a:pt x="142" y="22"/>
                  </a:lnTo>
                  <a:lnTo>
                    <a:pt x="144" y="22"/>
                  </a:lnTo>
                  <a:lnTo>
                    <a:pt x="142" y="22"/>
                  </a:lnTo>
                  <a:lnTo>
                    <a:pt x="141" y="24"/>
                  </a:lnTo>
                  <a:lnTo>
                    <a:pt x="142" y="27"/>
                  </a:lnTo>
                  <a:lnTo>
                    <a:pt x="152" y="30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3" y="35"/>
                  </a:lnTo>
                  <a:lnTo>
                    <a:pt x="152" y="38"/>
                  </a:lnTo>
                  <a:lnTo>
                    <a:pt x="147" y="41"/>
                  </a:lnTo>
                  <a:lnTo>
                    <a:pt x="149" y="41"/>
                  </a:lnTo>
                  <a:lnTo>
                    <a:pt x="149" y="44"/>
                  </a:lnTo>
                  <a:lnTo>
                    <a:pt x="150" y="44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8" y="38"/>
                  </a:lnTo>
                  <a:lnTo>
                    <a:pt x="158" y="35"/>
                  </a:lnTo>
                  <a:lnTo>
                    <a:pt x="159" y="35"/>
                  </a:lnTo>
                  <a:lnTo>
                    <a:pt x="162" y="35"/>
                  </a:lnTo>
                  <a:lnTo>
                    <a:pt x="164" y="36"/>
                  </a:lnTo>
                  <a:lnTo>
                    <a:pt x="165" y="38"/>
                  </a:lnTo>
                  <a:lnTo>
                    <a:pt x="164" y="41"/>
                  </a:lnTo>
                  <a:lnTo>
                    <a:pt x="164" y="42"/>
                  </a:lnTo>
                  <a:lnTo>
                    <a:pt x="165" y="44"/>
                  </a:lnTo>
                  <a:lnTo>
                    <a:pt x="168" y="44"/>
                  </a:lnTo>
                  <a:lnTo>
                    <a:pt x="171" y="45"/>
                  </a:lnTo>
                  <a:lnTo>
                    <a:pt x="174" y="42"/>
                  </a:lnTo>
                  <a:lnTo>
                    <a:pt x="177" y="42"/>
                  </a:lnTo>
                  <a:lnTo>
                    <a:pt x="179" y="42"/>
                  </a:lnTo>
                  <a:lnTo>
                    <a:pt x="182" y="41"/>
                  </a:lnTo>
                  <a:lnTo>
                    <a:pt x="188" y="42"/>
                  </a:lnTo>
                  <a:lnTo>
                    <a:pt x="190" y="42"/>
                  </a:lnTo>
                  <a:lnTo>
                    <a:pt x="191" y="42"/>
                  </a:lnTo>
                  <a:lnTo>
                    <a:pt x="194" y="44"/>
                  </a:lnTo>
                  <a:lnTo>
                    <a:pt x="194" y="45"/>
                  </a:lnTo>
                  <a:lnTo>
                    <a:pt x="193" y="48"/>
                  </a:lnTo>
                  <a:lnTo>
                    <a:pt x="193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4"/>
                  </a:lnTo>
                  <a:lnTo>
                    <a:pt x="196" y="54"/>
                  </a:lnTo>
                  <a:lnTo>
                    <a:pt x="200" y="54"/>
                  </a:lnTo>
                  <a:lnTo>
                    <a:pt x="200" y="54"/>
                  </a:lnTo>
                  <a:lnTo>
                    <a:pt x="200" y="56"/>
                  </a:lnTo>
                  <a:lnTo>
                    <a:pt x="199" y="57"/>
                  </a:lnTo>
                  <a:lnTo>
                    <a:pt x="208" y="59"/>
                  </a:lnTo>
                  <a:lnTo>
                    <a:pt x="208" y="57"/>
                  </a:lnTo>
                  <a:lnTo>
                    <a:pt x="211" y="57"/>
                  </a:lnTo>
                  <a:lnTo>
                    <a:pt x="214" y="56"/>
                  </a:lnTo>
                  <a:lnTo>
                    <a:pt x="215" y="56"/>
                  </a:lnTo>
                  <a:lnTo>
                    <a:pt x="217" y="59"/>
                  </a:lnTo>
                  <a:lnTo>
                    <a:pt x="218" y="59"/>
                  </a:lnTo>
                  <a:lnTo>
                    <a:pt x="220" y="59"/>
                  </a:lnTo>
                  <a:lnTo>
                    <a:pt x="225" y="56"/>
                  </a:lnTo>
                  <a:lnTo>
                    <a:pt x="228" y="56"/>
                  </a:lnTo>
                  <a:lnTo>
                    <a:pt x="229" y="56"/>
                  </a:lnTo>
                  <a:lnTo>
                    <a:pt x="231" y="56"/>
                  </a:lnTo>
                  <a:lnTo>
                    <a:pt x="237" y="59"/>
                  </a:lnTo>
                  <a:lnTo>
                    <a:pt x="238" y="59"/>
                  </a:lnTo>
                  <a:lnTo>
                    <a:pt x="241" y="64"/>
                  </a:lnTo>
                  <a:lnTo>
                    <a:pt x="243" y="64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6" y="64"/>
                  </a:lnTo>
                  <a:lnTo>
                    <a:pt x="249" y="64"/>
                  </a:lnTo>
                  <a:lnTo>
                    <a:pt x="249" y="65"/>
                  </a:lnTo>
                  <a:lnTo>
                    <a:pt x="250" y="67"/>
                  </a:lnTo>
                  <a:lnTo>
                    <a:pt x="258" y="68"/>
                  </a:lnTo>
                  <a:lnTo>
                    <a:pt x="263" y="68"/>
                  </a:lnTo>
                  <a:lnTo>
                    <a:pt x="269" y="68"/>
                  </a:lnTo>
                  <a:lnTo>
                    <a:pt x="270" y="68"/>
                  </a:lnTo>
                  <a:lnTo>
                    <a:pt x="273" y="68"/>
                  </a:lnTo>
                  <a:lnTo>
                    <a:pt x="278" y="73"/>
                  </a:lnTo>
                  <a:lnTo>
                    <a:pt x="281" y="73"/>
                  </a:lnTo>
                  <a:lnTo>
                    <a:pt x="281" y="74"/>
                  </a:lnTo>
                  <a:lnTo>
                    <a:pt x="288" y="76"/>
                  </a:lnTo>
                  <a:lnTo>
                    <a:pt x="291" y="73"/>
                  </a:lnTo>
                  <a:lnTo>
                    <a:pt x="294" y="73"/>
                  </a:lnTo>
                  <a:lnTo>
                    <a:pt x="299" y="71"/>
                  </a:lnTo>
                  <a:lnTo>
                    <a:pt x="301" y="71"/>
                  </a:lnTo>
                  <a:lnTo>
                    <a:pt x="304" y="71"/>
                  </a:lnTo>
                  <a:lnTo>
                    <a:pt x="305" y="71"/>
                  </a:lnTo>
                  <a:lnTo>
                    <a:pt x="305" y="70"/>
                  </a:lnTo>
                  <a:lnTo>
                    <a:pt x="311" y="73"/>
                  </a:lnTo>
                  <a:lnTo>
                    <a:pt x="316" y="77"/>
                  </a:lnTo>
                  <a:lnTo>
                    <a:pt x="317" y="79"/>
                  </a:lnTo>
                  <a:lnTo>
                    <a:pt x="325" y="83"/>
                  </a:lnTo>
                  <a:lnTo>
                    <a:pt x="326" y="85"/>
                  </a:lnTo>
                  <a:lnTo>
                    <a:pt x="328" y="86"/>
                  </a:lnTo>
                  <a:lnTo>
                    <a:pt x="328" y="86"/>
                  </a:lnTo>
                  <a:lnTo>
                    <a:pt x="329" y="86"/>
                  </a:lnTo>
                  <a:lnTo>
                    <a:pt x="332" y="86"/>
                  </a:lnTo>
                  <a:lnTo>
                    <a:pt x="332" y="86"/>
                  </a:lnTo>
                  <a:lnTo>
                    <a:pt x="334" y="88"/>
                  </a:lnTo>
                  <a:lnTo>
                    <a:pt x="340" y="88"/>
                  </a:lnTo>
                  <a:lnTo>
                    <a:pt x="345" y="88"/>
                  </a:lnTo>
                  <a:lnTo>
                    <a:pt x="355" y="91"/>
                  </a:lnTo>
                  <a:lnTo>
                    <a:pt x="361" y="99"/>
                  </a:lnTo>
                  <a:lnTo>
                    <a:pt x="366" y="102"/>
                  </a:lnTo>
                  <a:lnTo>
                    <a:pt x="368" y="105"/>
                  </a:lnTo>
                  <a:lnTo>
                    <a:pt x="370" y="106"/>
                  </a:lnTo>
                  <a:lnTo>
                    <a:pt x="378" y="111"/>
                  </a:lnTo>
                  <a:lnTo>
                    <a:pt x="381" y="111"/>
                  </a:lnTo>
                  <a:lnTo>
                    <a:pt x="386" y="114"/>
                  </a:lnTo>
                  <a:lnTo>
                    <a:pt x="389" y="114"/>
                  </a:lnTo>
                  <a:lnTo>
                    <a:pt x="393" y="114"/>
                  </a:lnTo>
                  <a:lnTo>
                    <a:pt x="396" y="115"/>
                  </a:lnTo>
                  <a:lnTo>
                    <a:pt x="402" y="120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398" y="114"/>
                  </a:lnTo>
                  <a:lnTo>
                    <a:pt x="396" y="112"/>
                  </a:lnTo>
                  <a:lnTo>
                    <a:pt x="395" y="112"/>
                  </a:lnTo>
                  <a:lnTo>
                    <a:pt x="395" y="111"/>
                  </a:lnTo>
                  <a:lnTo>
                    <a:pt x="395" y="109"/>
                  </a:lnTo>
                  <a:lnTo>
                    <a:pt x="396" y="109"/>
                  </a:lnTo>
                  <a:lnTo>
                    <a:pt x="398" y="109"/>
                  </a:lnTo>
                  <a:lnTo>
                    <a:pt x="399" y="109"/>
                  </a:lnTo>
                  <a:lnTo>
                    <a:pt x="399" y="109"/>
                  </a:lnTo>
                  <a:lnTo>
                    <a:pt x="398" y="109"/>
                  </a:lnTo>
                  <a:lnTo>
                    <a:pt x="398" y="108"/>
                  </a:lnTo>
                  <a:lnTo>
                    <a:pt x="396" y="106"/>
                  </a:lnTo>
                  <a:lnTo>
                    <a:pt x="395" y="106"/>
                  </a:lnTo>
                  <a:lnTo>
                    <a:pt x="398" y="99"/>
                  </a:lnTo>
                  <a:lnTo>
                    <a:pt x="399" y="100"/>
                  </a:lnTo>
                  <a:lnTo>
                    <a:pt x="401" y="99"/>
                  </a:lnTo>
                  <a:lnTo>
                    <a:pt x="402" y="99"/>
                  </a:lnTo>
                  <a:lnTo>
                    <a:pt x="404" y="99"/>
                  </a:lnTo>
                  <a:lnTo>
                    <a:pt x="404" y="95"/>
                  </a:lnTo>
                  <a:lnTo>
                    <a:pt x="404" y="94"/>
                  </a:lnTo>
                  <a:lnTo>
                    <a:pt x="404" y="94"/>
                  </a:lnTo>
                  <a:lnTo>
                    <a:pt x="408" y="92"/>
                  </a:lnTo>
                  <a:lnTo>
                    <a:pt x="413" y="94"/>
                  </a:lnTo>
                  <a:lnTo>
                    <a:pt x="413" y="92"/>
                  </a:lnTo>
                  <a:lnTo>
                    <a:pt x="413" y="91"/>
                  </a:lnTo>
                  <a:lnTo>
                    <a:pt x="413" y="89"/>
                  </a:lnTo>
                  <a:lnTo>
                    <a:pt x="413" y="88"/>
                  </a:lnTo>
                  <a:lnTo>
                    <a:pt x="413" y="86"/>
                  </a:lnTo>
                  <a:lnTo>
                    <a:pt x="413" y="86"/>
                  </a:lnTo>
                  <a:lnTo>
                    <a:pt x="416" y="86"/>
                  </a:lnTo>
                  <a:lnTo>
                    <a:pt x="416" y="88"/>
                  </a:lnTo>
                  <a:lnTo>
                    <a:pt x="417" y="89"/>
                  </a:lnTo>
                  <a:lnTo>
                    <a:pt x="417" y="91"/>
                  </a:lnTo>
                  <a:lnTo>
                    <a:pt x="422" y="91"/>
                  </a:lnTo>
                  <a:lnTo>
                    <a:pt x="422" y="92"/>
                  </a:lnTo>
                  <a:lnTo>
                    <a:pt x="419" y="94"/>
                  </a:lnTo>
                  <a:lnTo>
                    <a:pt x="419" y="95"/>
                  </a:lnTo>
                  <a:lnTo>
                    <a:pt x="416" y="100"/>
                  </a:lnTo>
                  <a:lnTo>
                    <a:pt x="416" y="102"/>
                  </a:lnTo>
                  <a:lnTo>
                    <a:pt x="419" y="99"/>
                  </a:lnTo>
                  <a:lnTo>
                    <a:pt x="423" y="97"/>
                  </a:lnTo>
                  <a:lnTo>
                    <a:pt x="425" y="95"/>
                  </a:lnTo>
                  <a:lnTo>
                    <a:pt x="428" y="95"/>
                  </a:lnTo>
                  <a:lnTo>
                    <a:pt x="429" y="94"/>
                  </a:lnTo>
                  <a:lnTo>
                    <a:pt x="430" y="94"/>
                  </a:lnTo>
                  <a:lnTo>
                    <a:pt x="431" y="92"/>
                  </a:lnTo>
                  <a:lnTo>
                    <a:pt x="431" y="88"/>
                  </a:lnTo>
                  <a:lnTo>
                    <a:pt x="434" y="86"/>
                  </a:lnTo>
                  <a:lnTo>
                    <a:pt x="437" y="88"/>
                  </a:lnTo>
                  <a:lnTo>
                    <a:pt x="437" y="86"/>
                  </a:lnTo>
                  <a:lnTo>
                    <a:pt x="440" y="86"/>
                  </a:lnTo>
                  <a:lnTo>
                    <a:pt x="440" y="86"/>
                  </a:lnTo>
                  <a:lnTo>
                    <a:pt x="437" y="85"/>
                  </a:lnTo>
                  <a:lnTo>
                    <a:pt x="436" y="85"/>
                  </a:lnTo>
                  <a:lnTo>
                    <a:pt x="436" y="85"/>
                  </a:lnTo>
                  <a:lnTo>
                    <a:pt x="437" y="85"/>
                  </a:lnTo>
                  <a:lnTo>
                    <a:pt x="437" y="83"/>
                  </a:lnTo>
                  <a:lnTo>
                    <a:pt x="440" y="83"/>
                  </a:lnTo>
                  <a:lnTo>
                    <a:pt x="441" y="85"/>
                  </a:lnTo>
                  <a:lnTo>
                    <a:pt x="442" y="85"/>
                  </a:lnTo>
                  <a:lnTo>
                    <a:pt x="443" y="83"/>
                  </a:lnTo>
                  <a:lnTo>
                    <a:pt x="448" y="79"/>
                  </a:lnTo>
                  <a:lnTo>
                    <a:pt x="449" y="77"/>
                  </a:lnTo>
                  <a:lnTo>
                    <a:pt x="452" y="77"/>
                  </a:lnTo>
                  <a:lnTo>
                    <a:pt x="453" y="79"/>
                  </a:lnTo>
                  <a:lnTo>
                    <a:pt x="454" y="77"/>
                  </a:lnTo>
                  <a:lnTo>
                    <a:pt x="455" y="76"/>
                  </a:lnTo>
                  <a:lnTo>
                    <a:pt x="455" y="74"/>
                  </a:lnTo>
                  <a:lnTo>
                    <a:pt x="458" y="73"/>
                  </a:lnTo>
                  <a:lnTo>
                    <a:pt x="460" y="70"/>
                  </a:lnTo>
                  <a:lnTo>
                    <a:pt x="462" y="70"/>
                  </a:lnTo>
                  <a:lnTo>
                    <a:pt x="464" y="70"/>
                  </a:lnTo>
                  <a:lnTo>
                    <a:pt x="465" y="71"/>
                  </a:lnTo>
                  <a:lnTo>
                    <a:pt x="466" y="71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70" y="71"/>
                  </a:lnTo>
                  <a:lnTo>
                    <a:pt x="472" y="68"/>
                  </a:lnTo>
                  <a:lnTo>
                    <a:pt x="472" y="68"/>
                  </a:lnTo>
                  <a:lnTo>
                    <a:pt x="472" y="68"/>
                  </a:lnTo>
                  <a:lnTo>
                    <a:pt x="474" y="71"/>
                  </a:lnTo>
                  <a:lnTo>
                    <a:pt x="474" y="71"/>
                  </a:lnTo>
                  <a:lnTo>
                    <a:pt x="472" y="74"/>
                  </a:lnTo>
                  <a:lnTo>
                    <a:pt x="462" y="82"/>
                  </a:lnTo>
                  <a:lnTo>
                    <a:pt x="459" y="86"/>
                  </a:lnTo>
                  <a:lnTo>
                    <a:pt x="458" y="86"/>
                  </a:lnTo>
                  <a:lnTo>
                    <a:pt x="455" y="88"/>
                  </a:lnTo>
                  <a:lnTo>
                    <a:pt x="453" y="88"/>
                  </a:lnTo>
                  <a:lnTo>
                    <a:pt x="452" y="89"/>
                  </a:lnTo>
                  <a:lnTo>
                    <a:pt x="449" y="89"/>
                  </a:lnTo>
                  <a:lnTo>
                    <a:pt x="446" y="91"/>
                  </a:lnTo>
                  <a:lnTo>
                    <a:pt x="443" y="91"/>
                  </a:lnTo>
                  <a:lnTo>
                    <a:pt x="443" y="91"/>
                  </a:lnTo>
                  <a:lnTo>
                    <a:pt x="442" y="95"/>
                  </a:lnTo>
                  <a:lnTo>
                    <a:pt x="441" y="97"/>
                  </a:lnTo>
                  <a:lnTo>
                    <a:pt x="440" y="99"/>
                  </a:lnTo>
                  <a:lnTo>
                    <a:pt x="437" y="100"/>
                  </a:lnTo>
                  <a:lnTo>
                    <a:pt x="435" y="100"/>
                  </a:lnTo>
                  <a:lnTo>
                    <a:pt x="434" y="103"/>
                  </a:lnTo>
                  <a:lnTo>
                    <a:pt x="431" y="106"/>
                  </a:lnTo>
                  <a:lnTo>
                    <a:pt x="430" y="109"/>
                  </a:lnTo>
                  <a:lnTo>
                    <a:pt x="429" y="111"/>
                  </a:lnTo>
                  <a:lnTo>
                    <a:pt x="428" y="114"/>
                  </a:lnTo>
                  <a:lnTo>
                    <a:pt x="425" y="115"/>
                  </a:lnTo>
                  <a:lnTo>
                    <a:pt x="428" y="117"/>
                  </a:lnTo>
                  <a:lnTo>
                    <a:pt x="428" y="117"/>
                  </a:lnTo>
                  <a:lnTo>
                    <a:pt x="429" y="118"/>
                  </a:lnTo>
                  <a:lnTo>
                    <a:pt x="430" y="118"/>
                  </a:lnTo>
                  <a:lnTo>
                    <a:pt x="429" y="117"/>
                  </a:lnTo>
                  <a:lnTo>
                    <a:pt x="428" y="115"/>
                  </a:lnTo>
                  <a:lnTo>
                    <a:pt x="428" y="115"/>
                  </a:lnTo>
                  <a:lnTo>
                    <a:pt x="428" y="115"/>
                  </a:lnTo>
                  <a:lnTo>
                    <a:pt x="435" y="115"/>
                  </a:lnTo>
                  <a:lnTo>
                    <a:pt x="436" y="115"/>
                  </a:lnTo>
                  <a:lnTo>
                    <a:pt x="437" y="114"/>
                  </a:lnTo>
                  <a:lnTo>
                    <a:pt x="436" y="114"/>
                  </a:lnTo>
                  <a:lnTo>
                    <a:pt x="435" y="114"/>
                  </a:lnTo>
                  <a:lnTo>
                    <a:pt x="435" y="112"/>
                  </a:lnTo>
                  <a:lnTo>
                    <a:pt x="435" y="111"/>
                  </a:lnTo>
                  <a:lnTo>
                    <a:pt x="435" y="109"/>
                  </a:lnTo>
                  <a:lnTo>
                    <a:pt x="435" y="108"/>
                  </a:lnTo>
                  <a:lnTo>
                    <a:pt x="435" y="106"/>
                  </a:lnTo>
                  <a:lnTo>
                    <a:pt x="436" y="105"/>
                  </a:lnTo>
                  <a:lnTo>
                    <a:pt x="440" y="103"/>
                  </a:lnTo>
                  <a:lnTo>
                    <a:pt x="441" y="103"/>
                  </a:lnTo>
                  <a:lnTo>
                    <a:pt x="442" y="102"/>
                  </a:lnTo>
                  <a:lnTo>
                    <a:pt x="446" y="100"/>
                  </a:lnTo>
                  <a:lnTo>
                    <a:pt x="446" y="99"/>
                  </a:lnTo>
                  <a:lnTo>
                    <a:pt x="447" y="97"/>
                  </a:lnTo>
                  <a:lnTo>
                    <a:pt x="447" y="95"/>
                  </a:lnTo>
                  <a:lnTo>
                    <a:pt x="446" y="95"/>
                  </a:lnTo>
                  <a:lnTo>
                    <a:pt x="447" y="94"/>
                  </a:lnTo>
                  <a:lnTo>
                    <a:pt x="448" y="94"/>
                  </a:lnTo>
                  <a:lnTo>
                    <a:pt x="448" y="94"/>
                  </a:lnTo>
                  <a:lnTo>
                    <a:pt x="452" y="94"/>
                  </a:lnTo>
                  <a:lnTo>
                    <a:pt x="452" y="95"/>
                  </a:lnTo>
                  <a:lnTo>
                    <a:pt x="452" y="97"/>
                  </a:lnTo>
                  <a:lnTo>
                    <a:pt x="453" y="97"/>
                  </a:lnTo>
                  <a:lnTo>
                    <a:pt x="453" y="94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55" y="94"/>
                  </a:lnTo>
                  <a:lnTo>
                    <a:pt x="455" y="97"/>
                  </a:lnTo>
                  <a:lnTo>
                    <a:pt x="455" y="100"/>
                  </a:lnTo>
                  <a:lnTo>
                    <a:pt x="455" y="103"/>
                  </a:lnTo>
                  <a:lnTo>
                    <a:pt x="458" y="100"/>
                  </a:lnTo>
                  <a:lnTo>
                    <a:pt x="458" y="99"/>
                  </a:lnTo>
                  <a:lnTo>
                    <a:pt x="460" y="92"/>
                  </a:lnTo>
                  <a:lnTo>
                    <a:pt x="462" y="89"/>
                  </a:lnTo>
                  <a:lnTo>
                    <a:pt x="464" y="86"/>
                  </a:lnTo>
                  <a:lnTo>
                    <a:pt x="466" y="85"/>
                  </a:lnTo>
                  <a:lnTo>
                    <a:pt x="472" y="80"/>
                  </a:lnTo>
                  <a:lnTo>
                    <a:pt x="478" y="80"/>
                  </a:lnTo>
                  <a:lnTo>
                    <a:pt x="478" y="79"/>
                  </a:lnTo>
                  <a:lnTo>
                    <a:pt x="480" y="77"/>
                  </a:lnTo>
                  <a:lnTo>
                    <a:pt x="480" y="77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2" y="79"/>
                  </a:lnTo>
                  <a:lnTo>
                    <a:pt x="482" y="79"/>
                  </a:lnTo>
                  <a:lnTo>
                    <a:pt x="478" y="80"/>
                  </a:lnTo>
                  <a:lnTo>
                    <a:pt x="478" y="82"/>
                  </a:lnTo>
                  <a:lnTo>
                    <a:pt x="478" y="83"/>
                  </a:lnTo>
                  <a:lnTo>
                    <a:pt x="478" y="85"/>
                  </a:lnTo>
                  <a:lnTo>
                    <a:pt x="480" y="85"/>
                  </a:lnTo>
                  <a:lnTo>
                    <a:pt x="480" y="85"/>
                  </a:lnTo>
                  <a:lnTo>
                    <a:pt x="482" y="83"/>
                  </a:lnTo>
                  <a:lnTo>
                    <a:pt x="484" y="82"/>
                  </a:lnTo>
                  <a:lnTo>
                    <a:pt x="488" y="76"/>
                  </a:lnTo>
                  <a:lnTo>
                    <a:pt x="488" y="74"/>
                  </a:lnTo>
                  <a:lnTo>
                    <a:pt x="490" y="71"/>
                  </a:lnTo>
                  <a:lnTo>
                    <a:pt x="490" y="68"/>
                  </a:lnTo>
                  <a:lnTo>
                    <a:pt x="496" y="67"/>
                  </a:lnTo>
                  <a:lnTo>
                    <a:pt x="497" y="65"/>
                  </a:lnTo>
                  <a:lnTo>
                    <a:pt x="492" y="64"/>
                  </a:lnTo>
                  <a:lnTo>
                    <a:pt x="492" y="64"/>
                  </a:lnTo>
                  <a:lnTo>
                    <a:pt x="492" y="62"/>
                  </a:lnTo>
                  <a:lnTo>
                    <a:pt x="492" y="62"/>
                  </a:lnTo>
                  <a:lnTo>
                    <a:pt x="490" y="61"/>
                  </a:lnTo>
                  <a:lnTo>
                    <a:pt x="490" y="59"/>
                  </a:lnTo>
                  <a:lnTo>
                    <a:pt x="490" y="57"/>
                  </a:lnTo>
                  <a:lnTo>
                    <a:pt x="490" y="56"/>
                  </a:lnTo>
                  <a:lnTo>
                    <a:pt x="492" y="54"/>
                  </a:lnTo>
                  <a:lnTo>
                    <a:pt x="492" y="53"/>
                  </a:lnTo>
                  <a:lnTo>
                    <a:pt x="494" y="54"/>
                  </a:lnTo>
                  <a:lnTo>
                    <a:pt x="496" y="56"/>
                  </a:lnTo>
                  <a:lnTo>
                    <a:pt x="501" y="61"/>
                  </a:lnTo>
                  <a:lnTo>
                    <a:pt x="502" y="64"/>
                  </a:lnTo>
                  <a:lnTo>
                    <a:pt x="503" y="65"/>
                  </a:lnTo>
                  <a:lnTo>
                    <a:pt x="507" y="73"/>
                  </a:lnTo>
                  <a:lnTo>
                    <a:pt x="508" y="76"/>
                  </a:lnTo>
                  <a:lnTo>
                    <a:pt x="508" y="80"/>
                  </a:lnTo>
                  <a:lnTo>
                    <a:pt x="509" y="82"/>
                  </a:lnTo>
                  <a:lnTo>
                    <a:pt x="509" y="83"/>
                  </a:lnTo>
                  <a:lnTo>
                    <a:pt x="514" y="91"/>
                  </a:lnTo>
                  <a:lnTo>
                    <a:pt x="516" y="94"/>
                  </a:lnTo>
                  <a:lnTo>
                    <a:pt x="519" y="95"/>
                  </a:lnTo>
                  <a:lnTo>
                    <a:pt x="521" y="97"/>
                  </a:lnTo>
                  <a:lnTo>
                    <a:pt x="522" y="97"/>
                  </a:lnTo>
                  <a:lnTo>
                    <a:pt x="525" y="97"/>
                  </a:lnTo>
                  <a:lnTo>
                    <a:pt x="527" y="94"/>
                  </a:lnTo>
                  <a:lnTo>
                    <a:pt x="527" y="92"/>
                  </a:lnTo>
                  <a:lnTo>
                    <a:pt x="526" y="89"/>
                  </a:lnTo>
                  <a:lnTo>
                    <a:pt x="526" y="88"/>
                  </a:lnTo>
                  <a:lnTo>
                    <a:pt x="526" y="86"/>
                  </a:lnTo>
                  <a:lnTo>
                    <a:pt x="527" y="83"/>
                  </a:lnTo>
                  <a:lnTo>
                    <a:pt x="527" y="83"/>
                  </a:lnTo>
                  <a:lnTo>
                    <a:pt x="527" y="80"/>
                  </a:lnTo>
                  <a:lnTo>
                    <a:pt x="527" y="82"/>
                  </a:lnTo>
                  <a:lnTo>
                    <a:pt x="528" y="80"/>
                  </a:lnTo>
                  <a:lnTo>
                    <a:pt x="528" y="80"/>
                  </a:lnTo>
                  <a:lnTo>
                    <a:pt x="531" y="79"/>
                  </a:lnTo>
                  <a:lnTo>
                    <a:pt x="531" y="77"/>
                  </a:lnTo>
                  <a:lnTo>
                    <a:pt x="532" y="76"/>
                  </a:lnTo>
                  <a:lnTo>
                    <a:pt x="532" y="74"/>
                  </a:lnTo>
                  <a:lnTo>
                    <a:pt x="532" y="74"/>
                  </a:lnTo>
                  <a:lnTo>
                    <a:pt x="531" y="74"/>
                  </a:lnTo>
                  <a:lnTo>
                    <a:pt x="531" y="74"/>
                  </a:lnTo>
                  <a:lnTo>
                    <a:pt x="528" y="74"/>
                  </a:lnTo>
                  <a:lnTo>
                    <a:pt x="531" y="73"/>
                  </a:lnTo>
                  <a:lnTo>
                    <a:pt x="532" y="71"/>
                  </a:lnTo>
                  <a:lnTo>
                    <a:pt x="533" y="70"/>
                  </a:lnTo>
                  <a:lnTo>
                    <a:pt x="533" y="70"/>
                  </a:lnTo>
                  <a:lnTo>
                    <a:pt x="534" y="70"/>
                  </a:lnTo>
                  <a:lnTo>
                    <a:pt x="534" y="70"/>
                  </a:lnTo>
                  <a:lnTo>
                    <a:pt x="537" y="71"/>
                  </a:lnTo>
                  <a:lnTo>
                    <a:pt x="537" y="73"/>
                  </a:lnTo>
                  <a:lnTo>
                    <a:pt x="537" y="76"/>
                  </a:lnTo>
                  <a:lnTo>
                    <a:pt x="537" y="77"/>
                  </a:lnTo>
                  <a:lnTo>
                    <a:pt x="537" y="83"/>
                  </a:lnTo>
                  <a:lnTo>
                    <a:pt x="539" y="83"/>
                  </a:lnTo>
                  <a:lnTo>
                    <a:pt x="539" y="85"/>
                  </a:lnTo>
                  <a:lnTo>
                    <a:pt x="539" y="86"/>
                  </a:lnTo>
                  <a:lnTo>
                    <a:pt x="537" y="92"/>
                  </a:lnTo>
                  <a:lnTo>
                    <a:pt x="537" y="94"/>
                  </a:lnTo>
                  <a:lnTo>
                    <a:pt x="537" y="95"/>
                  </a:lnTo>
                  <a:lnTo>
                    <a:pt x="537" y="95"/>
                  </a:lnTo>
                  <a:lnTo>
                    <a:pt x="537" y="97"/>
                  </a:lnTo>
                  <a:lnTo>
                    <a:pt x="539" y="97"/>
                  </a:lnTo>
                  <a:lnTo>
                    <a:pt x="541" y="97"/>
                  </a:lnTo>
                  <a:lnTo>
                    <a:pt x="541" y="97"/>
                  </a:lnTo>
                  <a:lnTo>
                    <a:pt x="547" y="97"/>
                  </a:lnTo>
                  <a:lnTo>
                    <a:pt x="547" y="95"/>
                  </a:lnTo>
                  <a:lnTo>
                    <a:pt x="549" y="95"/>
                  </a:lnTo>
                  <a:lnTo>
                    <a:pt x="551" y="92"/>
                  </a:lnTo>
                  <a:lnTo>
                    <a:pt x="551" y="91"/>
                  </a:lnTo>
                  <a:lnTo>
                    <a:pt x="551" y="91"/>
                  </a:lnTo>
                  <a:lnTo>
                    <a:pt x="551" y="88"/>
                  </a:lnTo>
                  <a:lnTo>
                    <a:pt x="553" y="83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5" y="80"/>
                  </a:lnTo>
                  <a:lnTo>
                    <a:pt x="557" y="82"/>
                  </a:lnTo>
                  <a:lnTo>
                    <a:pt x="557" y="80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9" y="82"/>
                  </a:lnTo>
                  <a:lnTo>
                    <a:pt x="571" y="82"/>
                  </a:lnTo>
                  <a:lnTo>
                    <a:pt x="575" y="83"/>
                  </a:lnTo>
                  <a:lnTo>
                    <a:pt x="580" y="86"/>
                  </a:lnTo>
                  <a:lnTo>
                    <a:pt x="581" y="88"/>
                  </a:lnTo>
                  <a:lnTo>
                    <a:pt x="587" y="95"/>
                  </a:lnTo>
                  <a:lnTo>
                    <a:pt x="589" y="97"/>
                  </a:lnTo>
                  <a:lnTo>
                    <a:pt x="593" y="97"/>
                  </a:lnTo>
                  <a:lnTo>
                    <a:pt x="605" y="100"/>
                  </a:lnTo>
                  <a:lnTo>
                    <a:pt x="606" y="102"/>
                  </a:lnTo>
                  <a:lnTo>
                    <a:pt x="610" y="105"/>
                  </a:lnTo>
                  <a:lnTo>
                    <a:pt x="611" y="106"/>
                  </a:lnTo>
                  <a:lnTo>
                    <a:pt x="613" y="108"/>
                  </a:lnTo>
                  <a:lnTo>
                    <a:pt x="618" y="109"/>
                  </a:lnTo>
                  <a:lnTo>
                    <a:pt x="624" y="112"/>
                  </a:lnTo>
                  <a:lnTo>
                    <a:pt x="624" y="112"/>
                  </a:lnTo>
                  <a:lnTo>
                    <a:pt x="627" y="112"/>
                  </a:lnTo>
                  <a:lnTo>
                    <a:pt x="628" y="112"/>
                  </a:lnTo>
                  <a:lnTo>
                    <a:pt x="634" y="114"/>
                  </a:lnTo>
                  <a:lnTo>
                    <a:pt x="636" y="114"/>
                  </a:lnTo>
                  <a:lnTo>
                    <a:pt x="636" y="114"/>
                  </a:lnTo>
                  <a:lnTo>
                    <a:pt x="637" y="115"/>
                  </a:lnTo>
                  <a:lnTo>
                    <a:pt x="640" y="115"/>
                  </a:lnTo>
                  <a:lnTo>
                    <a:pt x="640" y="114"/>
                  </a:lnTo>
                  <a:lnTo>
                    <a:pt x="637" y="111"/>
                  </a:lnTo>
                  <a:lnTo>
                    <a:pt x="637" y="111"/>
                  </a:lnTo>
                  <a:lnTo>
                    <a:pt x="639" y="111"/>
                  </a:lnTo>
                  <a:lnTo>
                    <a:pt x="642" y="111"/>
                  </a:lnTo>
                  <a:lnTo>
                    <a:pt x="642" y="111"/>
                  </a:lnTo>
                  <a:lnTo>
                    <a:pt x="643" y="111"/>
                  </a:lnTo>
                  <a:lnTo>
                    <a:pt x="645" y="111"/>
                  </a:lnTo>
                  <a:lnTo>
                    <a:pt x="648" y="112"/>
                  </a:lnTo>
                  <a:lnTo>
                    <a:pt x="649" y="114"/>
                  </a:lnTo>
                  <a:lnTo>
                    <a:pt x="652" y="115"/>
                  </a:lnTo>
                  <a:lnTo>
                    <a:pt x="657" y="118"/>
                  </a:lnTo>
                  <a:lnTo>
                    <a:pt x="660" y="121"/>
                  </a:lnTo>
                  <a:lnTo>
                    <a:pt x="661" y="124"/>
                  </a:lnTo>
                  <a:lnTo>
                    <a:pt x="663" y="127"/>
                  </a:lnTo>
                  <a:lnTo>
                    <a:pt x="665" y="129"/>
                  </a:lnTo>
                  <a:lnTo>
                    <a:pt x="665" y="129"/>
                  </a:lnTo>
                  <a:lnTo>
                    <a:pt x="665" y="129"/>
                  </a:lnTo>
                  <a:lnTo>
                    <a:pt x="666" y="130"/>
                  </a:lnTo>
                  <a:lnTo>
                    <a:pt x="665" y="133"/>
                  </a:lnTo>
                  <a:lnTo>
                    <a:pt x="665" y="133"/>
                  </a:lnTo>
                  <a:lnTo>
                    <a:pt x="663" y="133"/>
                  </a:lnTo>
                  <a:lnTo>
                    <a:pt x="661" y="135"/>
                  </a:lnTo>
                  <a:lnTo>
                    <a:pt x="655" y="133"/>
                  </a:lnTo>
                  <a:lnTo>
                    <a:pt x="654" y="137"/>
                  </a:lnTo>
                  <a:lnTo>
                    <a:pt x="651" y="138"/>
                  </a:lnTo>
                  <a:lnTo>
                    <a:pt x="651" y="140"/>
                  </a:lnTo>
                  <a:lnTo>
                    <a:pt x="651" y="140"/>
                  </a:lnTo>
                  <a:lnTo>
                    <a:pt x="651" y="143"/>
                  </a:lnTo>
                  <a:lnTo>
                    <a:pt x="651" y="143"/>
                  </a:lnTo>
                  <a:lnTo>
                    <a:pt x="648" y="146"/>
                  </a:lnTo>
                  <a:lnTo>
                    <a:pt x="648" y="146"/>
                  </a:lnTo>
                  <a:lnTo>
                    <a:pt x="649" y="147"/>
                  </a:lnTo>
                  <a:lnTo>
                    <a:pt x="651" y="149"/>
                  </a:lnTo>
                  <a:lnTo>
                    <a:pt x="652" y="149"/>
                  </a:lnTo>
                  <a:lnTo>
                    <a:pt x="654" y="149"/>
                  </a:lnTo>
                  <a:lnTo>
                    <a:pt x="657" y="150"/>
                  </a:lnTo>
                  <a:lnTo>
                    <a:pt x="660" y="152"/>
                  </a:lnTo>
                  <a:lnTo>
                    <a:pt x="661" y="152"/>
                  </a:lnTo>
                  <a:lnTo>
                    <a:pt x="663" y="152"/>
                  </a:lnTo>
                  <a:lnTo>
                    <a:pt x="665" y="152"/>
                  </a:lnTo>
                  <a:lnTo>
                    <a:pt x="666" y="153"/>
                  </a:lnTo>
                  <a:lnTo>
                    <a:pt x="669" y="153"/>
                  </a:lnTo>
                  <a:lnTo>
                    <a:pt x="675" y="153"/>
                  </a:lnTo>
                  <a:lnTo>
                    <a:pt x="677" y="153"/>
                  </a:lnTo>
                  <a:lnTo>
                    <a:pt x="678" y="153"/>
                  </a:lnTo>
                  <a:lnTo>
                    <a:pt x="683" y="153"/>
                  </a:lnTo>
                  <a:lnTo>
                    <a:pt x="684" y="153"/>
                  </a:lnTo>
                  <a:lnTo>
                    <a:pt x="685" y="152"/>
                  </a:lnTo>
                  <a:lnTo>
                    <a:pt x="685" y="152"/>
                  </a:lnTo>
                  <a:lnTo>
                    <a:pt x="689" y="152"/>
                  </a:lnTo>
                  <a:lnTo>
                    <a:pt x="694" y="150"/>
                  </a:lnTo>
                  <a:lnTo>
                    <a:pt x="695" y="150"/>
                  </a:lnTo>
                  <a:lnTo>
                    <a:pt x="697" y="150"/>
                  </a:lnTo>
                  <a:lnTo>
                    <a:pt x="698" y="149"/>
                  </a:lnTo>
                  <a:lnTo>
                    <a:pt x="700" y="149"/>
                  </a:lnTo>
                  <a:lnTo>
                    <a:pt x="700" y="150"/>
                  </a:lnTo>
                  <a:lnTo>
                    <a:pt x="701" y="150"/>
                  </a:lnTo>
                  <a:lnTo>
                    <a:pt x="703" y="150"/>
                  </a:lnTo>
                  <a:lnTo>
                    <a:pt x="704" y="149"/>
                  </a:lnTo>
                  <a:lnTo>
                    <a:pt x="710" y="144"/>
                  </a:lnTo>
                  <a:lnTo>
                    <a:pt x="712" y="144"/>
                  </a:lnTo>
                  <a:lnTo>
                    <a:pt x="713" y="143"/>
                  </a:lnTo>
                  <a:lnTo>
                    <a:pt x="713" y="143"/>
                  </a:lnTo>
                  <a:lnTo>
                    <a:pt x="713" y="144"/>
                  </a:lnTo>
                  <a:lnTo>
                    <a:pt x="715" y="147"/>
                  </a:lnTo>
                  <a:lnTo>
                    <a:pt x="715" y="147"/>
                  </a:lnTo>
                  <a:lnTo>
                    <a:pt x="716" y="147"/>
                  </a:lnTo>
                  <a:lnTo>
                    <a:pt x="716" y="149"/>
                  </a:lnTo>
                  <a:lnTo>
                    <a:pt x="718" y="152"/>
                  </a:lnTo>
                  <a:lnTo>
                    <a:pt x="719" y="152"/>
                  </a:lnTo>
                  <a:lnTo>
                    <a:pt x="724" y="152"/>
                  </a:lnTo>
                  <a:lnTo>
                    <a:pt x="725" y="152"/>
                  </a:lnTo>
                  <a:lnTo>
                    <a:pt x="725" y="153"/>
                  </a:lnTo>
                  <a:lnTo>
                    <a:pt x="727" y="155"/>
                  </a:lnTo>
                  <a:lnTo>
                    <a:pt x="727" y="158"/>
                  </a:lnTo>
                  <a:lnTo>
                    <a:pt x="727" y="159"/>
                  </a:lnTo>
                  <a:lnTo>
                    <a:pt x="728" y="161"/>
                  </a:lnTo>
                  <a:lnTo>
                    <a:pt x="728" y="162"/>
                  </a:lnTo>
                  <a:lnTo>
                    <a:pt x="728" y="161"/>
                  </a:lnTo>
                  <a:lnTo>
                    <a:pt x="730" y="156"/>
                  </a:lnTo>
                  <a:lnTo>
                    <a:pt x="730" y="156"/>
                  </a:lnTo>
                  <a:lnTo>
                    <a:pt x="731" y="156"/>
                  </a:lnTo>
                  <a:lnTo>
                    <a:pt x="731" y="156"/>
                  </a:lnTo>
                  <a:lnTo>
                    <a:pt x="733" y="159"/>
                  </a:lnTo>
                  <a:lnTo>
                    <a:pt x="735" y="162"/>
                  </a:lnTo>
                  <a:lnTo>
                    <a:pt x="739" y="167"/>
                  </a:lnTo>
                  <a:lnTo>
                    <a:pt x="739" y="168"/>
                  </a:lnTo>
                  <a:lnTo>
                    <a:pt x="739" y="170"/>
                  </a:lnTo>
                  <a:lnTo>
                    <a:pt x="739" y="172"/>
                  </a:lnTo>
                  <a:lnTo>
                    <a:pt x="739" y="172"/>
                  </a:lnTo>
                  <a:lnTo>
                    <a:pt x="738" y="173"/>
                  </a:lnTo>
                  <a:lnTo>
                    <a:pt x="736" y="173"/>
                  </a:lnTo>
                  <a:lnTo>
                    <a:pt x="735" y="173"/>
                  </a:lnTo>
                  <a:lnTo>
                    <a:pt x="733" y="173"/>
                  </a:lnTo>
                  <a:lnTo>
                    <a:pt x="733" y="172"/>
                  </a:lnTo>
                  <a:lnTo>
                    <a:pt x="733" y="173"/>
                  </a:lnTo>
                  <a:lnTo>
                    <a:pt x="736" y="178"/>
                  </a:lnTo>
                  <a:lnTo>
                    <a:pt x="736" y="179"/>
                  </a:lnTo>
                  <a:lnTo>
                    <a:pt x="738" y="179"/>
                  </a:lnTo>
                  <a:lnTo>
                    <a:pt x="738" y="181"/>
                  </a:lnTo>
                  <a:lnTo>
                    <a:pt x="739" y="181"/>
                  </a:lnTo>
                  <a:lnTo>
                    <a:pt x="739" y="182"/>
                  </a:lnTo>
                  <a:lnTo>
                    <a:pt x="742" y="185"/>
                  </a:lnTo>
                  <a:lnTo>
                    <a:pt x="742" y="187"/>
                  </a:lnTo>
                  <a:lnTo>
                    <a:pt x="745" y="191"/>
                  </a:lnTo>
                  <a:lnTo>
                    <a:pt x="747" y="193"/>
                  </a:lnTo>
                  <a:lnTo>
                    <a:pt x="747" y="194"/>
                  </a:lnTo>
                  <a:lnTo>
                    <a:pt x="748" y="194"/>
                  </a:lnTo>
                  <a:lnTo>
                    <a:pt x="748" y="193"/>
                  </a:lnTo>
                  <a:lnTo>
                    <a:pt x="744" y="187"/>
                  </a:lnTo>
                  <a:lnTo>
                    <a:pt x="742" y="184"/>
                  </a:lnTo>
                  <a:lnTo>
                    <a:pt x="742" y="182"/>
                  </a:lnTo>
                  <a:lnTo>
                    <a:pt x="742" y="181"/>
                  </a:lnTo>
                  <a:lnTo>
                    <a:pt x="742" y="176"/>
                  </a:lnTo>
                  <a:lnTo>
                    <a:pt x="742" y="176"/>
                  </a:lnTo>
                  <a:lnTo>
                    <a:pt x="744" y="175"/>
                  </a:lnTo>
                  <a:lnTo>
                    <a:pt x="745" y="178"/>
                  </a:lnTo>
                  <a:lnTo>
                    <a:pt x="745" y="178"/>
                  </a:lnTo>
                  <a:lnTo>
                    <a:pt x="745" y="178"/>
                  </a:lnTo>
                  <a:lnTo>
                    <a:pt x="747" y="176"/>
                  </a:lnTo>
                  <a:lnTo>
                    <a:pt x="747" y="178"/>
                  </a:lnTo>
                  <a:lnTo>
                    <a:pt x="748" y="179"/>
                  </a:lnTo>
                  <a:lnTo>
                    <a:pt x="750" y="179"/>
                  </a:lnTo>
                  <a:lnTo>
                    <a:pt x="748" y="176"/>
                  </a:lnTo>
                  <a:lnTo>
                    <a:pt x="747" y="175"/>
                  </a:lnTo>
                  <a:lnTo>
                    <a:pt x="747" y="173"/>
                  </a:lnTo>
                  <a:lnTo>
                    <a:pt x="747" y="172"/>
                  </a:lnTo>
                  <a:lnTo>
                    <a:pt x="747" y="172"/>
                  </a:lnTo>
                  <a:lnTo>
                    <a:pt x="745" y="168"/>
                  </a:lnTo>
                  <a:lnTo>
                    <a:pt x="744" y="167"/>
                  </a:lnTo>
                  <a:lnTo>
                    <a:pt x="744" y="162"/>
                  </a:lnTo>
                  <a:lnTo>
                    <a:pt x="744" y="161"/>
                  </a:lnTo>
                  <a:lnTo>
                    <a:pt x="744" y="159"/>
                  </a:lnTo>
                  <a:lnTo>
                    <a:pt x="744" y="159"/>
                  </a:lnTo>
                  <a:lnTo>
                    <a:pt x="742" y="156"/>
                  </a:lnTo>
                  <a:lnTo>
                    <a:pt x="741" y="155"/>
                  </a:lnTo>
                  <a:lnTo>
                    <a:pt x="739" y="153"/>
                  </a:lnTo>
                  <a:lnTo>
                    <a:pt x="739" y="152"/>
                  </a:lnTo>
                  <a:lnTo>
                    <a:pt x="739" y="149"/>
                  </a:lnTo>
                  <a:lnTo>
                    <a:pt x="741" y="147"/>
                  </a:lnTo>
                  <a:lnTo>
                    <a:pt x="742" y="146"/>
                  </a:lnTo>
                  <a:lnTo>
                    <a:pt x="742" y="144"/>
                  </a:lnTo>
                  <a:lnTo>
                    <a:pt x="741" y="143"/>
                  </a:lnTo>
                  <a:lnTo>
                    <a:pt x="741" y="141"/>
                  </a:lnTo>
                  <a:lnTo>
                    <a:pt x="742" y="143"/>
                  </a:lnTo>
                  <a:lnTo>
                    <a:pt x="745" y="141"/>
                  </a:lnTo>
                  <a:lnTo>
                    <a:pt x="745" y="141"/>
                  </a:lnTo>
                  <a:lnTo>
                    <a:pt x="747" y="141"/>
                  </a:lnTo>
                  <a:lnTo>
                    <a:pt x="748" y="140"/>
                  </a:lnTo>
                  <a:lnTo>
                    <a:pt x="750" y="140"/>
                  </a:lnTo>
                  <a:lnTo>
                    <a:pt x="751" y="140"/>
                  </a:lnTo>
                  <a:lnTo>
                    <a:pt x="751" y="140"/>
                  </a:lnTo>
                  <a:lnTo>
                    <a:pt x="753" y="138"/>
                  </a:lnTo>
                  <a:lnTo>
                    <a:pt x="753" y="138"/>
                  </a:lnTo>
                  <a:lnTo>
                    <a:pt x="754" y="137"/>
                  </a:lnTo>
                  <a:lnTo>
                    <a:pt x="754" y="137"/>
                  </a:lnTo>
                  <a:lnTo>
                    <a:pt x="757" y="137"/>
                  </a:lnTo>
                  <a:lnTo>
                    <a:pt x="757" y="137"/>
                  </a:lnTo>
                  <a:lnTo>
                    <a:pt x="757" y="137"/>
                  </a:lnTo>
                  <a:lnTo>
                    <a:pt x="757" y="133"/>
                  </a:lnTo>
                  <a:lnTo>
                    <a:pt x="759" y="132"/>
                  </a:lnTo>
                  <a:lnTo>
                    <a:pt x="760" y="130"/>
                  </a:lnTo>
                  <a:lnTo>
                    <a:pt x="762" y="130"/>
                  </a:lnTo>
                  <a:lnTo>
                    <a:pt x="763" y="129"/>
                  </a:lnTo>
                  <a:lnTo>
                    <a:pt x="763" y="129"/>
                  </a:lnTo>
                  <a:lnTo>
                    <a:pt x="765" y="127"/>
                  </a:lnTo>
                  <a:lnTo>
                    <a:pt x="766" y="126"/>
                  </a:lnTo>
                  <a:lnTo>
                    <a:pt x="766" y="123"/>
                  </a:lnTo>
                  <a:lnTo>
                    <a:pt x="766" y="123"/>
                  </a:lnTo>
                  <a:lnTo>
                    <a:pt x="763" y="121"/>
                  </a:lnTo>
                  <a:lnTo>
                    <a:pt x="763" y="123"/>
                  </a:lnTo>
                  <a:lnTo>
                    <a:pt x="760" y="124"/>
                  </a:lnTo>
                  <a:lnTo>
                    <a:pt x="757" y="126"/>
                  </a:lnTo>
                  <a:lnTo>
                    <a:pt x="756" y="127"/>
                  </a:lnTo>
                  <a:lnTo>
                    <a:pt x="756" y="130"/>
                  </a:lnTo>
                  <a:lnTo>
                    <a:pt x="756" y="132"/>
                  </a:lnTo>
                  <a:lnTo>
                    <a:pt x="754" y="130"/>
                  </a:lnTo>
                  <a:lnTo>
                    <a:pt x="753" y="130"/>
                  </a:lnTo>
                  <a:lnTo>
                    <a:pt x="751" y="130"/>
                  </a:lnTo>
                  <a:lnTo>
                    <a:pt x="750" y="132"/>
                  </a:lnTo>
                  <a:lnTo>
                    <a:pt x="750" y="133"/>
                  </a:lnTo>
                  <a:lnTo>
                    <a:pt x="747" y="133"/>
                  </a:lnTo>
                  <a:lnTo>
                    <a:pt x="745" y="132"/>
                  </a:lnTo>
                  <a:lnTo>
                    <a:pt x="744" y="132"/>
                  </a:lnTo>
                  <a:lnTo>
                    <a:pt x="742" y="133"/>
                  </a:lnTo>
                  <a:lnTo>
                    <a:pt x="742" y="135"/>
                  </a:lnTo>
                  <a:lnTo>
                    <a:pt x="742" y="137"/>
                  </a:lnTo>
                  <a:lnTo>
                    <a:pt x="742" y="138"/>
                  </a:lnTo>
                  <a:lnTo>
                    <a:pt x="738" y="138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5" y="138"/>
                  </a:lnTo>
                  <a:lnTo>
                    <a:pt x="735" y="137"/>
                  </a:lnTo>
                  <a:lnTo>
                    <a:pt x="730" y="133"/>
                  </a:lnTo>
                  <a:lnTo>
                    <a:pt x="730" y="133"/>
                  </a:lnTo>
                  <a:lnTo>
                    <a:pt x="731" y="130"/>
                  </a:lnTo>
                  <a:lnTo>
                    <a:pt x="735" y="123"/>
                  </a:lnTo>
                  <a:lnTo>
                    <a:pt x="735" y="123"/>
                  </a:lnTo>
                  <a:lnTo>
                    <a:pt x="742" y="121"/>
                  </a:lnTo>
                  <a:lnTo>
                    <a:pt x="745" y="120"/>
                  </a:lnTo>
                  <a:lnTo>
                    <a:pt x="753" y="117"/>
                  </a:lnTo>
                  <a:lnTo>
                    <a:pt x="754" y="115"/>
                  </a:lnTo>
                  <a:lnTo>
                    <a:pt x="759" y="112"/>
                  </a:lnTo>
                  <a:lnTo>
                    <a:pt x="762" y="112"/>
                  </a:lnTo>
                  <a:lnTo>
                    <a:pt x="763" y="112"/>
                  </a:lnTo>
                  <a:lnTo>
                    <a:pt x="765" y="114"/>
                  </a:lnTo>
                  <a:lnTo>
                    <a:pt x="766" y="115"/>
                  </a:lnTo>
                  <a:lnTo>
                    <a:pt x="768" y="117"/>
                  </a:lnTo>
                  <a:lnTo>
                    <a:pt x="769" y="120"/>
                  </a:lnTo>
                  <a:lnTo>
                    <a:pt x="769" y="124"/>
                  </a:lnTo>
                  <a:lnTo>
                    <a:pt x="769" y="127"/>
                  </a:lnTo>
                  <a:lnTo>
                    <a:pt x="771" y="129"/>
                  </a:lnTo>
                  <a:lnTo>
                    <a:pt x="773" y="132"/>
                  </a:lnTo>
                  <a:lnTo>
                    <a:pt x="774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7" y="135"/>
                  </a:lnTo>
                  <a:lnTo>
                    <a:pt x="777" y="135"/>
                  </a:lnTo>
                  <a:lnTo>
                    <a:pt x="779" y="135"/>
                  </a:lnTo>
                  <a:lnTo>
                    <a:pt x="780" y="135"/>
                  </a:lnTo>
                  <a:lnTo>
                    <a:pt x="780" y="137"/>
                  </a:lnTo>
                  <a:lnTo>
                    <a:pt x="780" y="138"/>
                  </a:lnTo>
                  <a:lnTo>
                    <a:pt x="780" y="140"/>
                  </a:lnTo>
                  <a:lnTo>
                    <a:pt x="782" y="141"/>
                  </a:lnTo>
                  <a:lnTo>
                    <a:pt x="783" y="141"/>
                  </a:lnTo>
                  <a:lnTo>
                    <a:pt x="785" y="143"/>
                  </a:lnTo>
                  <a:lnTo>
                    <a:pt x="789" y="141"/>
                  </a:lnTo>
                  <a:lnTo>
                    <a:pt x="792" y="141"/>
                  </a:lnTo>
                  <a:lnTo>
                    <a:pt x="794" y="140"/>
                  </a:lnTo>
                  <a:lnTo>
                    <a:pt x="795" y="141"/>
                  </a:lnTo>
                  <a:lnTo>
                    <a:pt x="800" y="146"/>
                  </a:lnTo>
                  <a:lnTo>
                    <a:pt x="801" y="147"/>
                  </a:lnTo>
                  <a:lnTo>
                    <a:pt x="804" y="149"/>
                  </a:lnTo>
                  <a:lnTo>
                    <a:pt x="807" y="150"/>
                  </a:lnTo>
                  <a:lnTo>
                    <a:pt x="809" y="152"/>
                  </a:lnTo>
                  <a:lnTo>
                    <a:pt x="809" y="152"/>
                  </a:lnTo>
                  <a:lnTo>
                    <a:pt x="812" y="152"/>
                  </a:lnTo>
                  <a:lnTo>
                    <a:pt x="814" y="152"/>
                  </a:lnTo>
                  <a:lnTo>
                    <a:pt x="817" y="153"/>
                  </a:lnTo>
                  <a:lnTo>
                    <a:pt x="818" y="153"/>
                  </a:lnTo>
                  <a:lnTo>
                    <a:pt x="823" y="150"/>
                  </a:lnTo>
                  <a:lnTo>
                    <a:pt x="824" y="150"/>
                  </a:lnTo>
                  <a:lnTo>
                    <a:pt x="826" y="150"/>
                  </a:lnTo>
                  <a:lnTo>
                    <a:pt x="827" y="149"/>
                  </a:lnTo>
                  <a:lnTo>
                    <a:pt x="829" y="149"/>
                  </a:lnTo>
                  <a:lnTo>
                    <a:pt x="830" y="149"/>
                  </a:lnTo>
                  <a:lnTo>
                    <a:pt x="832" y="149"/>
                  </a:lnTo>
                  <a:lnTo>
                    <a:pt x="835" y="149"/>
                  </a:lnTo>
                  <a:lnTo>
                    <a:pt x="839" y="149"/>
                  </a:lnTo>
                  <a:lnTo>
                    <a:pt x="844" y="150"/>
                  </a:lnTo>
                  <a:lnTo>
                    <a:pt x="845" y="152"/>
                  </a:lnTo>
                  <a:lnTo>
                    <a:pt x="847" y="152"/>
                  </a:lnTo>
                  <a:lnTo>
                    <a:pt x="848" y="152"/>
                  </a:lnTo>
                  <a:lnTo>
                    <a:pt x="850" y="152"/>
                  </a:lnTo>
                  <a:lnTo>
                    <a:pt x="852" y="152"/>
                  </a:lnTo>
                  <a:lnTo>
                    <a:pt x="853" y="150"/>
                  </a:lnTo>
                  <a:lnTo>
                    <a:pt x="856" y="150"/>
                  </a:lnTo>
                  <a:lnTo>
                    <a:pt x="856" y="149"/>
                  </a:lnTo>
                  <a:lnTo>
                    <a:pt x="856" y="149"/>
                  </a:lnTo>
                  <a:lnTo>
                    <a:pt x="856" y="147"/>
                  </a:lnTo>
                  <a:lnTo>
                    <a:pt x="855" y="146"/>
                  </a:lnTo>
                  <a:lnTo>
                    <a:pt x="853" y="144"/>
                  </a:lnTo>
                  <a:lnTo>
                    <a:pt x="853" y="143"/>
                  </a:lnTo>
                  <a:lnTo>
                    <a:pt x="853" y="141"/>
                  </a:lnTo>
                  <a:lnTo>
                    <a:pt x="853" y="141"/>
                  </a:lnTo>
                  <a:lnTo>
                    <a:pt x="853" y="141"/>
                  </a:lnTo>
                  <a:lnTo>
                    <a:pt x="855" y="141"/>
                  </a:lnTo>
                  <a:lnTo>
                    <a:pt x="856" y="144"/>
                  </a:lnTo>
                  <a:lnTo>
                    <a:pt x="861" y="150"/>
                  </a:lnTo>
                  <a:lnTo>
                    <a:pt x="862" y="152"/>
                  </a:lnTo>
                  <a:lnTo>
                    <a:pt x="862" y="152"/>
                  </a:lnTo>
                  <a:lnTo>
                    <a:pt x="867" y="155"/>
                  </a:lnTo>
                  <a:lnTo>
                    <a:pt x="868" y="155"/>
                  </a:lnTo>
                  <a:lnTo>
                    <a:pt x="870" y="153"/>
                  </a:lnTo>
                  <a:lnTo>
                    <a:pt x="871" y="153"/>
                  </a:lnTo>
                  <a:lnTo>
                    <a:pt x="871" y="152"/>
                  </a:lnTo>
                  <a:lnTo>
                    <a:pt x="871" y="152"/>
                  </a:lnTo>
                  <a:lnTo>
                    <a:pt x="871" y="150"/>
                  </a:lnTo>
                  <a:lnTo>
                    <a:pt x="871" y="149"/>
                  </a:lnTo>
                  <a:lnTo>
                    <a:pt x="871" y="147"/>
                  </a:lnTo>
                  <a:lnTo>
                    <a:pt x="870" y="146"/>
                  </a:lnTo>
                  <a:lnTo>
                    <a:pt x="867" y="144"/>
                  </a:lnTo>
                  <a:lnTo>
                    <a:pt x="865" y="144"/>
                  </a:lnTo>
                  <a:lnTo>
                    <a:pt x="862" y="144"/>
                  </a:lnTo>
                  <a:lnTo>
                    <a:pt x="861" y="146"/>
                  </a:lnTo>
                  <a:lnTo>
                    <a:pt x="859" y="146"/>
                  </a:lnTo>
                  <a:lnTo>
                    <a:pt x="856" y="141"/>
                  </a:lnTo>
                  <a:lnTo>
                    <a:pt x="855" y="140"/>
                  </a:lnTo>
                  <a:lnTo>
                    <a:pt x="855" y="138"/>
                  </a:lnTo>
                  <a:lnTo>
                    <a:pt x="856" y="140"/>
                  </a:lnTo>
                  <a:lnTo>
                    <a:pt x="856" y="138"/>
                  </a:lnTo>
                  <a:lnTo>
                    <a:pt x="856" y="137"/>
                  </a:lnTo>
                  <a:lnTo>
                    <a:pt x="856" y="135"/>
                  </a:lnTo>
                  <a:lnTo>
                    <a:pt x="853" y="132"/>
                  </a:lnTo>
                  <a:lnTo>
                    <a:pt x="853" y="130"/>
                  </a:lnTo>
                  <a:lnTo>
                    <a:pt x="855" y="130"/>
                  </a:lnTo>
                  <a:lnTo>
                    <a:pt x="855" y="130"/>
                  </a:lnTo>
                  <a:lnTo>
                    <a:pt x="856" y="130"/>
                  </a:lnTo>
                  <a:lnTo>
                    <a:pt x="859" y="132"/>
                  </a:lnTo>
                  <a:lnTo>
                    <a:pt x="861" y="132"/>
                  </a:lnTo>
                  <a:lnTo>
                    <a:pt x="864" y="130"/>
                  </a:lnTo>
                  <a:lnTo>
                    <a:pt x="862" y="127"/>
                  </a:lnTo>
                  <a:lnTo>
                    <a:pt x="862" y="126"/>
                  </a:lnTo>
                  <a:lnTo>
                    <a:pt x="862" y="126"/>
                  </a:lnTo>
                  <a:lnTo>
                    <a:pt x="864" y="126"/>
                  </a:lnTo>
                  <a:lnTo>
                    <a:pt x="865" y="127"/>
                  </a:lnTo>
                  <a:lnTo>
                    <a:pt x="867" y="127"/>
                  </a:lnTo>
                  <a:lnTo>
                    <a:pt x="868" y="126"/>
                  </a:lnTo>
                  <a:lnTo>
                    <a:pt x="868" y="126"/>
                  </a:lnTo>
                  <a:lnTo>
                    <a:pt x="870" y="127"/>
                  </a:lnTo>
                  <a:lnTo>
                    <a:pt x="870" y="127"/>
                  </a:lnTo>
                  <a:lnTo>
                    <a:pt x="871" y="130"/>
                  </a:lnTo>
                  <a:lnTo>
                    <a:pt x="873" y="132"/>
                  </a:lnTo>
                  <a:lnTo>
                    <a:pt x="874" y="135"/>
                  </a:lnTo>
                  <a:lnTo>
                    <a:pt x="874" y="135"/>
                  </a:lnTo>
                  <a:lnTo>
                    <a:pt x="879" y="135"/>
                  </a:lnTo>
                  <a:lnTo>
                    <a:pt x="880" y="133"/>
                  </a:lnTo>
                  <a:lnTo>
                    <a:pt x="880" y="133"/>
                  </a:lnTo>
                  <a:lnTo>
                    <a:pt x="880" y="135"/>
                  </a:lnTo>
                  <a:lnTo>
                    <a:pt x="877" y="141"/>
                  </a:lnTo>
                  <a:lnTo>
                    <a:pt x="877" y="141"/>
                  </a:lnTo>
                  <a:lnTo>
                    <a:pt x="879" y="141"/>
                  </a:lnTo>
                  <a:lnTo>
                    <a:pt x="879" y="141"/>
                  </a:lnTo>
                  <a:lnTo>
                    <a:pt x="880" y="140"/>
                  </a:lnTo>
                  <a:lnTo>
                    <a:pt x="880" y="138"/>
                  </a:lnTo>
                  <a:lnTo>
                    <a:pt x="880" y="138"/>
                  </a:lnTo>
                  <a:lnTo>
                    <a:pt x="885" y="135"/>
                  </a:lnTo>
                  <a:lnTo>
                    <a:pt x="886" y="135"/>
                  </a:lnTo>
                  <a:lnTo>
                    <a:pt x="885" y="138"/>
                  </a:lnTo>
                  <a:lnTo>
                    <a:pt x="883" y="149"/>
                  </a:lnTo>
                  <a:lnTo>
                    <a:pt x="883" y="152"/>
                  </a:lnTo>
                  <a:lnTo>
                    <a:pt x="883" y="153"/>
                  </a:lnTo>
                  <a:lnTo>
                    <a:pt x="882" y="158"/>
                  </a:lnTo>
                  <a:lnTo>
                    <a:pt x="882" y="159"/>
                  </a:lnTo>
                  <a:lnTo>
                    <a:pt x="883" y="162"/>
                  </a:lnTo>
                  <a:lnTo>
                    <a:pt x="883" y="164"/>
                  </a:lnTo>
                  <a:lnTo>
                    <a:pt x="883" y="165"/>
                  </a:lnTo>
                  <a:lnTo>
                    <a:pt x="883" y="167"/>
                  </a:lnTo>
                  <a:lnTo>
                    <a:pt x="886" y="167"/>
                  </a:lnTo>
                  <a:lnTo>
                    <a:pt x="888" y="165"/>
                  </a:lnTo>
                  <a:lnTo>
                    <a:pt x="890" y="165"/>
                  </a:lnTo>
                  <a:lnTo>
                    <a:pt x="890" y="165"/>
                  </a:lnTo>
                  <a:lnTo>
                    <a:pt x="888" y="168"/>
                  </a:lnTo>
                  <a:lnTo>
                    <a:pt x="888" y="170"/>
                  </a:lnTo>
                  <a:lnTo>
                    <a:pt x="891" y="168"/>
                  </a:lnTo>
                  <a:lnTo>
                    <a:pt x="891" y="168"/>
                  </a:lnTo>
                  <a:lnTo>
                    <a:pt x="891" y="168"/>
                  </a:lnTo>
                  <a:lnTo>
                    <a:pt x="893" y="170"/>
                  </a:lnTo>
                  <a:lnTo>
                    <a:pt x="893" y="172"/>
                  </a:lnTo>
                  <a:lnTo>
                    <a:pt x="893" y="173"/>
                  </a:lnTo>
                  <a:lnTo>
                    <a:pt x="893" y="175"/>
                  </a:lnTo>
                  <a:lnTo>
                    <a:pt x="893" y="176"/>
                  </a:lnTo>
                  <a:lnTo>
                    <a:pt x="893" y="176"/>
                  </a:lnTo>
                  <a:lnTo>
                    <a:pt x="891" y="176"/>
                  </a:lnTo>
                  <a:lnTo>
                    <a:pt x="891" y="176"/>
                  </a:lnTo>
                  <a:lnTo>
                    <a:pt x="890" y="176"/>
                  </a:lnTo>
                  <a:lnTo>
                    <a:pt x="888" y="176"/>
                  </a:lnTo>
                  <a:lnTo>
                    <a:pt x="886" y="175"/>
                  </a:lnTo>
                  <a:lnTo>
                    <a:pt x="885" y="175"/>
                  </a:lnTo>
                  <a:lnTo>
                    <a:pt x="885" y="176"/>
                  </a:lnTo>
                  <a:lnTo>
                    <a:pt x="883" y="175"/>
                  </a:lnTo>
                  <a:lnTo>
                    <a:pt x="882" y="173"/>
                  </a:lnTo>
                  <a:lnTo>
                    <a:pt x="880" y="173"/>
                  </a:lnTo>
                  <a:lnTo>
                    <a:pt x="880" y="173"/>
                  </a:lnTo>
                  <a:lnTo>
                    <a:pt x="880" y="175"/>
                  </a:lnTo>
                  <a:lnTo>
                    <a:pt x="882" y="176"/>
                  </a:lnTo>
                  <a:lnTo>
                    <a:pt x="888" y="184"/>
                  </a:lnTo>
                  <a:lnTo>
                    <a:pt x="888" y="185"/>
                  </a:lnTo>
                  <a:lnTo>
                    <a:pt x="888" y="187"/>
                  </a:lnTo>
                  <a:lnTo>
                    <a:pt x="888" y="187"/>
                  </a:lnTo>
                  <a:lnTo>
                    <a:pt x="890" y="185"/>
                  </a:lnTo>
                  <a:lnTo>
                    <a:pt x="888" y="184"/>
                  </a:lnTo>
                  <a:lnTo>
                    <a:pt x="886" y="179"/>
                  </a:lnTo>
                  <a:lnTo>
                    <a:pt x="885" y="178"/>
                  </a:lnTo>
                  <a:lnTo>
                    <a:pt x="885" y="178"/>
                  </a:lnTo>
                  <a:lnTo>
                    <a:pt x="886" y="176"/>
                  </a:lnTo>
                  <a:lnTo>
                    <a:pt x="891" y="178"/>
                  </a:lnTo>
                  <a:lnTo>
                    <a:pt x="893" y="178"/>
                  </a:lnTo>
                  <a:lnTo>
                    <a:pt x="893" y="176"/>
                  </a:lnTo>
                  <a:lnTo>
                    <a:pt x="894" y="176"/>
                  </a:lnTo>
                  <a:lnTo>
                    <a:pt x="894" y="170"/>
                  </a:lnTo>
                  <a:lnTo>
                    <a:pt x="896" y="167"/>
                  </a:lnTo>
                  <a:lnTo>
                    <a:pt x="894" y="164"/>
                  </a:lnTo>
                  <a:lnTo>
                    <a:pt x="894" y="159"/>
                  </a:lnTo>
                  <a:lnTo>
                    <a:pt x="893" y="156"/>
                  </a:lnTo>
                  <a:lnTo>
                    <a:pt x="891" y="153"/>
                  </a:lnTo>
                  <a:lnTo>
                    <a:pt x="890" y="152"/>
                  </a:lnTo>
                  <a:lnTo>
                    <a:pt x="893" y="143"/>
                  </a:lnTo>
                  <a:lnTo>
                    <a:pt x="893" y="141"/>
                  </a:lnTo>
                  <a:lnTo>
                    <a:pt x="894" y="141"/>
                  </a:lnTo>
                  <a:lnTo>
                    <a:pt x="896" y="141"/>
                  </a:lnTo>
                  <a:lnTo>
                    <a:pt x="897" y="140"/>
                  </a:lnTo>
                  <a:lnTo>
                    <a:pt x="899" y="141"/>
                  </a:lnTo>
                  <a:lnTo>
                    <a:pt x="900" y="141"/>
                  </a:lnTo>
                  <a:lnTo>
                    <a:pt x="902" y="141"/>
                  </a:lnTo>
                  <a:lnTo>
                    <a:pt x="905" y="137"/>
                  </a:lnTo>
                  <a:lnTo>
                    <a:pt x="906" y="135"/>
                  </a:lnTo>
                  <a:lnTo>
                    <a:pt x="908" y="133"/>
                  </a:lnTo>
                  <a:lnTo>
                    <a:pt x="909" y="130"/>
                  </a:lnTo>
                  <a:lnTo>
                    <a:pt x="911" y="127"/>
                  </a:lnTo>
                  <a:lnTo>
                    <a:pt x="915" y="124"/>
                  </a:lnTo>
                  <a:lnTo>
                    <a:pt x="917" y="123"/>
                  </a:lnTo>
                  <a:lnTo>
                    <a:pt x="917" y="123"/>
                  </a:lnTo>
                  <a:lnTo>
                    <a:pt x="915" y="123"/>
                  </a:lnTo>
                  <a:lnTo>
                    <a:pt x="915" y="121"/>
                  </a:lnTo>
                  <a:lnTo>
                    <a:pt x="914" y="120"/>
                  </a:lnTo>
                  <a:lnTo>
                    <a:pt x="915" y="117"/>
                  </a:lnTo>
                  <a:lnTo>
                    <a:pt x="915" y="115"/>
                  </a:lnTo>
                  <a:lnTo>
                    <a:pt x="914" y="114"/>
                  </a:lnTo>
                  <a:lnTo>
                    <a:pt x="914" y="112"/>
                  </a:lnTo>
                  <a:lnTo>
                    <a:pt x="914" y="111"/>
                  </a:lnTo>
                  <a:lnTo>
                    <a:pt x="912" y="109"/>
                  </a:lnTo>
                  <a:lnTo>
                    <a:pt x="912" y="109"/>
                  </a:lnTo>
                  <a:lnTo>
                    <a:pt x="912" y="109"/>
                  </a:lnTo>
                  <a:lnTo>
                    <a:pt x="912" y="111"/>
                  </a:lnTo>
                  <a:lnTo>
                    <a:pt x="911" y="114"/>
                  </a:lnTo>
                  <a:lnTo>
                    <a:pt x="911" y="115"/>
                  </a:lnTo>
                  <a:lnTo>
                    <a:pt x="909" y="117"/>
                  </a:lnTo>
                  <a:lnTo>
                    <a:pt x="908" y="118"/>
                  </a:lnTo>
                  <a:lnTo>
                    <a:pt x="905" y="118"/>
                  </a:lnTo>
                  <a:lnTo>
                    <a:pt x="903" y="117"/>
                  </a:lnTo>
                  <a:lnTo>
                    <a:pt x="903" y="117"/>
                  </a:lnTo>
                  <a:lnTo>
                    <a:pt x="903" y="112"/>
                  </a:lnTo>
                  <a:lnTo>
                    <a:pt x="905" y="111"/>
                  </a:lnTo>
                  <a:lnTo>
                    <a:pt x="908" y="108"/>
                  </a:lnTo>
                  <a:lnTo>
                    <a:pt x="909" y="105"/>
                  </a:lnTo>
                  <a:lnTo>
                    <a:pt x="909" y="105"/>
                  </a:lnTo>
                  <a:lnTo>
                    <a:pt x="908" y="105"/>
                  </a:lnTo>
                  <a:lnTo>
                    <a:pt x="908" y="105"/>
                  </a:lnTo>
                  <a:lnTo>
                    <a:pt x="906" y="102"/>
                  </a:lnTo>
                  <a:lnTo>
                    <a:pt x="908" y="100"/>
                  </a:lnTo>
                  <a:lnTo>
                    <a:pt x="908" y="99"/>
                  </a:lnTo>
                  <a:lnTo>
                    <a:pt x="909" y="97"/>
                  </a:lnTo>
                  <a:lnTo>
                    <a:pt x="912" y="97"/>
                  </a:lnTo>
                  <a:lnTo>
                    <a:pt x="915" y="95"/>
                  </a:lnTo>
                  <a:lnTo>
                    <a:pt x="915" y="95"/>
                  </a:lnTo>
                  <a:lnTo>
                    <a:pt x="912" y="100"/>
                  </a:lnTo>
                  <a:lnTo>
                    <a:pt x="912" y="102"/>
                  </a:lnTo>
                  <a:lnTo>
                    <a:pt x="914" y="102"/>
                  </a:lnTo>
                  <a:lnTo>
                    <a:pt x="915" y="100"/>
                  </a:lnTo>
                  <a:lnTo>
                    <a:pt x="917" y="97"/>
                  </a:lnTo>
                  <a:lnTo>
                    <a:pt x="917" y="97"/>
                  </a:lnTo>
                  <a:lnTo>
                    <a:pt x="917" y="97"/>
                  </a:lnTo>
                  <a:lnTo>
                    <a:pt x="915" y="95"/>
                  </a:lnTo>
                  <a:lnTo>
                    <a:pt x="917" y="94"/>
                  </a:lnTo>
                  <a:lnTo>
                    <a:pt x="917" y="92"/>
                  </a:lnTo>
                  <a:lnTo>
                    <a:pt x="915" y="91"/>
                  </a:lnTo>
                  <a:lnTo>
                    <a:pt x="912" y="92"/>
                  </a:lnTo>
                  <a:lnTo>
                    <a:pt x="911" y="94"/>
                  </a:lnTo>
                  <a:lnTo>
                    <a:pt x="911" y="94"/>
                  </a:lnTo>
                  <a:lnTo>
                    <a:pt x="908" y="94"/>
                  </a:lnTo>
                  <a:lnTo>
                    <a:pt x="908" y="94"/>
                  </a:lnTo>
                  <a:lnTo>
                    <a:pt x="906" y="92"/>
                  </a:lnTo>
                  <a:lnTo>
                    <a:pt x="905" y="91"/>
                  </a:lnTo>
                  <a:lnTo>
                    <a:pt x="905" y="89"/>
                  </a:lnTo>
                  <a:lnTo>
                    <a:pt x="903" y="86"/>
                  </a:lnTo>
                  <a:lnTo>
                    <a:pt x="902" y="86"/>
                  </a:lnTo>
                  <a:lnTo>
                    <a:pt x="902" y="86"/>
                  </a:lnTo>
                  <a:lnTo>
                    <a:pt x="900" y="89"/>
                  </a:lnTo>
                  <a:lnTo>
                    <a:pt x="900" y="89"/>
                  </a:lnTo>
                  <a:lnTo>
                    <a:pt x="894" y="86"/>
                  </a:lnTo>
                  <a:lnTo>
                    <a:pt x="893" y="85"/>
                  </a:lnTo>
                  <a:lnTo>
                    <a:pt x="891" y="83"/>
                  </a:lnTo>
                  <a:lnTo>
                    <a:pt x="890" y="82"/>
                  </a:lnTo>
                  <a:lnTo>
                    <a:pt x="888" y="82"/>
                  </a:lnTo>
                  <a:lnTo>
                    <a:pt x="886" y="82"/>
                  </a:lnTo>
                  <a:lnTo>
                    <a:pt x="885" y="80"/>
                  </a:lnTo>
                  <a:lnTo>
                    <a:pt x="885" y="79"/>
                  </a:lnTo>
                  <a:lnTo>
                    <a:pt x="883" y="77"/>
                  </a:lnTo>
                  <a:lnTo>
                    <a:pt x="882" y="74"/>
                  </a:lnTo>
                  <a:lnTo>
                    <a:pt x="880" y="70"/>
                  </a:lnTo>
                  <a:lnTo>
                    <a:pt x="879" y="67"/>
                  </a:lnTo>
                  <a:lnTo>
                    <a:pt x="879" y="65"/>
                  </a:lnTo>
                  <a:lnTo>
                    <a:pt x="879" y="62"/>
                  </a:lnTo>
                  <a:lnTo>
                    <a:pt x="882" y="57"/>
                  </a:lnTo>
                  <a:lnTo>
                    <a:pt x="882" y="56"/>
                  </a:lnTo>
                  <a:lnTo>
                    <a:pt x="883" y="54"/>
                  </a:lnTo>
                  <a:lnTo>
                    <a:pt x="885" y="54"/>
                  </a:lnTo>
                  <a:lnTo>
                    <a:pt x="885" y="54"/>
                  </a:lnTo>
                  <a:lnTo>
                    <a:pt x="888" y="54"/>
                  </a:lnTo>
                  <a:lnTo>
                    <a:pt x="886" y="53"/>
                  </a:lnTo>
                  <a:lnTo>
                    <a:pt x="886" y="51"/>
                  </a:lnTo>
                  <a:lnTo>
                    <a:pt x="888" y="48"/>
                  </a:lnTo>
                  <a:lnTo>
                    <a:pt x="886" y="48"/>
                  </a:lnTo>
                  <a:lnTo>
                    <a:pt x="883" y="51"/>
                  </a:lnTo>
                  <a:lnTo>
                    <a:pt x="883" y="51"/>
                  </a:lnTo>
                  <a:lnTo>
                    <a:pt x="882" y="50"/>
                  </a:lnTo>
                  <a:lnTo>
                    <a:pt x="879" y="45"/>
                  </a:lnTo>
                  <a:lnTo>
                    <a:pt x="879" y="42"/>
                  </a:lnTo>
                  <a:lnTo>
                    <a:pt x="880" y="38"/>
                  </a:lnTo>
                  <a:lnTo>
                    <a:pt x="880" y="35"/>
                  </a:lnTo>
                  <a:lnTo>
                    <a:pt x="879" y="33"/>
                  </a:lnTo>
                  <a:lnTo>
                    <a:pt x="880" y="32"/>
                  </a:lnTo>
                  <a:lnTo>
                    <a:pt x="880" y="32"/>
                  </a:lnTo>
                  <a:lnTo>
                    <a:pt x="880" y="32"/>
                  </a:lnTo>
                  <a:lnTo>
                    <a:pt x="880" y="29"/>
                  </a:lnTo>
                  <a:lnTo>
                    <a:pt x="880" y="27"/>
                  </a:lnTo>
                  <a:lnTo>
                    <a:pt x="882" y="24"/>
                  </a:lnTo>
                  <a:lnTo>
                    <a:pt x="885" y="22"/>
                  </a:lnTo>
                  <a:lnTo>
                    <a:pt x="885" y="22"/>
                  </a:lnTo>
                  <a:lnTo>
                    <a:pt x="886" y="22"/>
                  </a:lnTo>
                  <a:lnTo>
                    <a:pt x="886" y="22"/>
                  </a:lnTo>
                  <a:lnTo>
                    <a:pt x="888" y="24"/>
                  </a:lnTo>
                  <a:lnTo>
                    <a:pt x="890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3" y="19"/>
                  </a:lnTo>
                  <a:lnTo>
                    <a:pt x="893" y="19"/>
                  </a:lnTo>
                  <a:lnTo>
                    <a:pt x="893" y="18"/>
                  </a:lnTo>
                  <a:lnTo>
                    <a:pt x="890" y="18"/>
                  </a:lnTo>
                  <a:lnTo>
                    <a:pt x="888" y="18"/>
                  </a:lnTo>
                  <a:lnTo>
                    <a:pt x="888" y="18"/>
                  </a:lnTo>
                  <a:lnTo>
                    <a:pt x="888" y="16"/>
                  </a:lnTo>
                  <a:lnTo>
                    <a:pt x="888" y="15"/>
                  </a:lnTo>
                  <a:lnTo>
                    <a:pt x="891" y="12"/>
                  </a:lnTo>
                  <a:lnTo>
                    <a:pt x="893" y="7"/>
                  </a:lnTo>
                  <a:lnTo>
                    <a:pt x="896" y="3"/>
                  </a:lnTo>
                  <a:lnTo>
                    <a:pt x="900" y="0"/>
                  </a:lnTo>
                  <a:lnTo>
                    <a:pt x="902" y="0"/>
                  </a:lnTo>
                  <a:lnTo>
                    <a:pt x="903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22707">
              <a:extLst>
                <a:ext uri="{FF2B5EF4-FFF2-40B4-BE49-F238E27FC236}">
                  <a16:creationId xmlns:a16="http://schemas.microsoft.com/office/drawing/2014/main" id="{93B258F2-B621-474F-842B-7A2223A18E9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71919" y="926430"/>
              <a:ext cx="3791857" cy="2915741"/>
            </a:xfrm>
            <a:custGeom>
              <a:avLst/>
              <a:gdLst>
                <a:gd name="T0" fmla="*/ 1603 w 2553"/>
                <a:gd name="T1" fmla="*/ 199 h 2023"/>
                <a:gd name="T2" fmla="*/ 1816 w 2553"/>
                <a:gd name="T3" fmla="*/ 313 h 2023"/>
                <a:gd name="T4" fmla="*/ 2049 w 2553"/>
                <a:gd name="T5" fmla="*/ 286 h 2023"/>
                <a:gd name="T6" fmla="*/ 2458 w 2553"/>
                <a:gd name="T7" fmla="*/ 409 h 2023"/>
                <a:gd name="T8" fmla="*/ 2523 w 2553"/>
                <a:gd name="T9" fmla="*/ 508 h 2023"/>
                <a:gd name="T10" fmla="*/ 2382 w 2553"/>
                <a:gd name="T11" fmla="*/ 517 h 2023"/>
                <a:gd name="T12" fmla="*/ 2242 w 2553"/>
                <a:gd name="T13" fmla="*/ 645 h 2023"/>
                <a:gd name="T14" fmla="*/ 2139 w 2553"/>
                <a:gd name="T15" fmla="*/ 712 h 2023"/>
                <a:gd name="T16" fmla="*/ 2120 w 2553"/>
                <a:gd name="T17" fmla="*/ 656 h 2023"/>
                <a:gd name="T18" fmla="*/ 1917 w 2553"/>
                <a:gd name="T19" fmla="*/ 779 h 2023"/>
                <a:gd name="T20" fmla="*/ 1806 w 2553"/>
                <a:gd name="T21" fmla="*/ 1021 h 2023"/>
                <a:gd name="T22" fmla="*/ 1773 w 2553"/>
                <a:gd name="T23" fmla="*/ 1074 h 2023"/>
                <a:gd name="T24" fmla="*/ 1659 w 2553"/>
                <a:gd name="T25" fmla="*/ 1053 h 2023"/>
                <a:gd name="T26" fmla="*/ 1709 w 2553"/>
                <a:gd name="T27" fmla="*/ 1170 h 2023"/>
                <a:gd name="T28" fmla="*/ 1660 w 2553"/>
                <a:gd name="T29" fmla="*/ 1267 h 2023"/>
                <a:gd name="T30" fmla="*/ 1566 w 2553"/>
                <a:gd name="T31" fmla="*/ 1313 h 2023"/>
                <a:gd name="T32" fmla="*/ 1557 w 2553"/>
                <a:gd name="T33" fmla="*/ 1421 h 2023"/>
                <a:gd name="T34" fmla="*/ 1446 w 2553"/>
                <a:gd name="T35" fmla="*/ 1402 h 2023"/>
                <a:gd name="T36" fmla="*/ 1428 w 2553"/>
                <a:gd name="T37" fmla="*/ 1466 h 2023"/>
                <a:gd name="T38" fmla="*/ 1376 w 2553"/>
                <a:gd name="T39" fmla="*/ 1357 h 2023"/>
                <a:gd name="T40" fmla="*/ 1312 w 2553"/>
                <a:gd name="T41" fmla="*/ 1295 h 2023"/>
                <a:gd name="T42" fmla="*/ 1189 w 2553"/>
                <a:gd name="T43" fmla="*/ 1444 h 2023"/>
                <a:gd name="T44" fmla="*/ 1101 w 2553"/>
                <a:gd name="T45" fmla="*/ 1302 h 2023"/>
                <a:gd name="T46" fmla="*/ 905 w 2553"/>
                <a:gd name="T47" fmla="*/ 1222 h 2023"/>
                <a:gd name="T48" fmla="*/ 851 w 2553"/>
                <a:gd name="T49" fmla="*/ 1250 h 2023"/>
                <a:gd name="T50" fmla="*/ 837 w 2553"/>
                <a:gd name="T51" fmla="*/ 1381 h 2023"/>
                <a:gd name="T52" fmla="*/ 645 w 2553"/>
                <a:gd name="T53" fmla="*/ 1188 h 2023"/>
                <a:gd name="T54" fmla="*/ 750 w 2553"/>
                <a:gd name="T55" fmla="*/ 1428 h 2023"/>
                <a:gd name="T56" fmla="*/ 699 w 2553"/>
                <a:gd name="T57" fmla="*/ 1671 h 2023"/>
                <a:gd name="T58" fmla="*/ 652 w 2553"/>
                <a:gd name="T59" fmla="*/ 1867 h 2023"/>
                <a:gd name="T60" fmla="*/ 398 w 2553"/>
                <a:gd name="T61" fmla="*/ 1894 h 2023"/>
                <a:gd name="T62" fmla="*/ 331 w 2553"/>
                <a:gd name="T63" fmla="*/ 1585 h 2023"/>
                <a:gd name="T64" fmla="*/ 292 w 2553"/>
                <a:gd name="T65" fmla="*/ 1516 h 2023"/>
                <a:gd name="T66" fmla="*/ 58 w 2553"/>
                <a:gd name="T67" fmla="*/ 1462 h 2023"/>
                <a:gd name="T68" fmla="*/ 2 w 2553"/>
                <a:gd name="T69" fmla="*/ 1387 h 2023"/>
                <a:gd name="T70" fmla="*/ 216 w 2553"/>
                <a:gd name="T71" fmla="*/ 1095 h 2023"/>
                <a:gd name="T72" fmla="*/ 501 w 2553"/>
                <a:gd name="T73" fmla="*/ 1147 h 2023"/>
                <a:gd name="T74" fmla="*/ 577 w 2553"/>
                <a:gd name="T75" fmla="*/ 1091 h 2023"/>
                <a:gd name="T76" fmla="*/ 636 w 2553"/>
                <a:gd name="T77" fmla="*/ 1000 h 2023"/>
                <a:gd name="T78" fmla="*/ 647 w 2553"/>
                <a:gd name="T79" fmla="*/ 936 h 2023"/>
                <a:gd name="T80" fmla="*/ 557 w 2553"/>
                <a:gd name="T81" fmla="*/ 993 h 2023"/>
                <a:gd name="T82" fmla="*/ 504 w 2553"/>
                <a:gd name="T83" fmla="*/ 1071 h 2023"/>
                <a:gd name="T84" fmla="*/ 426 w 2553"/>
                <a:gd name="T85" fmla="*/ 983 h 2023"/>
                <a:gd name="T86" fmla="*/ 412 w 2553"/>
                <a:gd name="T87" fmla="*/ 1042 h 2023"/>
                <a:gd name="T88" fmla="*/ 210 w 2553"/>
                <a:gd name="T89" fmla="*/ 1059 h 2023"/>
                <a:gd name="T90" fmla="*/ 105 w 2553"/>
                <a:gd name="T91" fmla="*/ 978 h 2023"/>
                <a:gd name="T92" fmla="*/ 193 w 2553"/>
                <a:gd name="T93" fmla="*/ 884 h 2023"/>
                <a:gd name="T94" fmla="*/ 316 w 2553"/>
                <a:gd name="T95" fmla="*/ 721 h 2023"/>
                <a:gd name="T96" fmla="*/ 442 w 2553"/>
                <a:gd name="T97" fmla="*/ 762 h 2023"/>
                <a:gd name="T98" fmla="*/ 548 w 2553"/>
                <a:gd name="T99" fmla="*/ 630 h 2023"/>
                <a:gd name="T100" fmla="*/ 520 w 2553"/>
                <a:gd name="T101" fmla="*/ 490 h 2023"/>
                <a:gd name="T102" fmla="*/ 439 w 2553"/>
                <a:gd name="T103" fmla="*/ 633 h 2023"/>
                <a:gd name="T104" fmla="*/ 356 w 2553"/>
                <a:gd name="T105" fmla="*/ 682 h 2023"/>
                <a:gd name="T106" fmla="*/ 280 w 2553"/>
                <a:gd name="T107" fmla="*/ 651 h 2023"/>
                <a:gd name="T108" fmla="*/ 319 w 2553"/>
                <a:gd name="T109" fmla="*/ 552 h 2023"/>
                <a:gd name="T110" fmla="*/ 400 w 2553"/>
                <a:gd name="T111" fmla="*/ 427 h 2023"/>
                <a:gd name="T112" fmla="*/ 533 w 2553"/>
                <a:gd name="T113" fmla="*/ 318 h 2023"/>
                <a:gd name="T114" fmla="*/ 711 w 2553"/>
                <a:gd name="T115" fmla="*/ 420 h 2023"/>
                <a:gd name="T116" fmla="*/ 753 w 2553"/>
                <a:gd name="T117" fmla="*/ 474 h 2023"/>
                <a:gd name="T118" fmla="*/ 952 w 2553"/>
                <a:gd name="T119" fmla="*/ 397 h 2023"/>
                <a:gd name="T120" fmla="*/ 1074 w 2553"/>
                <a:gd name="T121" fmla="*/ 455 h 2023"/>
                <a:gd name="T122" fmla="*/ 1161 w 2553"/>
                <a:gd name="T123" fmla="*/ 272 h 2023"/>
                <a:gd name="T124" fmla="*/ 1281 w 2553"/>
                <a:gd name="T125" fmla="*/ 170 h 2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3" h="2023">
                  <a:moveTo>
                    <a:pt x="1493" y="0"/>
                  </a:moveTo>
                  <a:lnTo>
                    <a:pt x="1495" y="0"/>
                  </a:lnTo>
                  <a:lnTo>
                    <a:pt x="1504" y="5"/>
                  </a:lnTo>
                  <a:lnTo>
                    <a:pt x="1505" y="8"/>
                  </a:lnTo>
                  <a:lnTo>
                    <a:pt x="1510" y="11"/>
                  </a:lnTo>
                  <a:lnTo>
                    <a:pt x="1515" y="12"/>
                  </a:lnTo>
                  <a:lnTo>
                    <a:pt x="1516" y="14"/>
                  </a:lnTo>
                  <a:lnTo>
                    <a:pt x="1518" y="17"/>
                  </a:lnTo>
                  <a:lnTo>
                    <a:pt x="1519" y="20"/>
                  </a:lnTo>
                  <a:lnTo>
                    <a:pt x="1515" y="21"/>
                  </a:lnTo>
                  <a:lnTo>
                    <a:pt x="1510" y="27"/>
                  </a:lnTo>
                  <a:lnTo>
                    <a:pt x="1504" y="32"/>
                  </a:lnTo>
                  <a:lnTo>
                    <a:pt x="1498" y="33"/>
                  </a:lnTo>
                  <a:lnTo>
                    <a:pt x="1496" y="35"/>
                  </a:lnTo>
                  <a:lnTo>
                    <a:pt x="1510" y="36"/>
                  </a:lnTo>
                  <a:lnTo>
                    <a:pt x="1513" y="35"/>
                  </a:lnTo>
                  <a:lnTo>
                    <a:pt x="1515" y="41"/>
                  </a:lnTo>
                  <a:lnTo>
                    <a:pt x="1516" y="41"/>
                  </a:lnTo>
                  <a:lnTo>
                    <a:pt x="1519" y="38"/>
                  </a:lnTo>
                  <a:lnTo>
                    <a:pt x="1522" y="38"/>
                  </a:lnTo>
                  <a:lnTo>
                    <a:pt x="1527" y="41"/>
                  </a:lnTo>
                  <a:lnTo>
                    <a:pt x="1527" y="40"/>
                  </a:lnTo>
                  <a:lnTo>
                    <a:pt x="1530" y="40"/>
                  </a:lnTo>
                  <a:lnTo>
                    <a:pt x="1533" y="41"/>
                  </a:lnTo>
                  <a:lnTo>
                    <a:pt x="1536" y="46"/>
                  </a:lnTo>
                  <a:lnTo>
                    <a:pt x="1533" y="50"/>
                  </a:lnTo>
                  <a:lnTo>
                    <a:pt x="1530" y="56"/>
                  </a:lnTo>
                  <a:lnTo>
                    <a:pt x="1525" y="64"/>
                  </a:lnTo>
                  <a:lnTo>
                    <a:pt x="1525" y="64"/>
                  </a:lnTo>
                  <a:lnTo>
                    <a:pt x="1522" y="64"/>
                  </a:lnTo>
                  <a:lnTo>
                    <a:pt x="1522" y="67"/>
                  </a:lnTo>
                  <a:lnTo>
                    <a:pt x="1527" y="67"/>
                  </a:lnTo>
                  <a:lnTo>
                    <a:pt x="1528" y="68"/>
                  </a:lnTo>
                  <a:lnTo>
                    <a:pt x="1531" y="67"/>
                  </a:lnTo>
                  <a:lnTo>
                    <a:pt x="1537" y="67"/>
                  </a:lnTo>
                  <a:lnTo>
                    <a:pt x="1539" y="67"/>
                  </a:lnTo>
                  <a:lnTo>
                    <a:pt x="1540" y="64"/>
                  </a:lnTo>
                  <a:lnTo>
                    <a:pt x="1542" y="59"/>
                  </a:lnTo>
                  <a:lnTo>
                    <a:pt x="1542" y="56"/>
                  </a:lnTo>
                  <a:lnTo>
                    <a:pt x="1545" y="55"/>
                  </a:lnTo>
                  <a:lnTo>
                    <a:pt x="1546" y="56"/>
                  </a:lnTo>
                  <a:lnTo>
                    <a:pt x="1550" y="56"/>
                  </a:lnTo>
                  <a:lnTo>
                    <a:pt x="1559" y="55"/>
                  </a:lnTo>
                  <a:lnTo>
                    <a:pt x="1566" y="56"/>
                  </a:lnTo>
                  <a:lnTo>
                    <a:pt x="1572" y="55"/>
                  </a:lnTo>
                  <a:lnTo>
                    <a:pt x="1580" y="56"/>
                  </a:lnTo>
                  <a:lnTo>
                    <a:pt x="1584" y="58"/>
                  </a:lnTo>
                  <a:lnTo>
                    <a:pt x="1586" y="61"/>
                  </a:lnTo>
                  <a:lnTo>
                    <a:pt x="1589" y="62"/>
                  </a:lnTo>
                  <a:lnTo>
                    <a:pt x="1591" y="65"/>
                  </a:lnTo>
                  <a:lnTo>
                    <a:pt x="1592" y="68"/>
                  </a:lnTo>
                  <a:lnTo>
                    <a:pt x="1592" y="71"/>
                  </a:lnTo>
                  <a:lnTo>
                    <a:pt x="1591" y="74"/>
                  </a:lnTo>
                  <a:lnTo>
                    <a:pt x="1594" y="71"/>
                  </a:lnTo>
                  <a:lnTo>
                    <a:pt x="1595" y="71"/>
                  </a:lnTo>
                  <a:lnTo>
                    <a:pt x="1597" y="73"/>
                  </a:lnTo>
                  <a:lnTo>
                    <a:pt x="1600" y="74"/>
                  </a:lnTo>
                  <a:lnTo>
                    <a:pt x="1600" y="82"/>
                  </a:lnTo>
                  <a:lnTo>
                    <a:pt x="1601" y="84"/>
                  </a:lnTo>
                  <a:lnTo>
                    <a:pt x="1601" y="87"/>
                  </a:lnTo>
                  <a:lnTo>
                    <a:pt x="1600" y="90"/>
                  </a:lnTo>
                  <a:lnTo>
                    <a:pt x="1600" y="91"/>
                  </a:lnTo>
                  <a:lnTo>
                    <a:pt x="1601" y="91"/>
                  </a:lnTo>
                  <a:lnTo>
                    <a:pt x="1604" y="88"/>
                  </a:lnTo>
                  <a:lnTo>
                    <a:pt x="1604" y="87"/>
                  </a:lnTo>
                  <a:lnTo>
                    <a:pt x="1606" y="85"/>
                  </a:lnTo>
                  <a:lnTo>
                    <a:pt x="1604" y="82"/>
                  </a:lnTo>
                  <a:lnTo>
                    <a:pt x="1604" y="82"/>
                  </a:lnTo>
                  <a:lnTo>
                    <a:pt x="1604" y="81"/>
                  </a:lnTo>
                  <a:lnTo>
                    <a:pt x="1607" y="81"/>
                  </a:lnTo>
                  <a:lnTo>
                    <a:pt x="1609" y="85"/>
                  </a:lnTo>
                  <a:lnTo>
                    <a:pt x="1609" y="88"/>
                  </a:lnTo>
                  <a:lnTo>
                    <a:pt x="1610" y="99"/>
                  </a:lnTo>
                  <a:lnTo>
                    <a:pt x="1615" y="97"/>
                  </a:lnTo>
                  <a:lnTo>
                    <a:pt x="1615" y="100"/>
                  </a:lnTo>
                  <a:lnTo>
                    <a:pt x="1613" y="108"/>
                  </a:lnTo>
                  <a:lnTo>
                    <a:pt x="1612" y="114"/>
                  </a:lnTo>
                  <a:lnTo>
                    <a:pt x="1610" y="116"/>
                  </a:lnTo>
                  <a:lnTo>
                    <a:pt x="1610" y="116"/>
                  </a:lnTo>
                  <a:lnTo>
                    <a:pt x="1610" y="113"/>
                  </a:lnTo>
                  <a:lnTo>
                    <a:pt x="1609" y="111"/>
                  </a:lnTo>
                  <a:lnTo>
                    <a:pt x="1609" y="109"/>
                  </a:lnTo>
                  <a:lnTo>
                    <a:pt x="1606" y="109"/>
                  </a:lnTo>
                  <a:lnTo>
                    <a:pt x="1600" y="102"/>
                  </a:lnTo>
                  <a:lnTo>
                    <a:pt x="1598" y="102"/>
                  </a:lnTo>
                  <a:lnTo>
                    <a:pt x="1597" y="102"/>
                  </a:lnTo>
                  <a:lnTo>
                    <a:pt x="1597" y="102"/>
                  </a:lnTo>
                  <a:lnTo>
                    <a:pt x="1600" y="106"/>
                  </a:lnTo>
                  <a:lnTo>
                    <a:pt x="1603" y="116"/>
                  </a:lnTo>
                  <a:lnTo>
                    <a:pt x="1606" y="113"/>
                  </a:lnTo>
                  <a:lnTo>
                    <a:pt x="1607" y="113"/>
                  </a:lnTo>
                  <a:lnTo>
                    <a:pt x="1609" y="117"/>
                  </a:lnTo>
                  <a:lnTo>
                    <a:pt x="1610" y="119"/>
                  </a:lnTo>
                  <a:lnTo>
                    <a:pt x="1613" y="122"/>
                  </a:lnTo>
                  <a:lnTo>
                    <a:pt x="1612" y="129"/>
                  </a:lnTo>
                  <a:lnTo>
                    <a:pt x="1603" y="141"/>
                  </a:lnTo>
                  <a:lnTo>
                    <a:pt x="1594" y="151"/>
                  </a:lnTo>
                  <a:lnTo>
                    <a:pt x="1591" y="155"/>
                  </a:lnTo>
                  <a:lnTo>
                    <a:pt x="1583" y="160"/>
                  </a:lnTo>
                  <a:lnTo>
                    <a:pt x="1578" y="164"/>
                  </a:lnTo>
                  <a:lnTo>
                    <a:pt x="1571" y="167"/>
                  </a:lnTo>
                  <a:lnTo>
                    <a:pt x="1569" y="172"/>
                  </a:lnTo>
                  <a:lnTo>
                    <a:pt x="1565" y="175"/>
                  </a:lnTo>
                  <a:lnTo>
                    <a:pt x="1565" y="176"/>
                  </a:lnTo>
                  <a:lnTo>
                    <a:pt x="1566" y="176"/>
                  </a:lnTo>
                  <a:lnTo>
                    <a:pt x="1565" y="179"/>
                  </a:lnTo>
                  <a:lnTo>
                    <a:pt x="1565" y="181"/>
                  </a:lnTo>
                  <a:lnTo>
                    <a:pt x="1560" y="185"/>
                  </a:lnTo>
                  <a:lnTo>
                    <a:pt x="1556" y="187"/>
                  </a:lnTo>
                  <a:lnTo>
                    <a:pt x="1545" y="202"/>
                  </a:lnTo>
                  <a:lnTo>
                    <a:pt x="1539" y="205"/>
                  </a:lnTo>
                  <a:lnTo>
                    <a:pt x="1533" y="205"/>
                  </a:lnTo>
                  <a:lnTo>
                    <a:pt x="1533" y="207"/>
                  </a:lnTo>
                  <a:lnTo>
                    <a:pt x="1528" y="216"/>
                  </a:lnTo>
                  <a:lnTo>
                    <a:pt x="1527" y="217"/>
                  </a:lnTo>
                  <a:lnTo>
                    <a:pt x="1521" y="219"/>
                  </a:lnTo>
                  <a:lnTo>
                    <a:pt x="1515" y="234"/>
                  </a:lnTo>
                  <a:lnTo>
                    <a:pt x="1510" y="239"/>
                  </a:lnTo>
                  <a:lnTo>
                    <a:pt x="1507" y="242"/>
                  </a:lnTo>
                  <a:lnTo>
                    <a:pt x="1510" y="240"/>
                  </a:lnTo>
                  <a:lnTo>
                    <a:pt x="1515" y="239"/>
                  </a:lnTo>
                  <a:lnTo>
                    <a:pt x="1519" y="234"/>
                  </a:lnTo>
                  <a:lnTo>
                    <a:pt x="1519" y="233"/>
                  </a:lnTo>
                  <a:lnTo>
                    <a:pt x="1521" y="230"/>
                  </a:lnTo>
                  <a:lnTo>
                    <a:pt x="1522" y="228"/>
                  </a:lnTo>
                  <a:lnTo>
                    <a:pt x="1524" y="227"/>
                  </a:lnTo>
                  <a:lnTo>
                    <a:pt x="1531" y="225"/>
                  </a:lnTo>
                  <a:lnTo>
                    <a:pt x="1534" y="225"/>
                  </a:lnTo>
                  <a:lnTo>
                    <a:pt x="1539" y="225"/>
                  </a:lnTo>
                  <a:lnTo>
                    <a:pt x="1542" y="222"/>
                  </a:lnTo>
                  <a:lnTo>
                    <a:pt x="1545" y="220"/>
                  </a:lnTo>
                  <a:lnTo>
                    <a:pt x="1546" y="220"/>
                  </a:lnTo>
                  <a:lnTo>
                    <a:pt x="1546" y="219"/>
                  </a:lnTo>
                  <a:lnTo>
                    <a:pt x="1550" y="219"/>
                  </a:lnTo>
                  <a:lnTo>
                    <a:pt x="1556" y="216"/>
                  </a:lnTo>
                  <a:lnTo>
                    <a:pt x="1557" y="214"/>
                  </a:lnTo>
                  <a:lnTo>
                    <a:pt x="1559" y="211"/>
                  </a:lnTo>
                  <a:lnTo>
                    <a:pt x="1563" y="213"/>
                  </a:lnTo>
                  <a:lnTo>
                    <a:pt x="1565" y="211"/>
                  </a:lnTo>
                  <a:lnTo>
                    <a:pt x="1572" y="205"/>
                  </a:lnTo>
                  <a:lnTo>
                    <a:pt x="1577" y="202"/>
                  </a:lnTo>
                  <a:lnTo>
                    <a:pt x="1577" y="201"/>
                  </a:lnTo>
                  <a:lnTo>
                    <a:pt x="1577" y="199"/>
                  </a:lnTo>
                  <a:lnTo>
                    <a:pt x="1575" y="199"/>
                  </a:lnTo>
                  <a:lnTo>
                    <a:pt x="1572" y="201"/>
                  </a:lnTo>
                  <a:lnTo>
                    <a:pt x="1568" y="202"/>
                  </a:lnTo>
                  <a:lnTo>
                    <a:pt x="1563" y="201"/>
                  </a:lnTo>
                  <a:lnTo>
                    <a:pt x="1563" y="201"/>
                  </a:lnTo>
                  <a:lnTo>
                    <a:pt x="1563" y="198"/>
                  </a:lnTo>
                  <a:lnTo>
                    <a:pt x="1565" y="195"/>
                  </a:lnTo>
                  <a:lnTo>
                    <a:pt x="1565" y="192"/>
                  </a:lnTo>
                  <a:lnTo>
                    <a:pt x="1568" y="189"/>
                  </a:lnTo>
                  <a:lnTo>
                    <a:pt x="1571" y="189"/>
                  </a:lnTo>
                  <a:lnTo>
                    <a:pt x="1578" y="192"/>
                  </a:lnTo>
                  <a:lnTo>
                    <a:pt x="1580" y="192"/>
                  </a:lnTo>
                  <a:lnTo>
                    <a:pt x="1581" y="187"/>
                  </a:lnTo>
                  <a:lnTo>
                    <a:pt x="1583" y="187"/>
                  </a:lnTo>
                  <a:lnTo>
                    <a:pt x="1586" y="187"/>
                  </a:lnTo>
                  <a:lnTo>
                    <a:pt x="1584" y="189"/>
                  </a:lnTo>
                  <a:lnTo>
                    <a:pt x="1581" y="190"/>
                  </a:lnTo>
                  <a:lnTo>
                    <a:pt x="1583" y="195"/>
                  </a:lnTo>
                  <a:lnTo>
                    <a:pt x="1584" y="196"/>
                  </a:lnTo>
                  <a:lnTo>
                    <a:pt x="1589" y="201"/>
                  </a:lnTo>
                  <a:lnTo>
                    <a:pt x="1594" y="202"/>
                  </a:lnTo>
                  <a:lnTo>
                    <a:pt x="1597" y="202"/>
                  </a:lnTo>
                  <a:lnTo>
                    <a:pt x="1601" y="201"/>
                  </a:lnTo>
                  <a:lnTo>
                    <a:pt x="1603" y="199"/>
                  </a:lnTo>
                  <a:lnTo>
                    <a:pt x="1603" y="196"/>
                  </a:lnTo>
                  <a:lnTo>
                    <a:pt x="1601" y="190"/>
                  </a:lnTo>
                  <a:lnTo>
                    <a:pt x="1603" y="192"/>
                  </a:lnTo>
                  <a:lnTo>
                    <a:pt x="1604" y="193"/>
                  </a:lnTo>
                  <a:lnTo>
                    <a:pt x="1606" y="196"/>
                  </a:lnTo>
                  <a:lnTo>
                    <a:pt x="1607" y="202"/>
                  </a:lnTo>
                  <a:lnTo>
                    <a:pt x="1609" y="204"/>
                  </a:lnTo>
                  <a:lnTo>
                    <a:pt x="1609" y="207"/>
                  </a:lnTo>
                  <a:lnTo>
                    <a:pt x="1606" y="213"/>
                  </a:lnTo>
                  <a:lnTo>
                    <a:pt x="1607" y="216"/>
                  </a:lnTo>
                  <a:lnTo>
                    <a:pt x="1610" y="217"/>
                  </a:lnTo>
                  <a:lnTo>
                    <a:pt x="1610" y="227"/>
                  </a:lnTo>
                  <a:lnTo>
                    <a:pt x="1609" y="230"/>
                  </a:lnTo>
                  <a:lnTo>
                    <a:pt x="1609" y="234"/>
                  </a:lnTo>
                  <a:lnTo>
                    <a:pt x="1607" y="236"/>
                  </a:lnTo>
                  <a:lnTo>
                    <a:pt x="1606" y="239"/>
                  </a:lnTo>
                  <a:lnTo>
                    <a:pt x="1606" y="242"/>
                  </a:lnTo>
                  <a:lnTo>
                    <a:pt x="1606" y="243"/>
                  </a:lnTo>
                  <a:lnTo>
                    <a:pt x="1607" y="246"/>
                  </a:lnTo>
                  <a:lnTo>
                    <a:pt x="1612" y="248"/>
                  </a:lnTo>
                  <a:lnTo>
                    <a:pt x="1612" y="246"/>
                  </a:lnTo>
                  <a:lnTo>
                    <a:pt x="1612" y="245"/>
                  </a:lnTo>
                  <a:lnTo>
                    <a:pt x="1609" y="245"/>
                  </a:lnTo>
                  <a:lnTo>
                    <a:pt x="1607" y="243"/>
                  </a:lnTo>
                  <a:lnTo>
                    <a:pt x="1606" y="240"/>
                  </a:lnTo>
                  <a:lnTo>
                    <a:pt x="1607" y="237"/>
                  </a:lnTo>
                  <a:lnTo>
                    <a:pt x="1609" y="236"/>
                  </a:lnTo>
                  <a:lnTo>
                    <a:pt x="1610" y="230"/>
                  </a:lnTo>
                  <a:lnTo>
                    <a:pt x="1610" y="227"/>
                  </a:lnTo>
                  <a:lnTo>
                    <a:pt x="1610" y="222"/>
                  </a:lnTo>
                  <a:lnTo>
                    <a:pt x="1612" y="220"/>
                  </a:lnTo>
                  <a:lnTo>
                    <a:pt x="1613" y="219"/>
                  </a:lnTo>
                  <a:lnTo>
                    <a:pt x="1613" y="219"/>
                  </a:lnTo>
                  <a:lnTo>
                    <a:pt x="1615" y="217"/>
                  </a:lnTo>
                  <a:lnTo>
                    <a:pt x="1613" y="216"/>
                  </a:lnTo>
                  <a:lnTo>
                    <a:pt x="1612" y="216"/>
                  </a:lnTo>
                  <a:lnTo>
                    <a:pt x="1610" y="214"/>
                  </a:lnTo>
                  <a:lnTo>
                    <a:pt x="1610" y="210"/>
                  </a:lnTo>
                  <a:lnTo>
                    <a:pt x="1615" y="210"/>
                  </a:lnTo>
                  <a:lnTo>
                    <a:pt x="1616" y="207"/>
                  </a:lnTo>
                  <a:lnTo>
                    <a:pt x="1625" y="207"/>
                  </a:lnTo>
                  <a:lnTo>
                    <a:pt x="1633" y="202"/>
                  </a:lnTo>
                  <a:lnTo>
                    <a:pt x="1647" y="204"/>
                  </a:lnTo>
                  <a:lnTo>
                    <a:pt x="1656" y="207"/>
                  </a:lnTo>
                  <a:lnTo>
                    <a:pt x="1671" y="207"/>
                  </a:lnTo>
                  <a:lnTo>
                    <a:pt x="1676" y="210"/>
                  </a:lnTo>
                  <a:lnTo>
                    <a:pt x="1676" y="210"/>
                  </a:lnTo>
                  <a:lnTo>
                    <a:pt x="1677" y="211"/>
                  </a:lnTo>
                  <a:lnTo>
                    <a:pt x="1674" y="213"/>
                  </a:lnTo>
                  <a:lnTo>
                    <a:pt x="1671" y="213"/>
                  </a:lnTo>
                  <a:lnTo>
                    <a:pt x="1670" y="216"/>
                  </a:lnTo>
                  <a:lnTo>
                    <a:pt x="1671" y="222"/>
                  </a:lnTo>
                  <a:lnTo>
                    <a:pt x="1677" y="227"/>
                  </a:lnTo>
                  <a:lnTo>
                    <a:pt x="1683" y="230"/>
                  </a:lnTo>
                  <a:lnTo>
                    <a:pt x="1686" y="233"/>
                  </a:lnTo>
                  <a:lnTo>
                    <a:pt x="1689" y="233"/>
                  </a:lnTo>
                  <a:lnTo>
                    <a:pt x="1697" y="233"/>
                  </a:lnTo>
                  <a:lnTo>
                    <a:pt x="1701" y="234"/>
                  </a:lnTo>
                  <a:lnTo>
                    <a:pt x="1706" y="233"/>
                  </a:lnTo>
                  <a:lnTo>
                    <a:pt x="1711" y="233"/>
                  </a:lnTo>
                  <a:lnTo>
                    <a:pt x="1712" y="234"/>
                  </a:lnTo>
                  <a:lnTo>
                    <a:pt x="1715" y="236"/>
                  </a:lnTo>
                  <a:lnTo>
                    <a:pt x="1717" y="237"/>
                  </a:lnTo>
                  <a:lnTo>
                    <a:pt x="1721" y="237"/>
                  </a:lnTo>
                  <a:lnTo>
                    <a:pt x="1723" y="237"/>
                  </a:lnTo>
                  <a:lnTo>
                    <a:pt x="1723" y="236"/>
                  </a:lnTo>
                  <a:lnTo>
                    <a:pt x="1723" y="236"/>
                  </a:lnTo>
                  <a:lnTo>
                    <a:pt x="1720" y="233"/>
                  </a:lnTo>
                  <a:lnTo>
                    <a:pt x="1721" y="231"/>
                  </a:lnTo>
                  <a:lnTo>
                    <a:pt x="1721" y="231"/>
                  </a:lnTo>
                  <a:lnTo>
                    <a:pt x="1726" y="234"/>
                  </a:lnTo>
                  <a:lnTo>
                    <a:pt x="1729" y="234"/>
                  </a:lnTo>
                  <a:lnTo>
                    <a:pt x="1730" y="233"/>
                  </a:lnTo>
                  <a:lnTo>
                    <a:pt x="1732" y="228"/>
                  </a:lnTo>
                  <a:lnTo>
                    <a:pt x="1732" y="227"/>
                  </a:lnTo>
                  <a:lnTo>
                    <a:pt x="1733" y="225"/>
                  </a:lnTo>
                  <a:lnTo>
                    <a:pt x="1733" y="225"/>
                  </a:lnTo>
                  <a:lnTo>
                    <a:pt x="1733" y="224"/>
                  </a:lnTo>
                  <a:lnTo>
                    <a:pt x="1732" y="220"/>
                  </a:lnTo>
                  <a:lnTo>
                    <a:pt x="1732" y="217"/>
                  </a:lnTo>
                  <a:lnTo>
                    <a:pt x="1730" y="214"/>
                  </a:lnTo>
                  <a:lnTo>
                    <a:pt x="1730" y="214"/>
                  </a:lnTo>
                  <a:lnTo>
                    <a:pt x="1730" y="210"/>
                  </a:lnTo>
                  <a:lnTo>
                    <a:pt x="1732" y="205"/>
                  </a:lnTo>
                  <a:lnTo>
                    <a:pt x="1732" y="204"/>
                  </a:lnTo>
                  <a:lnTo>
                    <a:pt x="1737" y="205"/>
                  </a:lnTo>
                  <a:lnTo>
                    <a:pt x="1738" y="202"/>
                  </a:lnTo>
                  <a:lnTo>
                    <a:pt x="1740" y="202"/>
                  </a:lnTo>
                  <a:lnTo>
                    <a:pt x="1744" y="199"/>
                  </a:lnTo>
                  <a:lnTo>
                    <a:pt x="1746" y="199"/>
                  </a:lnTo>
                  <a:lnTo>
                    <a:pt x="1749" y="202"/>
                  </a:lnTo>
                  <a:lnTo>
                    <a:pt x="1759" y="210"/>
                  </a:lnTo>
                  <a:lnTo>
                    <a:pt x="1758" y="213"/>
                  </a:lnTo>
                  <a:lnTo>
                    <a:pt x="1761" y="213"/>
                  </a:lnTo>
                  <a:lnTo>
                    <a:pt x="1762" y="211"/>
                  </a:lnTo>
                  <a:lnTo>
                    <a:pt x="1765" y="210"/>
                  </a:lnTo>
                  <a:lnTo>
                    <a:pt x="1767" y="208"/>
                  </a:lnTo>
                  <a:lnTo>
                    <a:pt x="1767" y="210"/>
                  </a:lnTo>
                  <a:lnTo>
                    <a:pt x="1767" y="210"/>
                  </a:lnTo>
                  <a:lnTo>
                    <a:pt x="1767" y="213"/>
                  </a:lnTo>
                  <a:lnTo>
                    <a:pt x="1767" y="214"/>
                  </a:lnTo>
                  <a:lnTo>
                    <a:pt x="1767" y="216"/>
                  </a:lnTo>
                  <a:lnTo>
                    <a:pt x="1767" y="216"/>
                  </a:lnTo>
                  <a:lnTo>
                    <a:pt x="1770" y="217"/>
                  </a:lnTo>
                  <a:lnTo>
                    <a:pt x="1773" y="213"/>
                  </a:lnTo>
                  <a:lnTo>
                    <a:pt x="1774" y="210"/>
                  </a:lnTo>
                  <a:lnTo>
                    <a:pt x="1776" y="208"/>
                  </a:lnTo>
                  <a:lnTo>
                    <a:pt x="1786" y="211"/>
                  </a:lnTo>
                  <a:lnTo>
                    <a:pt x="1788" y="213"/>
                  </a:lnTo>
                  <a:lnTo>
                    <a:pt x="1789" y="214"/>
                  </a:lnTo>
                  <a:lnTo>
                    <a:pt x="1789" y="216"/>
                  </a:lnTo>
                  <a:lnTo>
                    <a:pt x="1791" y="217"/>
                  </a:lnTo>
                  <a:lnTo>
                    <a:pt x="1792" y="217"/>
                  </a:lnTo>
                  <a:lnTo>
                    <a:pt x="1792" y="219"/>
                  </a:lnTo>
                  <a:lnTo>
                    <a:pt x="1792" y="220"/>
                  </a:lnTo>
                  <a:lnTo>
                    <a:pt x="1797" y="220"/>
                  </a:lnTo>
                  <a:lnTo>
                    <a:pt x="1798" y="222"/>
                  </a:lnTo>
                  <a:lnTo>
                    <a:pt x="1800" y="224"/>
                  </a:lnTo>
                  <a:lnTo>
                    <a:pt x="1800" y="227"/>
                  </a:lnTo>
                  <a:lnTo>
                    <a:pt x="1800" y="228"/>
                  </a:lnTo>
                  <a:lnTo>
                    <a:pt x="1801" y="228"/>
                  </a:lnTo>
                  <a:lnTo>
                    <a:pt x="1803" y="228"/>
                  </a:lnTo>
                  <a:lnTo>
                    <a:pt x="1801" y="230"/>
                  </a:lnTo>
                  <a:lnTo>
                    <a:pt x="1800" y="233"/>
                  </a:lnTo>
                  <a:lnTo>
                    <a:pt x="1798" y="234"/>
                  </a:lnTo>
                  <a:lnTo>
                    <a:pt x="1797" y="237"/>
                  </a:lnTo>
                  <a:lnTo>
                    <a:pt x="1797" y="237"/>
                  </a:lnTo>
                  <a:lnTo>
                    <a:pt x="1801" y="237"/>
                  </a:lnTo>
                  <a:lnTo>
                    <a:pt x="1804" y="242"/>
                  </a:lnTo>
                  <a:lnTo>
                    <a:pt x="1804" y="245"/>
                  </a:lnTo>
                  <a:lnTo>
                    <a:pt x="1803" y="245"/>
                  </a:lnTo>
                  <a:lnTo>
                    <a:pt x="1798" y="249"/>
                  </a:lnTo>
                  <a:lnTo>
                    <a:pt x="1797" y="251"/>
                  </a:lnTo>
                  <a:lnTo>
                    <a:pt x="1795" y="251"/>
                  </a:lnTo>
                  <a:lnTo>
                    <a:pt x="1794" y="251"/>
                  </a:lnTo>
                  <a:lnTo>
                    <a:pt x="1795" y="252"/>
                  </a:lnTo>
                  <a:lnTo>
                    <a:pt x="1803" y="254"/>
                  </a:lnTo>
                  <a:lnTo>
                    <a:pt x="1804" y="255"/>
                  </a:lnTo>
                  <a:lnTo>
                    <a:pt x="1806" y="260"/>
                  </a:lnTo>
                  <a:lnTo>
                    <a:pt x="1806" y="266"/>
                  </a:lnTo>
                  <a:lnTo>
                    <a:pt x="1804" y="269"/>
                  </a:lnTo>
                  <a:lnTo>
                    <a:pt x="1800" y="269"/>
                  </a:lnTo>
                  <a:lnTo>
                    <a:pt x="1795" y="263"/>
                  </a:lnTo>
                  <a:lnTo>
                    <a:pt x="1791" y="260"/>
                  </a:lnTo>
                  <a:lnTo>
                    <a:pt x="1786" y="255"/>
                  </a:lnTo>
                  <a:lnTo>
                    <a:pt x="1786" y="257"/>
                  </a:lnTo>
                  <a:lnTo>
                    <a:pt x="1788" y="260"/>
                  </a:lnTo>
                  <a:lnTo>
                    <a:pt x="1789" y="263"/>
                  </a:lnTo>
                  <a:lnTo>
                    <a:pt x="1794" y="269"/>
                  </a:lnTo>
                  <a:lnTo>
                    <a:pt x="1800" y="283"/>
                  </a:lnTo>
                  <a:lnTo>
                    <a:pt x="1801" y="281"/>
                  </a:lnTo>
                  <a:lnTo>
                    <a:pt x="1803" y="280"/>
                  </a:lnTo>
                  <a:lnTo>
                    <a:pt x="1803" y="278"/>
                  </a:lnTo>
                  <a:lnTo>
                    <a:pt x="1803" y="275"/>
                  </a:lnTo>
                  <a:lnTo>
                    <a:pt x="1804" y="277"/>
                  </a:lnTo>
                  <a:lnTo>
                    <a:pt x="1804" y="278"/>
                  </a:lnTo>
                  <a:lnTo>
                    <a:pt x="1807" y="283"/>
                  </a:lnTo>
                  <a:lnTo>
                    <a:pt x="1804" y="283"/>
                  </a:lnTo>
                  <a:lnTo>
                    <a:pt x="1800" y="284"/>
                  </a:lnTo>
                  <a:lnTo>
                    <a:pt x="1800" y="286"/>
                  </a:lnTo>
                  <a:lnTo>
                    <a:pt x="1800" y="289"/>
                  </a:lnTo>
                  <a:lnTo>
                    <a:pt x="1803" y="289"/>
                  </a:lnTo>
                  <a:lnTo>
                    <a:pt x="1804" y="292"/>
                  </a:lnTo>
                  <a:lnTo>
                    <a:pt x="1806" y="296"/>
                  </a:lnTo>
                  <a:lnTo>
                    <a:pt x="1810" y="307"/>
                  </a:lnTo>
                  <a:lnTo>
                    <a:pt x="1813" y="309"/>
                  </a:lnTo>
                  <a:lnTo>
                    <a:pt x="1816" y="313"/>
                  </a:lnTo>
                  <a:lnTo>
                    <a:pt x="1819" y="316"/>
                  </a:lnTo>
                  <a:lnTo>
                    <a:pt x="1821" y="316"/>
                  </a:lnTo>
                  <a:lnTo>
                    <a:pt x="1822" y="313"/>
                  </a:lnTo>
                  <a:lnTo>
                    <a:pt x="1824" y="315"/>
                  </a:lnTo>
                  <a:lnTo>
                    <a:pt x="1824" y="319"/>
                  </a:lnTo>
                  <a:lnTo>
                    <a:pt x="1825" y="321"/>
                  </a:lnTo>
                  <a:lnTo>
                    <a:pt x="1827" y="321"/>
                  </a:lnTo>
                  <a:lnTo>
                    <a:pt x="1828" y="321"/>
                  </a:lnTo>
                  <a:lnTo>
                    <a:pt x="1832" y="318"/>
                  </a:lnTo>
                  <a:lnTo>
                    <a:pt x="1833" y="315"/>
                  </a:lnTo>
                  <a:lnTo>
                    <a:pt x="1835" y="307"/>
                  </a:lnTo>
                  <a:lnTo>
                    <a:pt x="1836" y="304"/>
                  </a:lnTo>
                  <a:lnTo>
                    <a:pt x="1838" y="303"/>
                  </a:lnTo>
                  <a:lnTo>
                    <a:pt x="1838" y="301"/>
                  </a:lnTo>
                  <a:lnTo>
                    <a:pt x="1838" y="298"/>
                  </a:lnTo>
                  <a:lnTo>
                    <a:pt x="1839" y="293"/>
                  </a:lnTo>
                  <a:lnTo>
                    <a:pt x="1841" y="287"/>
                  </a:lnTo>
                  <a:lnTo>
                    <a:pt x="1842" y="284"/>
                  </a:lnTo>
                  <a:lnTo>
                    <a:pt x="1845" y="277"/>
                  </a:lnTo>
                  <a:lnTo>
                    <a:pt x="1845" y="275"/>
                  </a:lnTo>
                  <a:lnTo>
                    <a:pt x="1847" y="278"/>
                  </a:lnTo>
                  <a:lnTo>
                    <a:pt x="1847" y="281"/>
                  </a:lnTo>
                  <a:lnTo>
                    <a:pt x="1848" y="283"/>
                  </a:lnTo>
                  <a:lnTo>
                    <a:pt x="1848" y="283"/>
                  </a:lnTo>
                  <a:lnTo>
                    <a:pt x="1851" y="289"/>
                  </a:lnTo>
                  <a:lnTo>
                    <a:pt x="1856" y="293"/>
                  </a:lnTo>
                  <a:lnTo>
                    <a:pt x="1859" y="295"/>
                  </a:lnTo>
                  <a:lnTo>
                    <a:pt x="1864" y="296"/>
                  </a:lnTo>
                  <a:lnTo>
                    <a:pt x="1871" y="296"/>
                  </a:lnTo>
                  <a:lnTo>
                    <a:pt x="1873" y="293"/>
                  </a:lnTo>
                  <a:lnTo>
                    <a:pt x="1876" y="292"/>
                  </a:lnTo>
                  <a:lnTo>
                    <a:pt x="1879" y="290"/>
                  </a:lnTo>
                  <a:lnTo>
                    <a:pt x="1882" y="289"/>
                  </a:lnTo>
                  <a:lnTo>
                    <a:pt x="1886" y="287"/>
                  </a:lnTo>
                  <a:lnTo>
                    <a:pt x="1888" y="287"/>
                  </a:lnTo>
                  <a:lnTo>
                    <a:pt x="1892" y="290"/>
                  </a:lnTo>
                  <a:lnTo>
                    <a:pt x="1900" y="296"/>
                  </a:lnTo>
                  <a:lnTo>
                    <a:pt x="1903" y="298"/>
                  </a:lnTo>
                  <a:lnTo>
                    <a:pt x="1905" y="300"/>
                  </a:lnTo>
                  <a:lnTo>
                    <a:pt x="1908" y="304"/>
                  </a:lnTo>
                  <a:lnTo>
                    <a:pt x="1909" y="306"/>
                  </a:lnTo>
                  <a:lnTo>
                    <a:pt x="1911" y="307"/>
                  </a:lnTo>
                  <a:lnTo>
                    <a:pt x="1912" y="306"/>
                  </a:lnTo>
                  <a:lnTo>
                    <a:pt x="1911" y="306"/>
                  </a:lnTo>
                  <a:lnTo>
                    <a:pt x="1911" y="304"/>
                  </a:lnTo>
                  <a:lnTo>
                    <a:pt x="1909" y="303"/>
                  </a:lnTo>
                  <a:lnTo>
                    <a:pt x="1912" y="301"/>
                  </a:lnTo>
                  <a:lnTo>
                    <a:pt x="1912" y="301"/>
                  </a:lnTo>
                  <a:lnTo>
                    <a:pt x="1912" y="300"/>
                  </a:lnTo>
                  <a:lnTo>
                    <a:pt x="1915" y="300"/>
                  </a:lnTo>
                  <a:lnTo>
                    <a:pt x="1912" y="298"/>
                  </a:lnTo>
                  <a:lnTo>
                    <a:pt x="1912" y="298"/>
                  </a:lnTo>
                  <a:lnTo>
                    <a:pt x="1911" y="296"/>
                  </a:lnTo>
                  <a:lnTo>
                    <a:pt x="1911" y="295"/>
                  </a:lnTo>
                  <a:lnTo>
                    <a:pt x="1912" y="293"/>
                  </a:lnTo>
                  <a:lnTo>
                    <a:pt x="1912" y="292"/>
                  </a:lnTo>
                  <a:lnTo>
                    <a:pt x="1914" y="290"/>
                  </a:lnTo>
                  <a:lnTo>
                    <a:pt x="1914" y="289"/>
                  </a:lnTo>
                  <a:lnTo>
                    <a:pt x="1915" y="289"/>
                  </a:lnTo>
                  <a:lnTo>
                    <a:pt x="1918" y="290"/>
                  </a:lnTo>
                  <a:lnTo>
                    <a:pt x="1920" y="287"/>
                  </a:lnTo>
                  <a:lnTo>
                    <a:pt x="1921" y="287"/>
                  </a:lnTo>
                  <a:lnTo>
                    <a:pt x="1924" y="290"/>
                  </a:lnTo>
                  <a:lnTo>
                    <a:pt x="1926" y="295"/>
                  </a:lnTo>
                  <a:lnTo>
                    <a:pt x="1927" y="295"/>
                  </a:lnTo>
                  <a:lnTo>
                    <a:pt x="1932" y="293"/>
                  </a:lnTo>
                  <a:lnTo>
                    <a:pt x="1936" y="293"/>
                  </a:lnTo>
                  <a:lnTo>
                    <a:pt x="1935" y="290"/>
                  </a:lnTo>
                  <a:lnTo>
                    <a:pt x="1932" y="284"/>
                  </a:lnTo>
                  <a:lnTo>
                    <a:pt x="1932" y="278"/>
                  </a:lnTo>
                  <a:lnTo>
                    <a:pt x="1930" y="275"/>
                  </a:lnTo>
                  <a:lnTo>
                    <a:pt x="1929" y="275"/>
                  </a:lnTo>
                  <a:lnTo>
                    <a:pt x="1932" y="274"/>
                  </a:lnTo>
                  <a:lnTo>
                    <a:pt x="1935" y="268"/>
                  </a:lnTo>
                  <a:lnTo>
                    <a:pt x="1936" y="266"/>
                  </a:lnTo>
                  <a:lnTo>
                    <a:pt x="1938" y="265"/>
                  </a:lnTo>
                  <a:lnTo>
                    <a:pt x="1938" y="265"/>
                  </a:lnTo>
                  <a:lnTo>
                    <a:pt x="1932" y="265"/>
                  </a:lnTo>
                  <a:lnTo>
                    <a:pt x="1930" y="265"/>
                  </a:lnTo>
                  <a:lnTo>
                    <a:pt x="1929" y="266"/>
                  </a:lnTo>
                  <a:lnTo>
                    <a:pt x="1926" y="266"/>
                  </a:lnTo>
                  <a:lnTo>
                    <a:pt x="1926" y="263"/>
                  </a:lnTo>
                  <a:lnTo>
                    <a:pt x="1926" y="260"/>
                  </a:lnTo>
                  <a:lnTo>
                    <a:pt x="1929" y="254"/>
                  </a:lnTo>
                  <a:lnTo>
                    <a:pt x="1932" y="252"/>
                  </a:lnTo>
                  <a:lnTo>
                    <a:pt x="1941" y="252"/>
                  </a:lnTo>
                  <a:lnTo>
                    <a:pt x="1944" y="252"/>
                  </a:lnTo>
                  <a:lnTo>
                    <a:pt x="1949" y="249"/>
                  </a:lnTo>
                  <a:lnTo>
                    <a:pt x="1949" y="248"/>
                  </a:lnTo>
                  <a:lnTo>
                    <a:pt x="1949" y="243"/>
                  </a:lnTo>
                  <a:lnTo>
                    <a:pt x="1944" y="239"/>
                  </a:lnTo>
                  <a:lnTo>
                    <a:pt x="1944" y="237"/>
                  </a:lnTo>
                  <a:lnTo>
                    <a:pt x="1944" y="237"/>
                  </a:lnTo>
                  <a:lnTo>
                    <a:pt x="1946" y="237"/>
                  </a:lnTo>
                  <a:lnTo>
                    <a:pt x="1952" y="239"/>
                  </a:lnTo>
                  <a:lnTo>
                    <a:pt x="1955" y="240"/>
                  </a:lnTo>
                  <a:lnTo>
                    <a:pt x="1961" y="243"/>
                  </a:lnTo>
                  <a:lnTo>
                    <a:pt x="1979" y="245"/>
                  </a:lnTo>
                  <a:lnTo>
                    <a:pt x="1980" y="246"/>
                  </a:lnTo>
                  <a:lnTo>
                    <a:pt x="1988" y="246"/>
                  </a:lnTo>
                  <a:lnTo>
                    <a:pt x="1993" y="248"/>
                  </a:lnTo>
                  <a:lnTo>
                    <a:pt x="2000" y="249"/>
                  </a:lnTo>
                  <a:lnTo>
                    <a:pt x="2003" y="251"/>
                  </a:lnTo>
                  <a:lnTo>
                    <a:pt x="2006" y="252"/>
                  </a:lnTo>
                  <a:lnTo>
                    <a:pt x="2011" y="254"/>
                  </a:lnTo>
                  <a:lnTo>
                    <a:pt x="2012" y="255"/>
                  </a:lnTo>
                  <a:lnTo>
                    <a:pt x="2012" y="258"/>
                  </a:lnTo>
                  <a:lnTo>
                    <a:pt x="2003" y="258"/>
                  </a:lnTo>
                  <a:lnTo>
                    <a:pt x="2000" y="257"/>
                  </a:lnTo>
                  <a:lnTo>
                    <a:pt x="1996" y="257"/>
                  </a:lnTo>
                  <a:lnTo>
                    <a:pt x="1994" y="257"/>
                  </a:lnTo>
                  <a:lnTo>
                    <a:pt x="1993" y="260"/>
                  </a:lnTo>
                  <a:lnTo>
                    <a:pt x="1990" y="263"/>
                  </a:lnTo>
                  <a:lnTo>
                    <a:pt x="1987" y="263"/>
                  </a:lnTo>
                  <a:lnTo>
                    <a:pt x="1988" y="265"/>
                  </a:lnTo>
                  <a:lnTo>
                    <a:pt x="1991" y="266"/>
                  </a:lnTo>
                  <a:lnTo>
                    <a:pt x="1997" y="263"/>
                  </a:lnTo>
                  <a:lnTo>
                    <a:pt x="2017" y="262"/>
                  </a:lnTo>
                  <a:lnTo>
                    <a:pt x="2020" y="262"/>
                  </a:lnTo>
                  <a:lnTo>
                    <a:pt x="2020" y="263"/>
                  </a:lnTo>
                  <a:lnTo>
                    <a:pt x="2017" y="268"/>
                  </a:lnTo>
                  <a:lnTo>
                    <a:pt x="2014" y="272"/>
                  </a:lnTo>
                  <a:lnTo>
                    <a:pt x="2011" y="275"/>
                  </a:lnTo>
                  <a:lnTo>
                    <a:pt x="2009" y="275"/>
                  </a:lnTo>
                  <a:lnTo>
                    <a:pt x="2012" y="268"/>
                  </a:lnTo>
                  <a:lnTo>
                    <a:pt x="2011" y="268"/>
                  </a:lnTo>
                  <a:lnTo>
                    <a:pt x="2011" y="268"/>
                  </a:lnTo>
                  <a:lnTo>
                    <a:pt x="2008" y="265"/>
                  </a:lnTo>
                  <a:lnTo>
                    <a:pt x="2006" y="265"/>
                  </a:lnTo>
                  <a:lnTo>
                    <a:pt x="2006" y="265"/>
                  </a:lnTo>
                  <a:lnTo>
                    <a:pt x="2006" y="266"/>
                  </a:lnTo>
                  <a:lnTo>
                    <a:pt x="2005" y="271"/>
                  </a:lnTo>
                  <a:lnTo>
                    <a:pt x="2006" y="272"/>
                  </a:lnTo>
                  <a:lnTo>
                    <a:pt x="2006" y="275"/>
                  </a:lnTo>
                  <a:lnTo>
                    <a:pt x="2002" y="277"/>
                  </a:lnTo>
                  <a:lnTo>
                    <a:pt x="2000" y="277"/>
                  </a:lnTo>
                  <a:lnTo>
                    <a:pt x="1999" y="275"/>
                  </a:lnTo>
                  <a:lnTo>
                    <a:pt x="1999" y="275"/>
                  </a:lnTo>
                  <a:lnTo>
                    <a:pt x="1997" y="277"/>
                  </a:lnTo>
                  <a:lnTo>
                    <a:pt x="1999" y="278"/>
                  </a:lnTo>
                  <a:lnTo>
                    <a:pt x="1999" y="280"/>
                  </a:lnTo>
                  <a:lnTo>
                    <a:pt x="1997" y="281"/>
                  </a:lnTo>
                  <a:lnTo>
                    <a:pt x="1997" y="283"/>
                  </a:lnTo>
                  <a:lnTo>
                    <a:pt x="1999" y="284"/>
                  </a:lnTo>
                  <a:lnTo>
                    <a:pt x="2000" y="284"/>
                  </a:lnTo>
                  <a:lnTo>
                    <a:pt x="2008" y="283"/>
                  </a:lnTo>
                  <a:lnTo>
                    <a:pt x="2011" y="280"/>
                  </a:lnTo>
                  <a:lnTo>
                    <a:pt x="2014" y="277"/>
                  </a:lnTo>
                  <a:lnTo>
                    <a:pt x="2020" y="265"/>
                  </a:lnTo>
                  <a:lnTo>
                    <a:pt x="2023" y="262"/>
                  </a:lnTo>
                  <a:lnTo>
                    <a:pt x="2025" y="260"/>
                  </a:lnTo>
                  <a:lnTo>
                    <a:pt x="2028" y="260"/>
                  </a:lnTo>
                  <a:lnTo>
                    <a:pt x="2040" y="260"/>
                  </a:lnTo>
                  <a:lnTo>
                    <a:pt x="2046" y="263"/>
                  </a:lnTo>
                  <a:lnTo>
                    <a:pt x="2052" y="266"/>
                  </a:lnTo>
                  <a:lnTo>
                    <a:pt x="2056" y="269"/>
                  </a:lnTo>
                  <a:lnTo>
                    <a:pt x="2058" y="274"/>
                  </a:lnTo>
                  <a:lnTo>
                    <a:pt x="2058" y="275"/>
                  </a:lnTo>
                  <a:lnTo>
                    <a:pt x="2060" y="277"/>
                  </a:lnTo>
                  <a:lnTo>
                    <a:pt x="2058" y="280"/>
                  </a:lnTo>
                  <a:lnTo>
                    <a:pt x="2050" y="280"/>
                  </a:lnTo>
                  <a:lnTo>
                    <a:pt x="2047" y="281"/>
                  </a:lnTo>
                  <a:lnTo>
                    <a:pt x="2046" y="283"/>
                  </a:lnTo>
                  <a:lnTo>
                    <a:pt x="2046" y="283"/>
                  </a:lnTo>
                  <a:lnTo>
                    <a:pt x="2046" y="284"/>
                  </a:lnTo>
                  <a:lnTo>
                    <a:pt x="2046" y="286"/>
                  </a:lnTo>
                  <a:lnTo>
                    <a:pt x="2049" y="286"/>
                  </a:lnTo>
                  <a:lnTo>
                    <a:pt x="2052" y="286"/>
                  </a:lnTo>
                  <a:lnTo>
                    <a:pt x="2056" y="289"/>
                  </a:lnTo>
                  <a:lnTo>
                    <a:pt x="2058" y="289"/>
                  </a:lnTo>
                  <a:lnTo>
                    <a:pt x="2060" y="292"/>
                  </a:lnTo>
                  <a:lnTo>
                    <a:pt x="2060" y="292"/>
                  </a:lnTo>
                  <a:lnTo>
                    <a:pt x="2066" y="292"/>
                  </a:lnTo>
                  <a:lnTo>
                    <a:pt x="2067" y="292"/>
                  </a:lnTo>
                  <a:lnTo>
                    <a:pt x="2067" y="295"/>
                  </a:lnTo>
                  <a:lnTo>
                    <a:pt x="2066" y="296"/>
                  </a:lnTo>
                  <a:lnTo>
                    <a:pt x="2064" y="298"/>
                  </a:lnTo>
                  <a:lnTo>
                    <a:pt x="2060" y="303"/>
                  </a:lnTo>
                  <a:lnTo>
                    <a:pt x="2061" y="301"/>
                  </a:lnTo>
                  <a:lnTo>
                    <a:pt x="2069" y="298"/>
                  </a:lnTo>
                  <a:lnTo>
                    <a:pt x="2070" y="296"/>
                  </a:lnTo>
                  <a:lnTo>
                    <a:pt x="2073" y="298"/>
                  </a:lnTo>
                  <a:lnTo>
                    <a:pt x="2078" y="301"/>
                  </a:lnTo>
                  <a:lnTo>
                    <a:pt x="2081" y="304"/>
                  </a:lnTo>
                  <a:lnTo>
                    <a:pt x="2084" y="310"/>
                  </a:lnTo>
                  <a:lnTo>
                    <a:pt x="2084" y="312"/>
                  </a:lnTo>
                  <a:lnTo>
                    <a:pt x="2081" y="312"/>
                  </a:lnTo>
                  <a:lnTo>
                    <a:pt x="2090" y="318"/>
                  </a:lnTo>
                  <a:lnTo>
                    <a:pt x="2093" y="318"/>
                  </a:lnTo>
                  <a:lnTo>
                    <a:pt x="2101" y="316"/>
                  </a:lnTo>
                  <a:lnTo>
                    <a:pt x="2105" y="316"/>
                  </a:lnTo>
                  <a:lnTo>
                    <a:pt x="2113" y="313"/>
                  </a:lnTo>
                  <a:lnTo>
                    <a:pt x="2120" y="310"/>
                  </a:lnTo>
                  <a:lnTo>
                    <a:pt x="2128" y="310"/>
                  </a:lnTo>
                  <a:lnTo>
                    <a:pt x="2131" y="309"/>
                  </a:lnTo>
                  <a:lnTo>
                    <a:pt x="2140" y="309"/>
                  </a:lnTo>
                  <a:lnTo>
                    <a:pt x="2151" y="309"/>
                  </a:lnTo>
                  <a:lnTo>
                    <a:pt x="2157" y="310"/>
                  </a:lnTo>
                  <a:lnTo>
                    <a:pt x="2166" y="315"/>
                  </a:lnTo>
                  <a:lnTo>
                    <a:pt x="2173" y="319"/>
                  </a:lnTo>
                  <a:lnTo>
                    <a:pt x="2178" y="325"/>
                  </a:lnTo>
                  <a:lnTo>
                    <a:pt x="2180" y="327"/>
                  </a:lnTo>
                  <a:lnTo>
                    <a:pt x="2181" y="330"/>
                  </a:lnTo>
                  <a:lnTo>
                    <a:pt x="2181" y="333"/>
                  </a:lnTo>
                  <a:lnTo>
                    <a:pt x="2181" y="338"/>
                  </a:lnTo>
                  <a:lnTo>
                    <a:pt x="2181" y="341"/>
                  </a:lnTo>
                  <a:lnTo>
                    <a:pt x="2180" y="342"/>
                  </a:lnTo>
                  <a:lnTo>
                    <a:pt x="2180" y="345"/>
                  </a:lnTo>
                  <a:lnTo>
                    <a:pt x="2180" y="348"/>
                  </a:lnTo>
                  <a:lnTo>
                    <a:pt x="2178" y="353"/>
                  </a:lnTo>
                  <a:lnTo>
                    <a:pt x="2180" y="356"/>
                  </a:lnTo>
                  <a:lnTo>
                    <a:pt x="2183" y="359"/>
                  </a:lnTo>
                  <a:lnTo>
                    <a:pt x="2190" y="360"/>
                  </a:lnTo>
                  <a:lnTo>
                    <a:pt x="2193" y="362"/>
                  </a:lnTo>
                  <a:lnTo>
                    <a:pt x="2193" y="368"/>
                  </a:lnTo>
                  <a:lnTo>
                    <a:pt x="2193" y="373"/>
                  </a:lnTo>
                  <a:lnTo>
                    <a:pt x="2195" y="380"/>
                  </a:lnTo>
                  <a:lnTo>
                    <a:pt x="2195" y="382"/>
                  </a:lnTo>
                  <a:lnTo>
                    <a:pt x="2198" y="385"/>
                  </a:lnTo>
                  <a:lnTo>
                    <a:pt x="2198" y="386"/>
                  </a:lnTo>
                  <a:lnTo>
                    <a:pt x="2195" y="395"/>
                  </a:lnTo>
                  <a:lnTo>
                    <a:pt x="2193" y="397"/>
                  </a:lnTo>
                  <a:lnTo>
                    <a:pt x="2192" y="400"/>
                  </a:lnTo>
                  <a:lnTo>
                    <a:pt x="2195" y="398"/>
                  </a:lnTo>
                  <a:lnTo>
                    <a:pt x="2196" y="395"/>
                  </a:lnTo>
                  <a:lnTo>
                    <a:pt x="2198" y="389"/>
                  </a:lnTo>
                  <a:lnTo>
                    <a:pt x="2199" y="389"/>
                  </a:lnTo>
                  <a:lnTo>
                    <a:pt x="2201" y="386"/>
                  </a:lnTo>
                  <a:lnTo>
                    <a:pt x="2201" y="382"/>
                  </a:lnTo>
                  <a:lnTo>
                    <a:pt x="2199" y="377"/>
                  </a:lnTo>
                  <a:lnTo>
                    <a:pt x="2199" y="373"/>
                  </a:lnTo>
                  <a:lnTo>
                    <a:pt x="2201" y="371"/>
                  </a:lnTo>
                  <a:lnTo>
                    <a:pt x="2205" y="365"/>
                  </a:lnTo>
                  <a:lnTo>
                    <a:pt x="2208" y="362"/>
                  </a:lnTo>
                  <a:lnTo>
                    <a:pt x="2210" y="360"/>
                  </a:lnTo>
                  <a:lnTo>
                    <a:pt x="2218" y="360"/>
                  </a:lnTo>
                  <a:lnTo>
                    <a:pt x="2221" y="359"/>
                  </a:lnTo>
                  <a:lnTo>
                    <a:pt x="2225" y="359"/>
                  </a:lnTo>
                  <a:lnTo>
                    <a:pt x="2227" y="359"/>
                  </a:lnTo>
                  <a:lnTo>
                    <a:pt x="2230" y="357"/>
                  </a:lnTo>
                  <a:lnTo>
                    <a:pt x="2233" y="359"/>
                  </a:lnTo>
                  <a:lnTo>
                    <a:pt x="2237" y="362"/>
                  </a:lnTo>
                  <a:lnTo>
                    <a:pt x="2252" y="363"/>
                  </a:lnTo>
                  <a:lnTo>
                    <a:pt x="2256" y="365"/>
                  </a:lnTo>
                  <a:lnTo>
                    <a:pt x="2265" y="366"/>
                  </a:lnTo>
                  <a:lnTo>
                    <a:pt x="2266" y="366"/>
                  </a:lnTo>
                  <a:lnTo>
                    <a:pt x="2268" y="365"/>
                  </a:lnTo>
                  <a:lnTo>
                    <a:pt x="2275" y="357"/>
                  </a:lnTo>
                  <a:lnTo>
                    <a:pt x="2278" y="359"/>
                  </a:lnTo>
                  <a:lnTo>
                    <a:pt x="2278" y="359"/>
                  </a:lnTo>
                  <a:lnTo>
                    <a:pt x="2280" y="362"/>
                  </a:lnTo>
                  <a:lnTo>
                    <a:pt x="2281" y="363"/>
                  </a:lnTo>
                  <a:lnTo>
                    <a:pt x="2283" y="368"/>
                  </a:lnTo>
                  <a:lnTo>
                    <a:pt x="2283" y="374"/>
                  </a:lnTo>
                  <a:lnTo>
                    <a:pt x="2284" y="376"/>
                  </a:lnTo>
                  <a:lnTo>
                    <a:pt x="2287" y="376"/>
                  </a:lnTo>
                  <a:lnTo>
                    <a:pt x="2292" y="379"/>
                  </a:lnTo>
                  <a:lnTo>
                    <a:pt x="2295" y="380"/>
                  </a:lnTo>
                  <a:lnTo>
                    <a:pt x="2297" y="386"/>
                  </a:lnTo>
                  <a:lnTo>
                    <a:pt x="2300" y="391"/>
                  </a:lnTo>
                  <a:lnTo>
                    <a:pt x="2306" y="391"/>
                  </a:lnTo>
                  <a:lnTo>
                    <a:pt x="2310" y="389"/>
                  </a:lnTo>
                  <a:lnTo>
                    <a:pt x="2316" y="382"/>
                  </a:lnTo>
                  <a:lnTo>
                    <a:pt x="2316" y="379"/>
                  </a:lnTo>
                  <a:lnTo>
                    <a:pt x="2315" y="374"/>
                  </a:lnTo>
                  <a:lnTo>
                    <a:pt x="2313" y="369"/>
                  </a:lnTo>
                  <a:lnTo>
                    <a:pt x="2312" y="363"/>
                  </a:lnTo>
                  <a:lnTo>
                    <a:pt x="2306" y="362"/>
                  </a:lnTo>
                  <a:lnTo>
                    <a:pt x="2307" y="360"/>
                  </a:lnTo>
                  <a:lnTo>
                    <a:pt x="2309" y="357"/>
                  </a:lnTo>
                  <a:lnTo>
                    <a:pt x="2310" y="354"/>
                  </a:lnTo>
                  <a:lnTo>
                    <a:pt x="2310" y="351"/>
                  </a:lnTo>
                  <a:lnTo>
                    <a:pt x="2310" y="345"/>
                  </a:lnTo>
                  <a:lnTo>
                    <a:pt x="2315" y="345"/>
                  </a:lnTo>
                  <a:lnTo>
                    <a:pt x="2319" y="345"/>
                  </a:lnTo>
                  <a:lnTo>
                    <a:pt x="2328" y="348"/>
                  </a:lnTo>
                  <a:lnTo>
                    <a:pt x="2336" y="350"/>
                  </a:lnTo>
                  <a:lnTo>
                    <a:pt x="2339" y="351"/>
                  </a:lnTo>
                  <a:lnTo>
                    <a:pt x="2342" y="353"/>
                  </a:lnTo>
                  <a:lnTo>
                    <a:pt x="2345" y="354"/>
                  </a:lnTo>
                  <a:lnTo>
                    <a:pt x="2345" y="351"/>
                  </a:lnTo>
                  <a:lnTo>
                    <a:pt x="2347" y="350"/>
                  </a:lnTo>
                  <a:lnTo>
                    <a:pt x="2350" y="353"/>
                  </a:lnTo>
                  <a:lnTo>
                    <a:pt x="2353" y="353"/>
                  </a:lnTo>
                  <a:lnTo>
                    <a:pt x="2357" y="353"/>
                  </a:lnTo>
                  <a:lnTo>
                    <a:pt x="2363" y="354"/>
                  </a:lnTo>
                  <a:lnTo>
                    <a:pt x="2369" y="353"/>
                  </a:lnTo>
                  <a:lnTo>
                    <a:pt x="2374" y="351"/>
                  </a:lnTo>
                  <a:lnTo>
                    <a:pt x="2377" y="353"/>
                  </a:lnTo>
                  <a:lnTo>
                    <a:pt x="2379" y="353"/>
                  </a:lnTo>
                  <a:lnTo>
                    <a:pt x="2383" y="357"/>
                  </a:lnTo>
                  <a:lnTo>
                    <a:pt x="2389" y="360"/>
                  </a:lnTo>
                  <a:lnTo>
                    <a:pt x="2395" y="362"/>
                  </a:lnTo>
                  <a:lnTo>
                    <a:pt x="2401" y="366"/>
                  </a:lnTo>
                  <a:lnTo>
                    <a:pt x="2407" y="368"/>
                  </a:lnTo>
                  <a:lnTo>
                    <a:pt x="2412" y="369"/>
                  </a:lnTo>
                  <a:lnTo>
                    <a:pt x="2414" y="371"/>
                  </a:lnTo>
                  <a:lnTo>
                    <a:pt x="2414" y="373"/>
                  </a:lnTo>
                  <a:lnTo>
                    <a:pt x="2414" y="374"/>
                  </a:lnTo>
                  <a:lnTo>
                    <a:pt x="2418" y="374"/>
                  </a:lnTo>
                  <a:lnTo>
                    <a:pt x="2426" y="383"/>
                  </a:lnTo>
                  <a:lnTo>
                    <a:pt x="2427" y="385"/>
                  </a:lnTo>
                  <a:lnTo>
                    <a:pt x="2427" y="385"/>
                  </a:lnTo>
                  <a:lnTo>
                    <a:pt x="2429" y="386"/>
                  </a:lnTo>
                  <a:lnTo>
                    <a:pt x="2432" y="386"/>
                  </a:lnTo>
                  <a:lnTo>
                    <a:pt x="2433" y="386"/>
                  </a:lnTo>
                  <a:lnTo>
                    <a:pt x="2433" y="386"/>
                  </a:lnTo>
                  <a:lnTo>
                    <a:pt x="2435" y="389"/>
                  </a:lnTo>
                  <a:lnTo>
                    <a:pt x="2436" y="389"/>
                  </a:lnTo>
                  <a:lnTo>
                    <a:pt x="2441" y="392"/>
                  </a:lnTo>
                  <a:lnTo>
                    <a:pt x="2442" y="395"/>
                  </a:lnTo>
                  <a:lnTo>
                    <a:pt x="2445" y="397"/>
                  </a:lnTo>
                  <a:lnTo>
                    <a:pt x="2444" y="397"/>
                  </a:lnTo>
                  <a:lnTo>
                    <a:pt x="2442" y="395"/>
                  </a:lnTo>
                  <a:lnTo>
                    <a:pt x="2442" y="397"/>
                  </a:lnTo>
                  <a:lnTo>
                    <a:pt x="2442" y="398"/>
                  </a:lnTo>
                  <a:lnTo>
                    <a:pt x="2445" y="400"/>
                  </a:lnTo>
                  <a:lnTo>
                    <a:pt x="2448" y="401"/>
                  </a:lnTo>
                  <a:lnTo>
                    <a:pt x="2450" y="403"/>
                  </a:lnTo>
                  <a:lnTo>
                    <a:pt x="2452" y="404"/>
                  </a:lnTo>
                  <a:lnTo>
                    <a:pt x="2452" y="406"/>
                  </a:lnTo>
                  <a:lnTo>
                    <a:pt x="2450" y="409"/>
                  </a:lnTo>
                  <a:lnTo>
                    <a:pt x="2453" y="407"/>
                  </a:lnTo>
                  <a:lnTo>
                    <a:pt x="2455" y="406"/>
                  </a:lnTo>
                  <a:lnTo>
                    <a:pt x="2453" y="404"/>
                  </a:lnTo>
                  <a:lnTo>
                    <a:pt x="2448" y="400"/>
                  </a:lnTo>
                  <a:lnTo>
                    <a:pt x="2447" y="398"/>
                  </a:lnTo>
                  <a:lnTo>
                    <a:pt x="2448" y="398"/>
                  </a:lnTo>
                  <a:lnTo>
                    <a:pt x="2455" y="404"/>
                  </a:lnTo>
                  <a:lnTo>
                    <a:pt x="2458" y="407"/>
                  </a:lnTo>
                  <a:lnTo>
                    <a:pt x="2456" y="407"/>
                  </a:lnTo>
                  <a:lnTo>
                    <a:pt x="2456" y="409"/>
                  </a:lnTo>
                  <a:lnTo>
                    <a:pt x="2456" y="409"/>
                  </a:lnTo>
                  <a:lnTo>
                    <a:pt x="2458" y="409"/>
                  </a:lnTo>
                  <a:lnTo>
                    <a:pt x="2459" y="409"/>
                  </a:lnTo>
                  <a:lnTo>
                    <a:pt x="2461" y="409"/>
                  </a:lnTo>
                  <a:lnTo>
                    <a:pt x="2462" y="411"/>
                  </a:lnTo>
                  <a:lnTo>
                    <a:pt x="2465" y="414"/>
                  </a:lnTo>
                  <a:lnTo>
                    <a:pt x="2483" y="427"/>
                  </a:lnTo>
                  <a:lnTo>
                    <a:pt x="2485" y="430"/>
                  </a:lnTo>
                  <a:lnTo>
                    <a:pt x="2485" y="432"/>
                  </a:lnTo>
                  <a:lnTo>
                    <a:pt x="2485" y="433"/>
                  </a:lnTo>
                  <a:lnTo>
                    <a:pt x="2485" y="435"/>
                  </a:lnTo>
                  <a:lnTo>
                    <a:pt x="2483" y="438"/>
                  </a:lnTo>
                  <a:lnTo>
                    <a:pt x="2486" y="438"/>
                  </a:lnTo>
                  <a:lnTo>
                    <a:pt x="2486" y="438"/>
                  </a:lnTo>
                  <a:lnTo>
                    <a:pt x="2488" y="436"/>
                  </a:lnTo>
                  <a:lnTo>
                    <a:pt x="2488" y="435"/>
                  </a:lnTo>
                  <a:lnTo>
                    <a:pt x="2489" y="436"/>
                  </a:lnTo>
                  <a:lnTo>
                    <a:pt x="2489" y="438"/>
                  </a:lnTo>
                  <a:lnTo>
                    <a:pt x="2489" y="441"/>
                  </a:lnTo>
                  <a:lnTo>
                    <a:pt x="2489" y="442"/>
                  </a:lnTo>
                  <a:lnTo>
                    <a:pt x="2489" y="446"/>
                  </a:lnTo>
                  <a:lnTo>
                    <a:pt x="2489" y="449"/>
                  </a:lnTo>
                  <a:lnTo>
                    <a:pt x="2491" y="450"/>
                  </a:lnTo>
                  <a:lnTo>
                    <a:pt x="2491" y="452"/>
                  </a:lnTo>
                  <a:lnTo>
                    <a:pt x="2491" y="456"/>
                  </a:lnTo>
                  <a:lnTo>
                    <a:pt x="2489" y="458"/>
                  </a:lnTo>
                  <a:lnTo>
                    <a:pt x="2489" y="461"/>
                  </a:lnTo>
                  <a:lnTo>
                    <a:pt x="2489" y="461"/>
                  </a:lnTo>
                  <a:lnTo>
                    <a:pt x="2493" y="462"/>
                  </a:lnTo>
                  <a:lnTo>
                    <a:pt x="2493" y="462"/>
                  </a:lnTo>
                  <a:lnTo>
                    <a:pt x="2494" y="464"/>
                  </a:lnTo>
                  <a:lnTo>
                    <a:pt x="2494" y="465"/>
                  </a:lnTo>
                  <a:lnTo>
                    <a:pt x="2496" y="467"/>
                  </a:lnTo>
                  <a:lnTo>
                    <a:pt x="2496" y="468"/>
                  </a:lnTo>
                  <a:lnTo>
                    <a:pt x="2496" y="470"/>
                  </a:lnTo>
                  <a:lnTo>
                    <a:pt x="2496" y="470"/>
                  </a:lnTo>
                  <a:lnTo>
                    <a:pt x="2497" y="467"/>
                  </a:lnTo>
                  <a:lnTo>
                    <a:pt x="2499" y="467"/>
                  </a:lnTo>
                  <a:lnTo>
                    <a:pt x="2500" y="465"/>
                  </a:lnTo>
                  <a:lnTo>
                    <a:pt x="2500" y="468"/>
                  </a:lnTo>
                  <a:lnTo>
                    <a:pt x="2500" y="473"/>
                  </a:lnTo>
                  <a:lnTo>
                    <a:pt x="2500" y="473"/>
                  </a:lnTo>
                  <a:lnTo>
                    <a:pt x="2500" y="473"/>
                  </a:lnTo>
                  <a:lnTo>
                    <a:pt x="2502" y="471"/>
                  </a:lnTo>
                  <a:lnTo>
                    <a:pt x="2502" y="470"/>
                  </a:lnTo>
                  <a:lnTo>
                    <a:pt x="2503" y="468"/>
                  </a:lnTo>
                  <a:lnTo>
                    <a:pt x="2503" y="467"/>
                  </a:lnTo>
                  <a:lnTo>
                    <a:pt x="2502" y="465"/>
                  </a:lnTo>
                  <a:lnTo>
                    <a:pt x="2502" y="464"/>
                  </a:lnTo>
                  <a:lnTo>
                    <a:pt x="2499" y="464"/>
                  </a:lnTo>
                  <a:lnTo>
                    <a:pt x="2499" y="462"/>
                  </a:lnTo>
                  <a:lnTo>
                    <a:pt x="2497" y="461"/>
                  </a:lnTo>
                  <a:lnTo>
                    <a:pt x="2499" y="461"/>
                  </a:lnTo>
                  <a:lnTo>
                    <a:pt x="2500" y="459"/>
                  </a:lnTo>
                  <a:lnTo>
                    <a:pt x="2500" y="456"/>
                  </a:lnTo>
                  <a:lnTo>
                    <a:pt x="2500" y="455"/>
                  </a:lnTo>
                  <a:lnTo>
                    <a:pt x="2500" y="453"/>
                  </a:lnTo>
                  <a:lnTo>
                    <a:pt x="2500" y="452"/>
                  </a:lnTo>
                  <a:lnTo>
                    <a:pt x="2499" y="450"/>
                  </a:lnTo>
                  <a:lnTo>
                    <a:pt x="2497" y="449"/>
                  </a:lnTo>
                  <a:lnTo>
                    <a:pt x="2496" y="449"/>
                  </a:lnTo>
                  <a:lnTo>
                    <a:pt x="2496" y="449"/>
                  </a:lnTo>
                  <a:lnTo>
                    <a:pt x="2494" y="447"/>
                  </a:lnTo>
                  <a:lnTo>
                    <a:pt x="2494" y="447"/>
                  </a:lnTo>
                  <a:lnTo>
                    <a:pt x="2494" y="447"/>
                  </a:lnTo>
                  <a:lnTo>
                    <a:pt x="2496" y="446"/>
                  </a:lnTo>
                  <a:lnTo>
                    <a:pt x="2502" y="446"/>
                  </a:lnTo>
                  <a:lnTo>
                    <a:pt x="2505" y="444"/>
                  </a:lnTo>
                  <a:lnTo>
                    <a:pt x="2506" y="446"/>
                  </a:lnTo>
                  <a:lnTo>
                    <a:pt x="2506" y="446"/>
                  </a:lnTo>
                  <a:lnTo>
                    <a:pt x="2511" y="447"/>
                  </a:lnTo>
                  <a:lnTo>
                    <a:pt x="2511" y="447"/>
                  </a:lnTo>
                  <a:lnTo>
                    <a:pt x="2509" y="449"/>
                  </a:lnTo>
                  <a:lnTo>
                    <a:pt x="2509" y="450"/>
                  </a:lnTo>
                  <a:lnTo>
                    <a:pt x="2509" y="452"/>
                  </a:lnTo>
                  <a:lnTo>
                    <a:pt x="2508" y="453"/>
                  </a:lnTo>
                  <a:lnTo>
                    <a:pt x="2509" y="455"/>
                  </a:lnTo>
                  <a:lnTo>
                    <a:pt x="2511" y="453"/>
                  </a:lnTo>
                  <a:lnTo>
                    <a:pt x="2511" y="452"/>
                  </a:lnTo>
                  <a:lnTo>
                    <a:pt x="2509" y="450"/>
                  </a:lnTo>
                  <a:lnTo>
                    <a:pt x="2511" y="450"/>
                  </a:lnTo>
                  <a:lnTo>
                    <a:pt x="2511" y="449"/>
                  </a:lnTo>
                  <a:lnTo>
                    <a:pt x="2512" y="450"/>
                  </a:lnTo>
                  <a:lnTo>
                    <a:pt x="2514" y="452"/>
                  </a:lnTo>
                  <a:lnTo>
                    <a:pt x="2517" y="452"/>
                  </a:lnTo>
                  <a:lnTo>
                    <a:pt x="2518" y="452"/>
                  </a:lnTo>
                  <a:lnTo>
                    <a:pt x="2518" y="450"/>
                  </a:lnTo>
                  <a:lnTo>
                    <a:pt x="2518" y="450"/>
                  </a:lnTo>
                  <a:lnTo>
                    <a:pt x="2512" y="449"/>
                  </a:lnTo>
                  <a:lnTo>
                    <a:pt x="2512" y="447"/>
                  </a:lnTo>
                  <a:lnTo>
                    <a:pt x="2517" y="449"/>
                  </a:lnTo>
                  <a:lnTo>
                    <a:pt x="2520" y="450"/>
                  </a:lnTo>
                  <a:lnTo>
                    <a:pt x="2521" y="450"/>
                  </a:lnTo>
                  <a:lnTo>
                    <a:pt x="2524" y="450"/>
                  </a:lnTo>
                  <a:lnTo>
                    <a:pt x="2527" y="452"/>
                  </a:lnTo>
                  <a:lnTo>
                    <a:pt x="2531" y="455"/>
                  </a:lnTo>
                  <a:lnTo>
                    <a:pt x="2534" y="459"/>
                  </a:lnTo>
                  <a:lnTo>
                    <a:pt x="2535" y="462"/>
                  </a:lnTo>
                  <a:lnTo>
                    <a:pt x="2538" y="464"/>
                  </a:lnTo>
                  <a:lnTo>
                    <a:pt x="2543" y="470"/>
                  </a:lnTo>
                  <a:lnTo>
                    <a:pt x="2543" y="470"/>
                  </a:lnTo>
                  <a:lnTo>
                    <a:pt x="2544" y="470"/>
                  </a:lnTo>
                  <a:lnTo>
                    <a:pt x="2543" y="471"/>
                  </a:lnTo>
                  <a:lnTo>
                    <a:pt x="2543" y="473"/>
                  </a:lnTo>
                  <a:lnTo>
                    <a:pt x="2544" y="471"/>
                  </a:lnTo>
                  <a:lnTo>
                    <a:pt x="2546" y="471"/>
                  </a:lnTo>
                  <a:lnTo>
                    <a:pt x="2546" y="471"/>
                  </a:lnTo>
                  <a:lnTo>
                    <a:pt x="2547" y="471"/>
                  </a:lnTo>
                  <a:lnTo>
                    <a:pt x="2547" y="473"/>
                  </a:lnTo>
                  <a:lnTo>
                    <a:pt x="2547" y="474"/>
                  </a:lnTo>
                  <a:lnTo>
                    <a:pt x="2547" y="474"/>
                  </a:lnTo>
                  <a:lnTo>
                    <a:pt x="2550" y="474"/>
                  </a:lnTo>
                  <a:lnTo>
                    <a:pt x="2552" y="476"/>
                  </a:lnTo>
                  <a:lnTo>
                    <a:pt x="2553" y="477"/>
                  </a:lnTo>
                  <a:lnTo>
                    <a:pt x="2552" y="480"/>
                  </a:lnTo>
                  <a:lnTo>
                    <a:pt x="2550" y="480"/>
                  </a:lnTo>
                  <a:lnTo>
                    <a:pt x="2550" y="479"/>
                  </a:lnTo>
                  <a:lnTo>
                    <a:pt x="2550" y="479"/>
                  </a:lnTo>
                  <a:lnTo>
                    <a:pt x="2547" y="479"/>
                  </a:lnTo>
                  <a:lnTo>
                    <a:pt x="2544" y="482"/>
                  </a:lnTo>
                  <a:lnTo>
                    <a:pt x="2543" y="484"/>
                  </a:lnTo>
                  <a:lnTo>
                    <a:pt x="2543" y="485"/>
                  </a:lnTo>
                  <a:lnTo>
                    <a:pt x="2543" y="488"/>
                  </a:lnTo>
                  <a:lnTo>
                    <a:pt x="2543" y="490"/>
                  </a:lnTo>
                  <a:lnTo>
                    <a:pt x="2541" y="491"/>
                  </a:lnTo>
                  <a:lnTo>
                    <a:pt x="2538" y="491"/>
                  </a:lnTo>
                  <a:lnTo>
                    <a:pt x="2537" y="490"/>
                  </a:lnTo>
                  <a:lnTo>
                    <a:pt x="2535" y="490"/>
                  </a:lnTo>
                  <a:lnTo>
                    <a:pt x="2535" y="488"/>
                  </a:lnTo>
                  <a:lnTo>
                    <a:pt x="2532" y="487"/>
                  </a:lnTo>
                  <a:lnTo>
                    <a:pt x="2532" y="485"/>
                  </a:lnTo>
                  <a:lnTo>
                    <a:pt x="2532" y="487"/>
                  </a:lnTo>
                  <a:lnTo>
                    <a:pt x="2532" y="488"/>
                  </a:lnTo>
                  <a:lnTo>
                    <a:pt x="2534" y="490"/>
                  </a:lnTo>
                  <a:lnTo>
                    <a:pt x="2535" y="491"/>
                  </a:lnTo>
                  <a:lnTo>
                    <a:pt x="2537" y="494"/>
                  </a:lnTo>
                  <a:lnTo>
                    <a:pt x="2537" y="494"/>
                  </a:lnTo>
                  <a:lnTo>
                    <a:pt x="2535" y="494"/>
                  </a:lnTo>
                  <a:lnTo>
                    <a:pt x="2535" y="494"/>
                  </a:lnTo>
                  <a:lnTo>
                    <a:pt x="2534" y="494"/>
                  </a:lnTo>
                  <a:lnTo>
                    <a:pt x="2532" y="494"/>
                  </a:lnTo>
                  <a:lnTo>
                    <a:pt x="2527" y="494"/>
                  </a:lnTo>
                  <a:lnTo>
                    <a:pt x="2526" y="496"/>
                  </a:lnTo>
                  <a:lnTo>
                    <a:pt x="2526" y="494"/>
                  </a:lnTo>
                  <a:lnTo>
                    <a:pt x="2526" y="494"/>
                  </a:lnTo>
                  <a:lnTo>
                    <a:pt x="2523" y="493"/>
                  </a:lnTo>
                  <a:lnTo>
                    <a:pt x="2521" y="493"/>
                  </a:lnTo>
                  <a:lnTo>
                    <a:pt x="2521" y="493"/>
                  </a:lnTo>
                  <a:lnTo>
                    <a:pt x="2521" y="491"/>
                  </a:lnTo>
                  <a:lnTo>
                    <a:pt x="2520" y="490"/>
                  </a:lnTo>
                  <a:lnTo>
                    <a:pt x="2517" y="490"/>
                  </a:lnTo>
                  <a:lnTo>
                    <a:pt x="2517" y="490"/>
                  </a:lnTo>
                  <a:lnTo>
                    <a:pt x="2515" y="490"/>
                  </a:lnTo>
                  <a:lnTo>
                    <a:pt x="2518" y="491"/>
                  </a:lnTo>
                  <a:lnTo>
                    <a:pt x="2521" y="496"/>
                  </a:lnTo>
                  <a:lnTo>
                    <a:pt x="2520" y="496"/>
                  </a:lnTo>
                  <a:lnTo>
                    <a:pt x="2520" y="496"/>
                  </a:lnTo>
                  <a:lnTo>
                    <a:pt x="2521" y="496"/>
                  </a:lnTo>
                  <a:lnTo>
                    <a:pt x="2521" y="496"/>
                  </a:lnTo>
                  <a:lnTo>
                    <a:pt x="2523" y="497"/>
                  </a:lnTo>
                  <a:lnTo>
                    <a:pt x="2521" y="500"/>
                  </a:lnTo>
                  <a:lnTo>
                    <a:pt x="2521" y="502"/>
                  </a:lnTo>
                  <a:lnTo>
                    <a:pt x="2517" y="502"/>
                  </a:lnTo>
                  <a:lnTo>
                    <a:pt x="2518" y="503"/>
                  </a:lnTo>
                  <a:lnTo>
                    <a:pt x="2518" y="503"/>
                  </a:lnTo>
                  <a:lnTo>
                    <a:pt x="2520" y="503"/>
                  </a:lnTo>
                  <a:lnTo>
                    <a:pt x="2521" y="503"/>
                  </a:lnTo>
                  <a:lnTo>
                    <a:pt x="2523" y="506"/>
                  </a:lnTo>
                  <a:lnTo>
                    <a:pt x="2523" y="508"/>
                  </a:lnTo>
                  <a:lnTo>
                    <a:pt x="2521" y="509"/>
                  </a:lnTo>
                  <a:lnTo>
                    <a:pt x="2520" y="511"/>
                  </a:lnTo>
                  <a:lnTo>
                    <a:pt x="2518" y="512"/>
                  </a:lnTo>
                  <a:lnTo>
                    <a:pt x="2515" y="512"/>
                  </a:lnTo>
                  <a:lnTo>
                    <a:pt x="2514" y="512"/>
                  </a:lnTo>
                  <a:lnTo>
                    <a:pt x="2512" y="512"/>
                  </a:lnTo>
                  <a:lnTo>
                    <a:pt x="2512" y="514"/>
                  </a:lnTo>
                  <a:lnTo>
                    <a:pt x="2512" y="515"/>
                  </a:lnTo>
                  <a:lnTo>
                    <a:pt x="2512" y="514"/>
                  </a:lnTo>
                  <a:lnTo>
                    <a:pt x="2514" y="514"/>
                  </a:lnTo>
                  <a:lnTo>
                    <a:pt x="2515" y="515"/>
                  </a:lnTo>
                  <a:lnTo>
                    <a:pt x="2515" y="517"/>
                  </a:lnTo>
                  <a:lnTo>
                    <a:pt x="2514" y="517"/>
                  </a:lnTo>
                  <a:lnTo>
                    <a:pt x="2514" y="517"/>
                  </a:lnTo>
                  <a:lnTo>
                    <a:pt x="2514" y="520"/>
                  </a:lnTo>
                  <a:lnTo>
                    <a:pt x="2514" y="520"/>
                  </a:lnTo>
                  <a:lnTo>
                    <a:pt x="2514" y="522"/>
                  </a:lnTo>
                  <a:lnTo>
                    <a:pt x="2515" y="522"/>
                  </a:lnTo>
                  <a:lnTo>
                    <a:pt x="2517" y="522"/>
                  </a:lnTo>
                  <a:lnTo>
                    <a:pt x="2518" y="523"/>
                  </a:lnTo>
                  <a:lnTo>
                    <a:pt x="2520" y="523"/>
                  </a:lnTo>
                  <a:lnTo>
                    <a:pt x="2520" y="525"/>
                  </a:lnTo>
                  <a:lnTo>
                    <a:pt x="2520" y="526"/>
                  </a:lnTo>
                  <a:lnTo>
                    <a:pt x="2520" y="526"/>
                  </a:lnTo>
                  <a:lnTo>
                    <a:pt x="2517" y="526"/>
                  </a:lnTo>
                  <a:lnTo>
                    <a:pt x="2515" y="526"/>
                  </a:lnTo>
                  <a:lnTo>
                    <a:pt x="2515" y="525"/>
                  </a:lnTo>
                  <a:lnTo>
                    <a:pt x="2515" y="525"/>
                  </a:lnTo>
                  <a:lnTo>
                    <a:pt x="2514" y="523"/>
                  </a:lnTo>
                  <a:lnTo>
                    <a:pt x="2514" y="523"/>
                  </a:lnTo>
                  <a:lnTo>
                    <a:pt x="2514" y="528"/>
                  </a:lnTo>
                  <a:lnTo>
                    <a:pt x="2514" y="529"/>
                  </a:lnTo>
                  <a:lnTo>
                    <a:pt x="2512" y="529"/>
                  </a:lnTo>
                  <a:lnTo>
                    <a:pt x="2511" y="531"/>
                  </a:lnTo>
                  <a:lnTo>
                    <a:pt x="2509" y="531"/>
                  </a:lnTo>
                  <a:lnTo>
                    <a:pt x="2508" y="528"/>
                  </a:lnTo>
                  <a:lnTo>
                    <a:pt x="2508" y="526"/>
                  </a:lnTo>
                  <a:lnTo>
                    <a:pt x="2509" y="526"/>
                  </a:lnTo>
                  <a:lnTo>
                    <a:pt x="2509" y="525"/>
                  </a:lnTo>
                  <a:lnTo>
                    <a:pt x="2509" y="523"/>
                  </a:lnTo>
                  <a:lnTo>
                    <a:pt x="2508" y="525"/>
                  </a:lnTo>
                  <a:lnTo>
                    <a:pt x="2506" y="526"/>
                  </a:lnTo>
                  <a:lnTo>
                    <a:pt x="2505" y="528"/>
                  </a:lnTo>
                  <a:lnTo>
                    <a:pt x="2505" y="528"/>
                  </a:lnTo>
                  <a:lnTo>
                    <a:pt x="2503" y="528"/>
                  </a:lnTo>
                  <a:lnTo>
                    <a:pt x="2502" y="526"/>
                  </a:lnTo>
                  <a:lnTo>
                    <a:pt x="2500" y="526"/>
                  </a:lnTo>
                  <a:lnTo>
                    <a:pt x="2499" y="522"/>
                  </a:lnTo>
                  <a:lnTo>
                    <a:pt x="2497" y="520"/>
                  </a:lnTo>
                  <a:lnTo>
                    <a:pt x="2494" y="517"/>
                  </a:lnTo>
                  <a:lnTo>
                    <a:pt x="2491" y="515"/>
                  </a:lnTo>
                  <a:lnTo>
                    <a:pt x="2488" y="515"/>
                  </a:lnTo>
                  <a:lnTo>
                    <a:pt x="2486" y="515"/>
                  </a:lnTo>
                  <a:lnTo>
                    <a:pt x="2485" y="515"/>
                  </a:lnTo>
                  <a:lnTo>
                    <a:pt x="2483" y="515"/>
                  </a:lnTo>
                  <a:lnTo>
                    <a:pt x="2483" y="515"/>
                  </a:lnTo>
                  <a:lnTo>
                    <a:pt x="2482" y="514"/>
                  </a:lnTo>
                  <a:lnTo>
                    <a:pt x="2482" y="514"/>
                  </a:lnTo>
                  <a:lnTo>
                    <a:pt x="2479" y="511"/>
                  </a:lnTo>
                  <a:lnTo>
                    <a:pt x="2477" y="509"/>
                  </a:lnTo>
                  <a:lnTo>
                    <a:pt x="2477" y="508"/>
                  </a:lnTo>
                  <a:lnTo>
                    <a:pt x="2477" y="506"/>
                  </a:lnTo>
                  <a:lnTo>
                    <a:pt x="2477" y="503"/>
                  </a:lnTo>
                  <a:lnTo>
                    <a:pt x="2477" y="499"/>
                  </a:lnTo>
                  <a:lnTo>
                    <a:pt x="2474" y="496"/>
                  </a:lnTo>
                  <a:lnTo>
                    <a:pt x="2470" y="494"/>
                  </a:lnTo>
                  <a:lnTo>
                    <a:pt x="2465" y="493"/>
                  </a:lnTo>
                  <a:lnTo>
                    <a:pt x="2464" y="491"/>
                  </a:lnTo>
                  <a:lnTo>
                    <a:pt x="2462" y="491"/>
                  </a:lnTo>
                  <a:lnTo>
                    <a:pt x="2458" y="494"/>
                  </a:lnTo>
                  <a:lnTo>
                    <a:pt x="2455" y="496"/>
                  </a:lnTo>
                  <a:lnTo>
                    <a:pt x="2447" y="496"/>
                  </a:lnTo>
                  <a:lnTo>
                    <a:pt x="2447" y="496"/>
                  </a:lnTo>
                  <a:lnTo>
                    <a:pt x="2445" y="494"/>
                  </a:lnTo>
                  <a:lnTo>
                    <a:pt x="2445" y="493"/>
                  </a:lnTo>
                  <a:lnTo>
                    <a:pt x="2445" y="490"/>
                  </a:lnTo>
                  <a:lnTo>
                    <a:pt x="2445" y="488"/>
                  </a:lnTo>
                  <a:lnTo>
                    <a:pt x="2445" y="487"/>
                  </a:lnTo>
                  <a:lnTo>
                    <a:pt x="2444" y="488"/>
                  </a:lnTo>
                  <a:lnTo>
                    <a:pt x="2442" y="487"/>
                  </a:lnTo>
                  <a:lnTo>
                    <a:pt x="2442" y="484"/>
                  </a:lnTo>
                  <a:lnTo>
                    <a:pt x="2441" y="482"/>
                  </a:lnTo>
                  <a:lnTo>
                    <a:pt x="2439" y="479"/>
                  </a:lnTo>
                  <a:lnTo>
                    <a:pt x="2441" y="479"/>
                  </a:lnTo>
                  <a:lnTo>
                    <a:pt x="2442" y="479"/>
                  </a:lnTo>
                  <a:lnTo>
                    <a:pt x="2442" y="479"/>
                  </a:lnTo>
                  <a:lnTo>
                    <a:pt x="2442" y="476"/>
                  </a:lnTo>
                  <a:lnTo>
                    <a:pt x="2444" y="474"/>
                  </a:lnTo>
                  <a:lnTo>
                    <a:pt x="2444" y="474"/>
                  </a:lnTo>
                  <a:lnTo>
                    <a:pt x="2445" y="470"/>
                  </a:lnTo>
                  <a:lnTo>
                    <a:pt x="2445" y="468"/>
                  </a:lnTo>
                  <a:lnTo>
                    <a:pt x="2444" y="470"/>
                  </a:lnTo>
                  <a:lnTo>
                    <a:pt x="2442" y="473"/>
                  </a:lnTo>
                  <a:lnTo>
                    <a:pt x="2441" y="474"/>
                  </a:lnTo>
                  <a:lnTo>
                    <a:pt x="2441" y="474"/>
                  </a:lnTo>
                  <a:lnTo>
                    <a:pt x="2441" y="474"/>
                  </a:lnTo>
                  <a:lnTo>
                    <a:pt x="2439" y="474"/>
                  </a:lnTo>
                  <a:lnTo>
                    <a:pt x="2438" y="473"/>
                  </a:lnTo>
                  <a:lnTo>
                    <a:pt x="2438" y="470"/>
                  </a:lnTo>
                  <a:lnTo>
                    <a:pt x="2438" y="468"/>
                  </a:lnTo>
                  <a:lnTo>
                    <a:pt x="2436" y="470"/>
                  </a:lnTo>
                  <a:lnTo>
                    <a:pt x="2436" y="470"/>
                  </a:lnTo>
                  <a:lnTo>
                    <a:pt x="2435" y="471"/>
                  </a:lnTo>
                  <a:lnTo>
                    <a:pt x="2435" y="471"/>
                  </a:lnTo>
                  <a:lnTo>
                    <a:pt x="2435" y="473"/>
                  </a:lnTo>
                  <a:lnTo>
                    <a:pt x="2435" y="474"/>
                  </a:lnTo>
                  <a:lnTo>
                    <a:pt x="2433" y="476"/>
                  </a:lnTo>
                  <a:lnTo>
                    <a:pt x="2432" y="476"/>
                  </a:lnTo>
                  <a:lnTo>
                    <a:pt x="2430" y="474"/>
                  </a:lnTo>
                  <a:lnTo>
                    <a:pt x="2430" y="477"/>
                  </a:lnTo>
                  <a:lnTo>
                    <a:pt x="2430" y="479"/>
                  </a:lnTo>
                  <a:lnTo>
                    <a:pt x="2429" y="484"/>
                  </a:lnTo>
                  <a:lnTo>
                    <a:pt x="2430" y="487"/>
                  </a:lnTo>
                  <a:lnTo>
                    <a:pt x="2432" y="487"/>
                  </a:lnTo>
                  <a:lnTo>
                    <a:pt x="2433" y="490"/>
                  </a:lnTo>
                  <a:lnTo>
                    <a:pt x="2435" y="491"/>
                  </a:lnTo>
                  <a:lnTo>
                    <a:pt x="2435" y="493"/>
                  </a:lnTo>
                  <a:lnTo>
                    <a:pt x="2435" y="494"/>
                  </a:lnTo>
                  <a:lnTo>
                    <a:pt x="2433" y="497"/>
                  </a:lnTo>
                  <a:lnTo>
                    <a:pt x="2433" y="499"/>
                  </a:lnTo>
                  <a:lnTo>
                    <a:pt x="2432" y="502"/>
                  </a:lnTo>
                  <a:lnTo>
                    <a:pt x="2430" y="505"/>
                  </a:lnTo>
                  <a:lnTo>
                    <a:pt x="2427" y="508"/>
                  </a:lnTo>
                  <a:lnTo>
                    <a:pt x="2427" y="508"/>
                  </a:lnTo>
                  <a:lnTo>
                    <a:pt x="2424" y="508"/>
                  </a:lnTo>
                  <a:lnTo>
                    <a:pt x="2423" y="512"/>
                  </a:lnTo>
                  <a:lnTo>
                    <a:pt x="2420" y="515"/>
                  </a:lnTo>
                  <a:lnTo>
                    <a:pt x="2417" y="515"/>
                  </a:lnTo>
                  <a:lnTo>
                    <a:pt x="2410" y="520"/>
                  </a:lnTo>
                  <a:lnTo>
                    <a:pt x="2409" y="522"/>
                  </a:lnTo>
                  <a:lnTo>
                    <a:pt x="2406" y="517"/>
                  </a:lnTo>
                  <a:lnTo>
                    <a:pt x="2400" y="517"/>
                  </a:lnTo>
                  <a:lnTo>
                    <a:pt x="2397" y="515"/>
                  </a:lnTo>
                  <a:lnTo>
                    <a:pt x="2394" y="511"/>
                  </a:lnTo>
                  <a:lnTo>
                    <a:pt x="2394" y="511"/>
                  </a:lnTo>
                  <a:lnTo>
                    <a:pt x="2392" y="509"/>
                  </a:lnTo>
                  <a:lnTo>
                    <a:pt x="2389" y="508"/>
                  </a:lnTo>
                  <a:lnTo>
                    <a:pt x="2386" y="508"/>
                  </a:lnTo>
                  <a:lnTo>
                    <a:pt x="2383" y="508"/>
                  </a:lnTo>
                  <a:lnTo>
                    <a:pt x="2382" y="508"/>
                  </a:lnTo>
                  <a:lnTo>
                    <a:pt x="2383" y="509"/>
                  </a:lnTo>
                  <a:lnTo>
                    <a:pt x="2386" y="509"/>
                  </a:lnTo>
                  <a:lnTo>
                    <a:pt x="2389" y="509"/>
                  </a:lnTo>
                  <a:lnTo>
                    <a:pt x="2391" y="509"/>
                  </a:lnTo>
                  <a:lnTo>
                    <a:pt x="2392" y="511"/>
                  </a:lnTo>
                  <a:lnTo>
                    <a:pt x="2392" y="514"/>
                  </a:lnTo>
                  <a:lnTo>
                    <a:pt x="2392" y="515"/>
                  </a:lnTo>
                  <a:lnTo>
                    <a:pt x="2391" y="515"/>
                  </a:lnTo>
                  <a:lnTo>
                    <a:pt x="2388" y="514"/>
                  </a:lnTo>
                  <a:lnTo>
                    <a:pt x="2385" y="514"/>
                  </a:lnTo>
                  <a:lnTo>
                    <a:pt x="2383" y="514"/>
                  </a:lnTo>
                  <a:lnTo>
                    <a:pt x="2379" y="511"/>
                  </a:lnTo>
                  <a:lnTo>
                    <a:pt x="2376" y="514"/>
                  </a:lnTo>
                  <a:lnTo>
                    <a:pt x="2371" y="515"/>
                  </a:lnTo>
                  <a:lnTo>
                    <a:pt x="2366" y="515"/>
                  </a:lnTo>
                  <a:lnTo>
                    <a:pt x="2360" y="517"/>
                  </a:lnTo>
                  <a:lnTo>
                    <a:pt x="2362" y="517"/>
                  </a:lnTo>
                  <a:lnTo>
                    <a:pt x="2366" y="517"/>
                  </a:lnTo>
                  <a:lnTo>
                    <a:pt x="2369" y="517"/>
                  </a:lnTo>
                  <a:lnTo>
                    <a:pt x="2374" y="515"/>
                  </a:lnTo>
                  <a:lnTo>
                    <a:pt x="2376" y="514"/>
                  </a:lnTo>
                  <a:lnTo>
                    <a:pt x="2377" y="514"/>
                  </a:lnTo>
                  <a:lnTo>
                    <a:pt x="2379" y="512"/>
                  </a:lnTo>
                  <a:lnTo>
                    <a:pt x="2380" y="512"/>
                  </a:lnTo>
                  <a:lnTo>
                    <a:pt x="2380" y="514"/>
                  </a:lnTo>
                  <a:lnTo>
                    <a:pt x="2382" y="515"/>
                  </a:lnTo>
                  <a:lnTo>
                    <a:pt x="2382" y="517"/>
                  </a:lnTo>
                  <a:lnTo>
                    <a:pt x="2382" y="520"/>
                  </a:lnTo>
                  <a:lnTo>
                    <a:pt x="2380" y="520"/>
                  </a:lnTo>
                  <a:lnTo>
                    <a:pt x="2380" y="522"/>
                  </a:lnTo>
                  <a:lnTo>
                    <a:pt x="2385" y="517"/>
                  </a:lnTo>
                  <a:lnTo>
                    <a:pt x="2386" y="520"/>
                  </a:lnTo>
                  <a:lnTo>
                    <a:pt x="2388" y="520"/>
                  </a:lnTo>
                  <a:lnTo>
                    <a:pt x="2391" y="517"/>
                  </a:lnTo>
                  <a:lnTo>
                    <a:pt x="2395" y="515"/>
                  </a:lnTo>
                  <a:lnTo>
                    <a:pt x="2395" y="517"/>
                  </a:lnTo>
                  <a:lnTo>
                    <a:pt x="2395" y="517"/>
                  </a:lnTo>
                  <a:lnTo>
                    <a:pt x="2395" y="522"/>
                  </a:lnTo>
                  <a:lnTo>
                    <a:pt x="2395" y="526"/>
                  </a:lnTo>
                  <a:lnTo>
                    <a:pt x="2398" y="529"/>
                  </a:lnTo>
                  <a:lnTo>
                    <a:pt x="2401" y="532"/>
                  </a:lnTo>
                  <a:lnTo>
                    <a:pt x="2403" y="532"/>
                  </a:lnTo>
                  <a:lnTo>
                    <a:pt x="2404" y="532"/>
                  </a:lnTo>
                  <a:lnTo>
                    <a:pt x="2404" y="529"/>
                  </a:lnTo>
                  <a:lnTo>
                    <a:pt x="2404" y="528"/>
                  </a:lnTo>
                  <a:lnTo>
                    <a:pt x="2406" y="529"/>
                  </a:lnTo>
                  <a:lnTo>
                    <a:pt x="2407" y="531"/>
                  </a:lnTo>
                  <a:lnTo>
                    <a:pt x="2409" y="535"/>
                  </a:lnTo>
                  <a:lnTo>
                    <a:pt x="2407" y="535"/>
                  </a:lnTo>
                  <a:lnTo>
                    <a:pt x="2407" y="538"/>
                  </a:lnTo>
                  <a:lnTo>
                    <a:pt x="2409" y="538"/>
                  </a:lnTo>
                  <a:lnTo>
                    <a:pt x="2410" y="540"/>
                  </a:lnTo>
                  <a:lnTo>
                    <a:pt x="2410" y="543"/>
                  </a:lnTo>
                  <a:lnTo>
                    <a:pt x="2412" y="547"/>
                  </a:lnTo>
                  <a:lnTo>
                    <a:pt x="2410" y="547"/>
                  </a:lnTo>
                  <a:lnTo>
                    <a:pt x="2410" y="547"/>
                  </a:lnTo>
                  <a:lnTo>
                    <a:pt x="2407" y="549"/>
                  </a:lnTo>
                  <a:lnTo>
                    <a:pt x="2407" y="549"/>
                  </a:lnTo>
                  <a:lnTo>
                    <a:pt x="2410" y="549"/>
                  </a:lnTo>
                  <a:lnTo>
                    <a:pt x="2410" y="552"/>
                  </a:lnTo>
                  <a:lnTo>
                    <a:pt x="2410" y="552"/>
                  </a:lnTo>
                  <a:lnTo>
                    <a:pt x="2410" y="555"/>
                  </a:lnTo>
                  <a:lnTo>
                    <a:pt x="2412" y="555"/>
                  </a:lnTo>
                  <a:lnTo>
                    <a:pt x="2412" y="552"/>
                  </a:lnTo>
                  <a:lnTo>
                    <a:pt x="2412" y="552"/>
                  </a:lnTo>
                  <a:lnTo>
                    <a:pt x="2412" y="549"/>
                  </a:lnTo>
                  <a:lnTo>
                    <a:pt x="2414" y="555"/>
                  </a:lnTo>
                  <a:lnTo>
                    <a:pt x="2414" y="557"/>
                  </a:lnTo>
                  <a:lnTo>
                    <a:pt x="2415" y="558"/>
                  </a:lnTo>
                  <a:lnTo>
                    <a:pt x="2418" y="561"/>
                  </a:lnTo>
                  <a:lnTo>
                    <a:pt x="2420" y="561"/>
                  </a:lnTo>
                  <a:lnTo>
                    <a:pt x="2420" y="564"/>
                  </a:lnTo>
                  <a:lnTo>
                    <a:pt x="2418" y="564"/>
                  </a:lnTo>
                  <a:lnTo>
                    <a:pt x="2418" y="566"/>
                  </a:lnTo>
                  <a:lnTo>
                    <a:pt x="2418" y="567"/>
                  </a:lnTo>
                  <a:lnTo>
                    <a:pt x="2420" y="569"/>
                  </a:lnTo>
                  <a:lnTo>
                    <a:pt x="2421" y="569"/>
                  </a:lnTo>
                  <a:lnTo>
                    <a:pt x="2421" y="572"/>
                  </a:lnTo>
                  <a:lnTo>
                    <a:pt x="2421" y="575"/>
                  </a:lnTo>
                  <a:lnTo>
                    <a:pt x="2421" y="576"/>
                  </a:lnTo>
                  <a:lnTo>
                    <a:pt x="2418" y="578"/>
                  </a:lnTo>
                  <a:lnTo>
                    <a:pt x="2417" y="578"/>
                  </a:lnTo>
                  <a:lnTo>
                    <a:pt x="2417" y="581"/>
                  </a:lnTo>
                  <a:lnTo>
                    <a:pt x="2417" y="584"/>
                  </a:lnTo>
                  <a:lnTo>
                    <a:pt x="2415" y="584"/>
                  </a:lnTo>
                  <a:lnTo>
                    <a:pt x="2414" y="581"/>
                  </a:lnTo>
                  <a:lnTo>
                    <a:pt x="2403" y="578"/>
                  </a:lnTo>
                  <a:lnTo>
                    <a:pt x="2398" y="576"/>
                  </a:lnTo>
                  <a:lnTo>
                    <a:pt x="2394" y="576"/>
                  </a:lnTo>
                  <a:lnTo>
                    <a:pt x="2394" y="576"/>
                  </a:lnTo>
                  <a:lnTo>
                    <a:pt x="2394" y="575"/>
                  </a:lnTo>
                  <a:lnTo>
                    <a:pt x="2394" y="575"/>
                  </a:lnTo>
                  <a:lnTo>
                    <a:pt x="2394" y="573"/>
                  </a:lnTo>
                  <a:lnTo>
                    <a:pt x="2394" y="572"/>
                  </a:lnTo>
                  <a:lnTo>
                    <a:pt x="2394" y="572"/>
                  </a:lnTo>
                  <a:lnTo>
                    <a:pt x="2394" y="572"/>
                  </a:lnTo>
                  <a:lnTo>
                    <a:pt x="2392" y="572"/>
                  </a:lnTo>
                  <a:lnTo>
                    <a:pt x="2391" y="572"/>
                  </a:lnTo>
                  <a:lnTo>
                    <a:pt x="2391" y="572"/>
                  </a:lnTo>
                  <a:lnTo>
                    <a:pt x="2389" y="573"/>
                  </a:lnTo>
                  <a:lnTo>
                    <a:pt x="2389" y="573"/>
                  </a:lnTo>
                  <a:lnTo>
                    <a:pt x="2389" y="575"/>
                  </a:lnTo>
                  <a:lnTo>
                    <a:pt x="2391" y="576"/>
                  </a:lnTo>
                  <a:lnTo>
                    <a:pt x="2392" y="576"/>
                  </a:lnTo>
                  <a:lnTo>
                    <a:pt x="2392" y="578"/>
                  </a:lnTo>
                  <a:lnTo>
                    <a:pt x="2389" y="578"/>
                  </a:lnTo>
                  <a:lnTo>
                    <a:pt x="2386" y="578"/>
                  </a:lnTo>
                  <a:lnTo>
                    <a:pt x="2383" y="581"/>
                  </a:lnTo>
                  <a:lnTo>
                    <a:pt x="2382" y="581"/>
                  </a:lnTo>
                  <a:lnTo>
                    <a:pt x="2373" y="587"/>
                  </a:lnTo>
                  <a:lnTo>
                    <a:pt x="2371" y="587"/>
                  </a:lnTo>
                  <a:lnTo>
                    <a:pt x="2369" y="587"/>
                  </a:lnTo>
                  <a:lnTo>
                    <a:pt x="2369" y="590"/>
                  </a:lnTo>
                  <a:lnTo>
                    <a:pt x="2368" y="590"/>
                  </a:lnTo>
                  <a:lnTo>
                    <a:pt x="2363" y="594"/>
                  </a:lnTo>
                  <a:lnTo>
                    <a:pt x="2362" y="593"/>
                  </a:lnTo>
                  <a:lnTo>
                    <a:pt x="2360" y="596"/>
                  </a:lnTo>
                  <a:lnTo>
                    <a:pt x="2359" y="597"/>
                  </a:lnTo>
                  <a:lnTo>
                    <a:pt x="2357" y="597"/>
                  </a:lnTo>
                  <a:lnTo>
                    <a:pt x="2354" y="597"/>
                  </a:lnTo>
                  <a:lnTo>
                    <a:pt x="2351" y="600"/>
                  </a:lnTo>
                  <a:lnTo>
                    <a:pt x="2348" y="599"/>
                  </a:lnTo>
                  <a:lnTo>
                    <a:pt x="2345" y="603"/>
                  </a:lnTo>
                  <a:lnTo>
                    <a:pt x="2342" y="607"/>
                  </a:lnTo>
                  <a:lnTo>
                    <a:pt x="2342" y="607"/>
                  </a:lnTo>
                  <a:lnTo>
                    <a:pt x="2339" y="606"/>
                  </a:lnTo>
                  <a:lnTo>
                    <a:pt x="2339" y="606"/>
                  </a:lnTo>
                  <a:lnTo>
                    <a:pt x="2339" y="607"/>
                  </a:lnTo>
                  <a:lnTo>
                    <a:pt x="2341" y="609"/>
                  </a:lnTo>
                  <a:lnTo>
                    <a:pt x="2339" y="610"/>
                  </a:lnTo>
                  <a:lnTo>
                    <a:pt x="2339" y="609"/>
                  </a:lnTo>
                  <a:lnTo>
                    <a:pt x="2338" y="609"/>
                  </a:lnTo>
                  <a:lnTo>
                    <a:pt x="2338" y="609"/>
                  </a:lnTo>
                  <a:lnTo>
                    <a:pt x="2338" y="610"/>
                  </a:lnTo>
                  <a:lnTo>
                    <a:pt x="2336" y="612"/>
                  </a:lnTo>
                  <a:lnTo>
                    <a:pt x="2335" y="612"/>
                  </a:lnTo>
                  <a:lnTo>
                    <a:pt x="2333" y="613"/>
                  </a:lnTo>
                  <a:lnTo>
                    <a:pt x="2333" y="613"/>
                  </a:lnTo>
                  <a:lnTo>
                    <a:pt x="2333" y="615"/>
                  </a:lnTo>
                  <a:lnTo>
                    <a:pt x="2331" y="616"/>
                  </a:lnTo>
                  <a:lnTo>
                    <a:pt x="2330" y="619"/>
                  </a:lnTo>
                  <a:lnTo>
                    <a:pt x="2328" y="619"/>
                  </a:lnTo>
                  <a:lnTo>
                    <a:pt x="2328" y="621"/>
                  </a:lnTo>
                  <a:lnTo>
                    <a:pt x="2327" y="621"/>
                  </a:lnTo>
                  <a:lnTo>
                    <a:pt x="2325" y="621"/>
                  </a:lnTo>
                  <a:lnTo>
                    <a:pt x="2322" y="624"/>
                  </a:lnTo>
                  <a:lnTo>
                    <a:pt x="2316" y="629"/>
                  </a:lnTo>
                  <a:lnTo>
                    <a:pt x="2313" y="630"/>
                  </a:lnTo>
                  <a:lnTo>
                    <a:pt x="2312" y="632"/>
                  </a:lnTo>
                  <a:lnTo>
                    <a:pt x="2312" y="632"/>
                  </a:lnTo>
                  <a:lnTo>
                    <a:pt x="2312" y="633"/>
                  </a:lnTo>
                  <a:lnTo>
                    <a:pt x="2310" y="636"/>
                  </a:lnTo>
                  <a:lnTo>
                    <a:pt x="2309" y="641"/>
                  </a:lnTo>
                  <a:lnTo>
                    <a:pt x="2309" y="642"/>
                  </a:lnTo>
                  <a:lnTo>
                    <a:pt x="2309" y="642"/>
                  </a:lnTo>
                  <a:lnTo>
                    <a:pt x="2306" y="642"/>
                  </a:lnTo>
                  <a:lnTo>
                    <a:pt x="2304" y="641"/>
                  </a:lnTo>
                  <a:lnTo>
                    <a:pt x="2303" y="639"/>
                  </a:lnTo>
                  <a:lnTo>
                    <a:pt x="2303" y="638"/>
                  </a:lnTo>
                  <a:lnTo>
                    <a:pt x="2303" y="636"/>
                  </a:lnTo>
                  <a:lnTo>
                    <a:pt x="2303" y="636"/>
                  </a:lnTo>
                  <a:lnTo>
                    <a:pt x="2303" y="636"/>
                  </a:lnTo>
                  <a:lnTo>
                    <a:pt x="2300" y="632"/>
                  </a:lnTo>
                  <a:lnTo>
                    <a:pt x="2295" y="629"/>
                  </a:lnTo>
                  <a:lnTo>
                    <a:pt x="2295" y="627"/>
                  </a:lnTo>
                  <a:lnTo>
                    <a:pt x="2289" y="629"/>
                  </a:lnTo>
                  <a:lnTo>
                    <a:pt x="2287" y="629"/>
                  </a:lnTo>
                  <a:lnTo>
                    <a:pt x="2286" y="627"/>
                  </a:lnTo>
                  <a:lnTo>
                    <a:pt x="2281" y="627"/>
                  </a:lnTo>
                  <a:lnTo>
                    <a:pt x="2277" y="630"/>
                  </a:lnTo>
                  <a:lnTo>
                    <a:pt x="2275" y="630"/>
                  </a:lnTo>
                  <a:lnTo>
                    <a:pt x="2271" y="632"/>
                  </a:lnTo>
                  <a:lnTo>
                    <a:pt x="2268" y="635"/>
                  </a:lnTo>
                  <a:lnTo>
                    <a:pt x="2260" y="644"/>
                  </a:lnTo>
                  <a:lnTo>
                    <a:pt x="2259" y="645"/>
                  </a:lnTo>
                  <a:lnTo>
                    <a:pt x="2259" y="645"/>
                  </a:lnTo>
                  <a:lnTo>
                    <a:pt x="2257" y="645"/>
                  </a:lnTo>
                  <a:lnTo>
                    <a:pt x="2257" y="644"/>
                  </a:lnTo>
                  <a:lnTo>
                    <a:pt x="2257" y="642"/>
                  </a:lnTo>
                  <a:lnTo>
                    <a:pt x="2257" y="639"/>
                  </a:lnTo>
                  <a:lnTo>
                    <a:pt x="2259" y="638"/>
                  </a:lnTo>
                  <a:lnTo>
                    <a:pt x="2259" y="633"/>
                  </a:lnTo>
                  <a:lnTo>
                    <a:pt x="2259" y="632"/>
                  </a:lnTo>
                  <a:lnTo>
                    <a:pt x="2260" y="630"/>
                  </a:lnTo>
                  <a:lnTo>
                    <a:pt x="2257" y="630"/>
                  </a:lnTo>
                  <a:lnTo>
                    <a:pt x="2254" y="633"/>
                  </a:lnTo>
                  <a:lnTo>
                    <a:pt x="2249" y="636"/>
                  </a:lnTo>
                  <a:lnTo>
                    <a:pt x="2248" y="636"/>
                  </a:lnTo>
                  <a:lnTo>
                    <a:pt x="2246" y="639"/>
                  </a:lnTo>
                  <a:lnTo>
                    <a:pt x="2245" y="639"/>
                  </a:lnTo>
                  <a:lnTo>
                    <a:pt x="2243" y="639"/>
                  </a:lnTo>
                  <a:lnTo>
                    <a:pt x="2243" y="644"/>
                  </a:lnTo>
                  <a:lnTo>
                    <a:pt x="2243" y="645"/>
                  </a:lnTo>
                  <a:lnTo>
                    <a:pt x="2242" y="645"/>
                  </a:lnTo>
                  <a:lnTo>
                    <a:pt x="2240" y="645"/>
                  </a:lnTo>
                  <a:lnTo>
                    <a:pt x="2240" y="645"/>
                  </a:lnTo>
                  <a:lnTo>
                    <a:pt x="2239" y="642"/>
                  </a:lnTo>
                  <a:lnTo>
                    <a:pt x="2237" y="641"/>
                  </a:lnTo>
                  <a:lnTo>
                    <a:pt x="2236" y="641"/>
                  </a:lnTo>
                  <a:lnTo>
                    <a:pt x="2236" y="641"/>
                  </a:lnTo>
                  <a:lnTo>
                    <a:pt x="2234" y="642"/>
                  </a:lnTo>
                  <a:lnTo>
                    <a:pt x="2231" y="644"/>
                  </a:lnTo>
                  <a:lnTo>
                    <a:pt x="2233" y="642"/>
                  </a:lnTo>
                  <a:lnTo>
                    <a:pt x="2231" y="642"/>
                  </a:lnTo>
                  <a:lnTo>
                    <a:pt x="2230" y="641"/>
                  </a:lnTo>
                  <a:lnTo>
                    <a:pt x="2228" y="641"/>
                  </a:lnTo>
                  <a:lnTo>
                    <a:pt x="2228" y="641"/>
                  </a:lnTo>
                  <a:lnTo>
                    <a:pt x="2227" y="642"/>
                  </a:lnTo>
                  <a:lnTo>
                    <a:pt x="2225" y="644"/>
                  </a:lnTo>
                  <a:lnTo>
                    <a:pt x="2224" y="645"/>
                  </a:lnTo>
                  <a:lnTo>
                    <a:pt x="2224" y="645"/>
                  </a:lnTo>
                  <a:lnTo>
                    <a:pt x="2222" y="647"/>
                  </a:lnTo>
                  <a:lnTo>
                    <a:pt x="2222" y="650"/>
                  </a:lnTo>
                  <a:lnTo>
                    <a:pt x="2222" y="654"/>
                  </a:lnTo>
                  <a:lnTo>
                    <a:pt x="2222" y="659"/>
                  </a:lnTo>
                  <a:lnTo>
                    <a:pt x="2219" y="663"/>
                  </a:lnTo>
                  <a:lnTo>
                    <a:pt x="2219" y="662"/>
                  </a:lnTo>
                  <a:lnTo>
                    <a:pt x="2218" y="663"/>
                  </a:lnTo>
                  <a:lnTo>
                    <a:pt x="2218" y="663"/>
                  </a:lnTo>
                  <a:lnTo>
                    <a:pt x="2219" y="665"/>
                  </a:lnTo>
                  <a:lnTo>
                    <a:pt x="2218" y="667"/>
                  </a:lnTo>
                  <a:lnTo>
                    <a:pt x="2218" y="667"/>
                  </a:lnTo>
                  <a:lnTo>
                    <a:pt x="2216" y="668"/>
                  </a:lnTo>
                  <a:lnTo>
                    <a:pt x="2214" y="671"/>
                  </a:lnTo>
                  <a:lnTo>
                    <a:pt x="2211" y="673"/>
                  </a:lnTo>
                  <a:lnTo>
                    <a:pt x="2208" y="679"/>
                  </a:lnTo>
                  <a:lnTo>
                    <a:pt x="2207" y="683"/>
                  </a:lnTo>
                  <a:lnTo>
                    <a:pt x="2205" y="688"/>
                  </a:lnTo>
                  <a:lnTo>
                    <a:pt x="2205" y="689"/>
                  </a:lnTo>
                  <a:lnTo>
                    <a:pt x="2207" y="691"/>
                  </a:lnTo>
                  <a:lnTo>
                    <a:pt x="2207" y="692"/>
                  </a:lnTo>
                  <a:lnTo>
                    <a:pt x="2208" y="694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3" y="692"/>
                  </a:lnTo>
                  <a:lnTo>
                    <a:pt x="2214" y="691"/>
                  </a:lnTo>
                  <a:lnTo>
                    <a:pt x="2214" y="691"/>
                  </a:lnTo>
                  <a:lnTo>
                    <a:pt x="2221" y="694"/>
                  </a:lnTo>
                  <a:lnTo>
                    <a:pt x="2221" y="694"/>
                  </a:lnTo>
                  <a:lnTo>
                    <a:pt x="2221" y="697"/>
                  </a:lnTo>
                  <a:lnTo>
                    <a:pt x="2221" y="698"/>
                  </a:lnTo>
                  <a:lnTo>
                    <a:pt x="2219" y="700"/>
                  </a:lnTo>
                  <a:lnTo>
                    <a:pt x="2218" y="701"/>
                  </a:lnTo>
                  <a:lnTo>
                    <a:pt x="2216" y="705"/>
                  </a:lnTo>
                  <a:lnTo>
                    <a:pt x="2216" y="706"/>
                  </a:lnTo>
                  <a:lnTo>
                    <a:pt x="2216" y="708"/>
                  </a:lnTo>
                  <a:lnTo>
                    <a:pt x="2216" y="711"/>
                  </a:lnTo>
                  <a:lnTo>
                    <a:pt x="2216" y="712"/>
                  </a:lnTo>
                  <a:lnTo>
                    <a:pt x="2216" y="715"/>
                  </a:lnTo>
                  <a:lnTo>
                    <a:pt x="2216" y="717"/>
                  </a:lnTo>
                  <a:lnTo>
                    <a:pt x="2216" y="718"/>
                  </a:lnTo>
                  <a:lnTo>
                    <a:pt x="2218" y="718"/>
                  </a:lnTo>
                  <a:lnTo>
                    <a:pt x="2219" y="718"/>
                  </a:lnTo>
                  <a:lnTo>
                    <a:pt x="2221" y="718"/>
                  </a:lnTo>
                  <a:lnTo>
                    <a:pt x="2222" y="720"/>
                  </a:lnTo>
                  <a:lnTo>
                    <a:pt x="2221" y="723"/>
                  </a:lnTo>
                  <a:lnTo>
                    <a:pt x="2222" y="724"/>
                  </a:lnTo>
                  <a:lnTo>
                    <a:pt x="2222" y="729"/>
                  </a:lnTo>
                  <a:lnTo>
                    <a:pt x="2222" y="730"/>
                  </a:lnTo>
                  <a:lnTo>
                    <a:pt x="2221" y="732"/>
                  </a:lnTo>
                  <a:lnTo>
                    <a:pt x="2219" y="733"/>
                  </a:lnTo>
                  <a:lnTo>
                    <a:pt x="2218" y="733"/>
                  </a:lnTo>
                  <a:lnTo>
                    <a:pt x="2216" y="733"/>
                  </a:lnTo>
                  <a:lnTo>
                    <a:pt x="2213" y="729"/>
                  </a:lnTo>
                  <a:lnTo>
                    <a:pt x="2214" y="727"/>
                  </a:lnTo>
                  <a:lnTo>
                    <a:pt x="2218" y="726"/>
                  </a:lnTo>
                  <a:lnTo>
                    <a:pt x="2218" y="724"/>
                  </a:lnTo>
                  <a:lnTo>
                    <a:pt x="2219" y="723"/>
                  </a:lnTo>
                  <a:lnTo>
                    <a:pt x="2218" y="723"/>
                  </a:lnTo>
                  <a:lnTo>
                    <a:pt x="2218" y="724"/>
                  </a:lnTo>
                  <a:lnTo>
                    <a:pt x="2214" y="724"/>
                  </a:lnTo>
                  <a:lnTo>
                    <a:pt x="2213" y="724"/>
                  </a:lnTo>
                  <a:lnTo>
                    <a:pt x="2211" y="726"/>
                  </a:lnTo>
                  <a:lnTo>
                    <a:pt x="2213" y="729"/>
                  </a:lnTo>
                  <a:lnTo>
                    <a:pt x="2211" y="729"/>
                  </a:lnTo>
                  <a:lnTo>
                    <a:pt x="2210" y="730"/>
                  </a:lnTo>
                  <a:lnTo>
                    <a:pt x="2208" y="732"/>
                  </a:lnTo>
                  <a:lnTo>
                    <a:pt x="2207" y="733"/>
                  </a:lnTo>
                  <a:lnTo>
                    <a:pt x="2205" y="738"/>
                  </a:lnTo>
                  <a:lnTo>
                    <a:pt x="2204" y="743"/>
                  </a:lnTo>
                  <a:lnTo>
                    <a:pt x="2202" y="746"/>
                  </a:lnTo>
                  <a:lnTo>
                    <a:pt x="2202" y="749"/>
                  </a:lnTo>
                  <a:lnTo>
                    <a:pt x="2204" y="752"/>
                  </a:lnTo>
                  <a:lnTo>
                    <a:pt x="2204" y="753"/>
                  </a:lnTo>
                  <a:lnTo>
                    <a:pt x="2205" y="756"/>
                  </a:lnTo>
                  <a:lnTo>
                    <a:pt x="2207" y="759"/>
                  </a:lnTo>
                  <a:lnTo>
                    <a:pt x="2207" y="762"/>
                  </a:lnTo>
                  <a:lnTo>
                    <a:pt x="2205" y="762"/>
                  </a:lnTo>
                  <a:lnTo>
                    <a:pt x="2202" y="767"/>
                  </a:lnTo>
                  <a:lnTo>
                    <a:pt x="2201" y="767"/>
                  </a:lnTo>
                  <a:lnTo>
                    <a:pt x="2198" y="767"/>
                  </a:lnTo>
                  <a:lnTo>
                    <a:pt x="2195" y="765"/>
                  </a:lnTo>
                  <a:lnTo>
                    <a:pt x="2193" y="765"/>
                  </a:lnTo>
                  <a:lnTo>
                    <a:pt x="2192" y="767"/>
                  </a:lnTo>
                  <a:lnTo>
                    <a:pt x="2187" y="768"/>
                  </a:lnTo>
                  <a:lnTo>
                    <a:pt x="2186" y="771"/>
                  </a:lnTo>
                  <a:lnTo>
                    <a:pt x="2183" y="773"/>
                  </a:lnTo>
                  <a:lnTo>
                    <a:pt x="2181" y="774"/>
                  </a:lnTo>
                  <a:lnTo>
                    <a:pt x="2181" y="778"/>
                  </a:lnTo>
                  <a:lnTo>
                    <a:pt x="2180" y="782"/>
                  </a:lnTo>
                  <a:lnTo>
                    <a:pt x="2180" y="785"/>
                  </a:lnTo>
                  <a:lnTo>
                    <a:pt x="2181" y="785"/>
                  </a:lnTo>
                  <a:lnTo>
                    <a:pt x="2181" y="787"/>
                  </a:lnTo>
                  <a:lnTo>
                    <a:pt x="2180" y="790"/>
                  </a:lnTo>
                  <a:lnTo>
                    <a:pt x="2180" y="790"/>
                  </a:lnTo>
                  <a:lnTo>
                    <a:pt x="2181" y="793"/>
                  </a:lnTo>
                  <a:lnTo>
                    <a:pt x="2181" y="796"/>
                  </a:lnTo>
                  <a:lnTo>
                    <a:pt x="2181" y="796"/>
                  </a:lnTo>
                  <a:lnTo>
                    <a:pt x="2178" y="794"/>
                  </a:lnTo>
                  <a:lnTo>
                    <a:pt x="2176" y="793"/>
                  </a:lnTo>
                  <a:lnTo>
                    <a:pt x="2170" y="796"/>
                  </a:lnTo>
                  <a:lnTo>
                    <a:pt x="2169" y="797"/>
                  </a:lnTo>
                  <a:lnTo>
                    <a:pt x="2166" y="800"/>
                  </a:lnTo>
                  <a:lnTo>
                    <a:pt x="2166" y="799"/>
                  </a:lnTo>
                  <a:lnTo>
                    <a:pt x="2164" y="797"/>
                  </a:lnTo>
                  <a:lnTo>
                    <a:pt x="2164" y="797"/>
                  </a:lnTo>
                  <a:lnTo>
                    <a:pt x="2163" y="797"/>
                  </a:lnTo>
                  <a:lnTo>
                    <a:pt x="2163" y="799"/>
                  </a:lnTo>
                  <a:lnTo>
                    <a:pt x="2164" y="800"/>
                  </a:lnTo>
                  <a:lnTo>
                    <a:pt x="2164" y="800"/>
                  </a:lnTo>
                  <a:lnTo>
                    <a:pt x="2163" y="805"/>
                  </a:lnTo>
                  <a:lnTo>
                    <a:pt x="2163" y="806"/>
                  </a:lnTo>
                  <a:lnTo>
                    <a:pt x="2163" y="809"/>
                  </a:lnTo>
                  <a:lnTo>
                    <a:pt x="2163" y="811"/>
                  </a:lnTo>
                  <a:lnTo>
                    <a:pt x="2163" y="812"/>
                  </a:lnTo>
                  <a:lnTo>
                    <a:pt x="2161" y="817"/>
                  </a:lnTo>
                  <a:lnTo>
                    <a:pt x="2158" y="822"/>
                  </a:lnTo>
                  <a:lnTo>
                    <a:pt x="2155" y="826"/>
                  </a:lnTo>
                  <a:lnTo>
                    <a:pt x="2152" y="828"/>
                  </a:lnTo>
                  <a:lnTo>
                    <a:pt x="2151" y="829"/>
                  </a:lnTo>
                  <a:lnTo>
                    <a:pt x="2151" y="831"/>
                  </a:lnTo>
                  <a:lnTo>
                    <a:pt x="2148" y="834"/>
                  </a:lnTo>
                  <a:lnTo>
                    <a:pt x="2143" y="838"/>
                  </a:lnTo>
                  <a:lnTo>
                    <a:pt x="2142" y="838"/>
                  </a:lnTo>
                  <a:lnTo>
                    <a:pt x="2142" y="837"/>
                  </a:lnTo>
                  <a:lnTo>
                    <a:pt x="2142" y="835"/>
                  </a:lnTo>
                  <a:lnTo>
                    <a:pt x="2140" y="834"/>
                  </a:lnTo>
                  <a:lnTo>
                    <a:pt x="2139" y="832"/>
                  </a:lnTo>
                  <a:lnTo>
                    <a:pt x="2139" y="831"/>
                  </a:lnTo>
                  <a:lnTo>
                    <a:pt x="2139" y="829"/>
                  </a:lnTo>
                  <a:lnTo>
                    <a:pt x="2139" y="820"/>
                  </a:lnTo>
                  <a:lnTo>
                    <a:pt x="2137" y="811"/>
                  </a:lnTo>
                  <a:lnTo>
                    <a:pt x="2137" y="808"/>
                  </a:lnTo>
                  <a:lnTo>
                    <a:pt x="2135" y="806"/>
                  </a:lnTo>
                  <a:lnTo>
                    <a:pt x="2134" y="803"/>
                  </a:lnTo>
                  <a:lnTo>
                    <a:pt x="2134" y="800"/>
                  </a:lnTo>
                  <a:lnTo>
                    <a:pt x="2134" y="799"/>
                  </a:lnTo>
                  <a:lnTo>
                    <a:pt x="2132" y="784"/>
                  </a:lnTo>
                  <a:lnTo>
                    <a:pt x="2131" y="779"/>
                  </a:lnTo>
                  <a:lnTo>
                    <a:pt x="2129" y="767"/>
                  </a:lnTo>
                  <a:lnTo>
                    <a:pt x="2128" y="759"/>
                  </a:lnTo>
                  <a:lnTo>
                    <a:pt x="2126" y="752"/>
                  </a:lnTo>
                  <a:lnTo>
                    <a:pt x="2126" y="749"/>
                  </a:lnTo>
                  <a:lnTo>
                    <a:pt x="2128" y="740"/>
                  </a:lnTo>
                  <a:lnTo>
                    <a:pt x="2129" y="733"/>
                  </a:lnTo>
                  <a:lnTo>
                    <a:pt x="2132" y="720"/>
                  </a:lnTo>
                  <a:lnTo>
                    <a:pt x="2132" y="718"/>
                  </a:lnTo>
                  <a:lnTo>
                    <a:pt x="2134" y="717"/>
                  </a:lnTo>
                  <a:lnTo>
                    <a:pt x="2139" y="712"/>
                  </a:lnTo>
                  <a:lnTo>
                    <a:pt x="2142" y="709"/>
                  </a:lnTo>
                  <a:lnTo>
                    <a:pt x="2143" y="706"/>
                  </a:lnTo>
                  <a:lnTo>
                    <a:pt x="2145" y="701"/>
                  </a:lnTo>
                  <a:lnTo>
                    <a:pt x="2145" y="700"/>
                  </a:lnTo>
                  <a:lnTo>
                    <a:pt x="2145" y="698"/>
                  </a:lnTo>
                  <a:lnTo>
                    <a:pt x="2143" y="697"/>
                  </a:lnTo>
                  <a:lnTo>
                    <a:pt x="2142" y="695"/>
                  </a:lnTo>
                  <a:lnTo>
                    <a:pt x="2143" y="695"/>
                  </a:lnTo>
                  <a:lnTo>
                    <a:pt x="2143" y="694"/>
                  </a:lnTo>
                  <a:lnTo>
                    <a:pt x="2145" y="694"/>
                  </a:lnTo>
                  <a:lnTo>
                    <a:pt x="2148" y="695"/>
                  </a:lnTo>
                  <a:lnTo>
                    <a:pt x="2151" y="694"/>
                  </a:lnTo>
                  <a:lnTo>
                    <a:pt x="2152" y="689"/>
                  </a:lnTo>
                  <a:lnTo>
                    <a:pt x="2157" y="689"/>
                  </a:lnTo>
                  <a:lnTo>
                    <a:pt x="2160" y="689"/>
                  </a:lnTo>
                  <a:lnTo>
                    <a:pt x="2160" y="689"/>
                  </a:lnTo>
                  <a:lnTo>
                    <a:pt x="2161" y="688"/>
                  </a:lnTo>
                  <a:lnTo>
                    <a:pt x="2163" y="686"/>
                  </a:lnTo>
                  <a:lnTo>
                    <a:pt x="2166" y="683"/>
                  </a:lnTo>
                  <a:lnTo>
                    <a:pt x="2169" y="680"/>
                  </a:lnTo>
                  <a:lnTo>
                    <a:pt x="2172" y="677"/>
                  </a:lnTo>
                  <a:lnTo>
                    <a:pt x="2173" y="676"/>
                  </a:lnTo>
                  <a:lnTo>
                    <a:pt x="2175" y="673"/>
                  </a:lnTo>
                  <a:lnTo>
                    <a:pt x="2176" y="671"/>
                  </a:lnTo>
                  <a:lnTo>
                    <a:pt x="2180" y="663"/>
                  </a:lnTo>
                  <a:lnTo>
                    <a:pt x="2186" y="657"/>
                  </a:lnTo>
                  <a:lnTo>
                    <a:pt x="2189" y="653"/>
                  </a:lnTo>
                  <a:lnTo>
                    <a:pt x="2190" y="651"/>
                  </a:lnTo>
                  <a:lnTo>
                    <a:pt x="2192" y="651"/>
                  </a:lnTo>
                  <a:lnTo>
                    <a:pt x="2196" y="645"/>
                  </a:lnTo>
                  <a:lnTo>
                    <a:pt x="2199" y="641"/>
                  </a:lnTo>
                  <a:lnTo>
                    <a:pt x="2202" y="638"/>
                  </a:lnTo>
                  <a:lnTo>
                    <a:pt x="2204" y="636"/>
                  </a:lnTo>
                  <a:lnTo>
                    <a:pt x="2205" y="632"/>
                  </a:lnTo>
                  <a:lnTo>
                    <a:pt x="2207" y="630"/>
                  </a:lnTo>
                  <a:lnTo>
                    <a:pt x="2210" y="629"/>
                  </a:lnTo>
                  <a:lnTo>
                    <a:pt x="2214" y="625"/>
                  </a:lnTo>
                  <a:lnTo>
                    <a:pt x="2218" y="622"/>
                  </a:lnTo>
                  <a:lnTo>
                    <a:pt x="2222" y="622"/>
                  </a:lnTo>
                  <a:lnTo>
                    <a:pt x="2224" y="621"/>
                  </a:lnTo>
                  <a:lnTo>
                    <a:pt x="2225" y="619"/>
                  </a:lnTo>
                  <a:lnTo>
                    <a:pt x="2227" y="619"/>
                  </a:lnTo>
                  <a:lnTo>
                    <a:pt x="2225" y="616"/>
                  </a:lnTo>
                  <a:lnTo>
                    <a:pt x="2225" y="615"/>
                  </a:lnTo>
                  <a:lnTo>
                    <a:pt x="2227" y="615"/>
                  </a:lnTo>
                  <a:lnTo>
                    <a:pt x="2230" y="610"/>
                  </a:lnTo>
                  <a:lnTo>
                    <a:pt x="2231" y="609"/>
                  </a:lnTo>
                  <a:lnTo>
                    <a:pt x="2231" y="607"/>
                  </a:lnTo>
                  <a:lnTo>
                    <a:pt x="2230" y="606"/>
                  </a:lnTo>
                  <a:lnTo>
                    <a:pt x="2228" y="606"/>
                  </a:lnTo>
                  <a:lnTo>
                    <a:pt x="2228" y="603"/>
                  </a:lnTo>
                  <a:lnTo>
                    <a:pt x="2230" y="602"/>
                  </a:lnTo>
                  <a:lnTo>
                    <a:pt x="2231" y="599"/>
                  </a:lnTo>
                  <a:lnTo>
                    <a:pt x="2231" y="596"/>
                  </a:lnTo>
                  <a:lnTo>
                    <a:pt x="2231" y="590"/>
                  </a:lnTo>
                  <a:lnTo>
                    <a:pt x="2233" y="584"/>
                  </a:lnTo>
                  <a:lnTo>
                    <a:pt x="2234" y="581"/>
                  </a:lnTo>
                  <a:lnTo>
                    <a:pt x="2237" y="578"/>
                  </a:lnTo>
                  <a:lnTo>
                    <a:pt x="2239" y="578"/>
                  </a:lnTo>
                  <a:lnTo>
                    <a:pt x="2242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6" y="578"/>
                  </a:lnTo>
                  <a:lnTo>
                    <a:pt x="2248" y="581"/>
                  </a:lnTo>
                  <a:lnTo>
                    <a:pt x="2248" y="578"/>
                  </a:lnTo>
                  <a:lnTo>
                    <a:pt x="2243" y="578"/>
                  </a:lnTo>
                  <a:lnTo>
                    <a:pt x="2240" y="578"/>
                  </a:lnTo>
                  <a:lnTo>
                    <a:pt x="2237" y="575"/>
                  </a:lnTo>
                  <a:lnTo>
                    <a:pt x="2236" y="573"/>
                  </a:lnTo>
                  <a:lnTo>
                    <a:pt x="2234" y="573"/>
                  </a:lnTo>
                  <a:lnTo>
                    <a:pt x="2222" y="578"/>
                  </a:lnTo>
                  <a:lnTo>
                    <a:pt x="2222" y="578"/>
                  </a:lnTo>
                  <a:lnTo>
                    <a:pt x="2221" y="581"/>
                  </a:lnTo>
                  <a:lnTo>
                    <a:pt x="2222" y="581"/>
                  </a:lnTo>
                  <a:lnTo>
                    <a:pt x="2222" y="584"/>
                  </a:lnTo>
                  <a:lnTo>
                    <a:pt x="2221" y="584"/>
                  </a:lnTo>
                  <a:lnTo>
                    <a:pt x="2221" y="584"/>
                  </a:lnTo>
                  <a:lnTo>
                    <a:pt x="2219" y="587"/>
                  </a:lnTo>
                  <a:lnTo>
                    <a:pt x="2221" y="590"/>
                  </a:lnTo>
                  <a:lnTo>
                    <a:pt x="2219" y="594"/>
                  </a:lnTo>
                  <a:lnTo>
                    <a:pt x="2219" y="597"/>
                  </a:lnTo>
                  <a:lnTo>
                    <a:pt x="2221" y="599"/>
                  </a:lnTo>
                  <a:lnTo>
                    <a:pt x="2222" y="600"/>
                  </a:lnTo>
                  <a:lnTo>
                    <a:pt x="2221" y="602"/>
                  </a:lnTo>
                  <a:lnTo>
                    <a:pt x="2221" y="602"/>
                  </a:lnTo>
                  <a:lnTo>
                    <a:pt x="2219" y="603"/>
                  </a:lnTo>
                  <a:lnTo>
                    <a:pt x="2219" y="603"/>
                  </a:lnTo>
                  <a:lnTo>
                    <a:pt x="2218" y="603"/>
                  </a:lnTo>
                  <a:lnTo>
                    <a:pt x="2218" y="602"/>
                  </a:lnTo>
                  <a:lnTo>
                    <a:pt x="2216" y="600"/>
                  </a:lnTo>
                  <a:lnTo>
                    <a:pt x="2216" y="599"/>
                  </a:lnTo>
                  <a:lnTo>
                    <a:pt x="2214" y="600"/>
                  </a:lnTo>
                  <a:lnTo>
                    <a:pt x="2214" y="600"/>
                  </a:lnTo>
                  <a:lnTo>
                    <a:pt x="2213" y="600"/>
                  </a:lnTo>
                  <a:lnTo>
                    <a:pt x="2211" y="600"/>
                  </a:lnTo>
                  <a:lnTo>
                    <a:pt x="2211" y="600"/>
                  </a:lnTo>
                  <a:lnTo>
                    <a:pt x="2208" y="603"/>
                  </a:lnTo>
                  <a:lnTo>
                    <a:pt x="2195" y="618"/>
                  </a:lnTo>
                  <a:lnTo>
                    <a:pt x="2193" y="619"/>
                  </a:lnTo>
                  <a:lnTo>
                    <a:pt x="2190" y="624"/>
                  </a:lnTo>
                  <a:lnTo>
                    <a:pt x="2187" y="624"/>
                  </a:lnTo>
                  <a:lnTo>
                    <a:pt x="2186" y="624"/>
                  </a:lnTo>
                  <a:lnTo>
                    <a:pt x="2186" y="625"/>
                  </a:lnTo>
                  <a:lnTo>
                    <a:pt x="2184" y="625"/>
                  </a:lnTo>
                  <a:lnTo>
                    <a:pt x="2184" y="625"/>
                  </a:lnTo>
                  <a:lnTo>
                    <a:pt x="2184" y="624"/>
                  </a:lnTo>
                  <a:lnTo>
                    <a:pt x="2184" y="621"/>
                  </a:lnTo>
                  <a:lnTo>
                    <a:pt x="2186" y="616"/>
                  </a:lnTo>
                  <a:lnTo>
                    <a:pt x="2186" y="616"/>
                  </a:lnTo>
                  <a:lnTo>
                    <a:pt x="2184" y="616"/>
                  </a:lnTo>
                  <a:lnTo>
                    <a:pt x="2181" y="616"/>
                  </a:lnTo>
                  <a:lnTo>
                    <a:pt x="2180" y="618"/>
                  </a:lnTo>
                  <a:lnTo>
                    <a:pt x="2180" y="618"/>
                  </a:lnTo>
                  <a:lnTo>
                    <a:pt x="2180" y="616"/>
                  </a:lnTo>
                  <a:lnTo>
                    <a:pt x="2181" y="613"/>
                  </a:lnTo>
                  <a:lnTo>
                    <a:pt x="2181" y="610"/>
                  </a:lnTo>
                  <a:lnTo>
                    <a:pt x="2180" y="610"/>
                  </a:lnTo>
                  <a:lnTo>
                    <a:pt x="2181" y="609"/>
                  </a:lnTo>
                  <a:lnTo>
                    <a:pt x="2184" y="603"/>
                  </a:lnTo>
                  <a:lnTo>
                    <a:pt x="2184" y="602"/>
                  </a:lnTo>
                  <a:lnTo>
                    <a:pt x="2186" y="597"/>
                  </a:lnTo>
                  <a:lnTo>
                    <a:pt x="2186" y="596"/>
                  </a:lnTo>
                  <a:lnTo>
                    <a:pt x="2186" y="594"/>
                  </a:lnTo>
                  <a:lnTo>
                    <a:pt x="2184" y="594"/>
                  </a:lnTo>
                  <a:lnTo>
                    <a:pt x="2184" y="594"/>
                  </a:lnTo>
                  <a:lnTo>
                    <a:pt x="2178" y="599"/>
                  </a:lnTo>
                  <a:lnTo>
                    <a:pt x="2176" y="599"/>
                  </a:lnTo>
                  <a:lnTo>
                    <a:pt x="2175" y="597"/>
                  </a:lnTo>
                  <a:lnTo>
                    <a:pt x="2175" y="597"/>
                  </a:lnTo>
                  <a:lnTo>
                    <a:pt x="2173" y="594"/>
                  </a:lnTo>
                  <a:lnTo>
                    <a:pt x="2172" y="594"/>
                  </a:lnTo>
                  <a:lnTo>
                    <a:pt x="2170" y="594"/>
                  </a:lnTo>
                  <a:lnTo>
                    <a:pt x="2167" y="596"/>
                  </a:lnTo>
                  <a:lnTo>
                    <a:pt x="2164" y="597"/>
                  </a:lnTo>
                  <a:lnTo>
                    <a:pt x="2161" y="596"/>
                  </a:lnTo>
                  <a:lnTo>
                    <a:pt x="2158" y="599"/>
                  </a:lnTo>
                  <a:lnTo>
                    <a:pt x="2158" y="599"/>
                  </a:lnTo>
                  <a:lnTo>
                    <a:pt x="2155" y="597"/>
                  </a:lnTo>
                  <a:lnTo>
                    <a:pt x="2151" y="597"/>
                  </a:lnTo>
                  <a:lnTo>
                    <a:pt x="2149" y="599"/>
                  </a:lnTo>
                  <a:lnTo>
                    <a:pt x="2146" y="600"/>
                  </a:lnTo>
                  <a:lnTo>
                    <a:pt x="2143" y="603"/>
                  </a:lnTo>
                  <a:lnTo>
                    <a:pt x="2142" y="605"/>
                  </a:lnTo>
                  <a:lnTo>
                    <a:pt x="2140" y="605"/>
                  </a:lnTo>
                  <a:lnTo>
                    <a:pt x="2140" y="610"/>
                  </a:lnTo>
                  <a:lnTo>
                    <a:pt x="2139" y="612"/>
                  </a:lnTo>
                  <a:lnTo>
                    <a:pt x="2137" y="613"/>
                  </a:lnTo>
                  <a:lnTo>
                    <a:pt x="2132" y="616"/>
                  </a:lnTo>
                  <a:lnTo>
                    <a:pt x="2131" y="622"/>
                  </a:lnTo>
                  <a:lnTo>
                    <a:pt x="2129" y="625"/>
                  </a:lnTo>
                  <a:lnTo>
                    <a:pt x="2125" y="629"/>
                  </a:lnTo>
                  <a:lnTo>
                    <a:pt x="2120" y="633"/>
                  </a:lnTo>
                  <a:lnTo>
                    <a:pt x="2114" y="639"/>
                  </a:lnTo>
                  <a:lnTo>
                    <a:pt x="2113" y="645"/>
                  </a:lnTo>
                  <a:lnTo>
                    <a:pt x="2113" y="645"/>
                  </a:lnTo>
                  <a:lnTo>
                    <a:pt x="2111" y="647"/>
                  </a:lnTo>
                  <a:lnTo>
                    <a:pt x="2111" y="648"/>
                  </a:lnTo>
                  <a:lnTo>
                    <a:pt x="2111" y="650"/>
                  </a:lnTo>
                  <a:lnTo>
                    <a:pt x="2111" y="651"/>
                  </a:lnTo>
                  <a:lnTo>
                    <a:pt x="2110" y="653"/>
                  </a:lnTo>
                  <a:lnTo>
                    <a:pt x="2111" y="654"/>
                  </a:lnTo>
                  <a:lnTo>
                    <a:pt x="2111" y="654"/>
                  </a:lnTo>
                  <a:lnTo>
                    <a:pt x="2113" y="654"/>
                  </a:lnTo>
                  <a:lnTo>
                    <a:pt x="2116" y="653"/>
                  </a:lnTo>
                  <a:lnTo>
                    <a:pt x="2120" y="656"/>
                  </a:lnTo>
                  <a:lnTo>
                    <a:pt x="2122" y="657"/>
                  </a:lnTo>
                  <a:lnTo>
                    <a:pt x="2122" y="659"/>
                  </a:lnTo>
                  <a:lnTo>
                    <a:pt x="2122" y="662"/>
                  </a:lnTo>
                  <a:lnTo>
                    <a:pt x="2120" y="662"/>
                  </a:lnTo>
                  <a:lnTo>
                    <a:pt x="2117" y="662"/>
                  </a:lnTo>
                  <a:lnTo>
                    <a:pt x="2116" y="663"/>
                  </a:lnTo>
                  <a:lnTo>
                    <a:pt x="2114" y="660"/>
                  </a:lnTo>
                  <a:lnTo>
                    <a:pt x="2113" y="662"/>
                  </a:lnTo>
                  <a:lnTo>
                    <a:pt x="2111" y="663"/>
                  </a:lnTo>
                  <a:lnTo>
                    <a:pt x="2108" y="665"/>
                  </a:lnTo>
                  <a:lnTo>
                    <a:pt x="2107" y="663"/>
                  </a:lnTo>
                  <a:lnTo>
                    <a:pt x="2104" y="660"/>
                  </a:lnTo>
                  <a:lnTo>
                    <a:pt x="2101" y="660"/>
                  </a:lnTo>
                  <a:lnTo>
                    <a:pt x="2099" y="663"/>
                  </a:lnTo>
                  <a:lnTo>
                    <a:pt x="2097" y="663"/>
                  </a:lnTo>
                  <a:lnTo>
                    <a:pt x="2096" y="663"/>
                  </a:lnTo>
                  <a:lnTo>
                    <a:pt x="2094" y="668"/>
                  </a:lnTo>
                  <a:lnTo>
                    <a:pt x="2093" y="668"/>
                  </a:lnTo>
                  <a:lnTo>
                    <a:pt x="2090" y="667"/>
                  </a:lnTo>
                  <a:lnTo>
                    <a:pt x="2088" y="665"/>
                  </a:lnTo>
                  <a:lnTo>
                    <a:pt x="2087" y="665"/>
                  </a:lnTo>
                  <a:lnTo>
                    <a:pt x="2085" y="667"/>
                  </a:lnTo>
                  <a:lnTo>
                    <a:pt x="2084" y="668"/>
                  </a:lnTo>
                  <a:lnTo>
                    <a:pt x="2079" y="670"/>
                  </a:lnTo>
                  <a:lnTo>
                    <a:pt x="2075" y="670"/>
                  </a:lnTo>
                  <a:lnTo>
                    <a:pt x="2073" y="663"/>
                  </a:lnTo>
                  <a:lnTo>
                    <a:pt x="2078" y="662"/>
                  </a:lnTo>
                  <a:lnTo>
                    <a:pt x="2081" y="662"/>
                  </a:lnTo>
                  <a:lnTo>
                    <a:pt x="2084" y="662"/>
                  </a:lnTo>
                  <a:lnTo>
                    <a:pt x="2087" y="660"/>
                  </a:lnTo>
                  <a:lnTo>
                    <a:pt x="2085" y="659"/>
                  </a:lnTo>
                  <a:lnTo>
                    <a:pt x="2085" y="659"/>
                  </a:lnTo>
                  <a:lnTo>
                    <a:pt x="2082" y="659"/>
                  </a:lnTo>
                  <a:lnTo>
                    <a:pt x="2081" y="659"/>
                  </a:lnTo>
                  <a:lnTo>
                    <a:pt x="2076" y="653"/>
                  </a:lnTo>
                  <a:lnTo>
                    <a:pt x="2075" y="653"/>
                  </a:lnTo>
                  <a:lnTo>
                    <a:pt x="2073" y="653"/>
                  </a:lnTo>
                  <a:lnTo>
                    <a:pt x="2072" y="651"/>
                  </a:lnTo>
                  <a:lnTo>
                    <a:pt x="2070" y="653"/>
                  </a:lnTo>
                  <a:lnTo>
                    <a:pt x="2070" y="653"/>
                  </a:lnTo>
                  <a:lnTo>
                    <a:pt x="2069" y="654"/>
                  </a:lnTo>
                  <a:lnTo>
                    <a:pt x="2069" y="654"/>
                  </a:lnTo>
                  <a:lnTo>
                    <a:pt x="2067" y="654"/>
                  </a:lnTo>
                  <a:lnTo>
                    <a:pt x="2066" y="654"/>
                  </a:lnTo>
                  <a:lnTo>
                    <a:pt x="2064" y="654"/>
                  </a:lnTo>
                  <a:lnTo>
                    <a:pt x="2066" y="653"/>
                  </a:lnTo>
                  <a:lnTo>
                    <a:pt x="2067" y="653"/>
                  </a:lnTo>
                  <a:lnTo>
                    <a:pt x="2064" y="651"/>
                  </a:lnTo>
                  <a:lnTo>
                    <a:pt x="2063" y="651"/>
                  </a:lnTo>
                  <a:lnTo>
                    <a:pt x="2061" y="650"/>
                  </a:lnTo>
                  <a:lnTo>
                    <a:pt x="2055" y="648"/>
                  </a:lnTo>
                  <a:lnTo>
                    <a:pt x="2052" y="648"/>
                  </a:lnTo>
                  <a:lnTo>
                    <a:pt x="2050" y="648"/>
                  </a:lnTo>
                  <a:lnTo>
                    <a:pt x="2047" y="651"/>
                  </a:lnTo>
                  <a:lnTo>
                    <a:pt x="2047" y="653"/>
                  </a:lnTo>
                  <a:lnTo>
                    <a:pt x="2049" y="653"/>
                  </a:lnTo>
                  <a:lnTo>
                    <a:pt x="2049" y="654"/>
                  </a:lnTo>
                  <a:lnTo>
                    <a:pt x="2049" y="654"/>
                  </a:lnTo>
                  <a:lnTo>
                    <a:pt x="2046" y="654"/>
                  </a:lnTo>
                  <a:lnTo>
                    <a:pt x="2044" y="653"/>
                  </a:lnTo>
                  <a:lnTo>
                    <a:pt x="2043" y="656"/>
                  </a:lnTo>
                  <a:lnTo>
                    <a:pt x="2043" y="657"/>
                  </a:lnTo>
                  <a:lnTo>
                    <a:pt x="2046" y="656"/>
                  </a:lnTo>
                  <a:lnTo>
                    <a:pt x="2046" y="657"/>
                  </a:lnTo>
                  <a:lnTo>
                    <a:pt x="2046" y="659"/>
                  </a:lnTo>
                  <a:lnTo>
                    <a:pt x="2043" y="660"/>
                  </a:lnTo>
                  <a:lnTo>
                    <a:pt x="2040" y="660"/>
                  </a:lnTo>
                  <a:lnTo>
                    <a:pt x="2037" y="656"/>
                  </a:lnTo>
                  <a:lnTo>
                    <a:pt x="2032" y="657"/>
                  </a:lnTo>
                  <a:lnTo>
                    <a:pt x="2031" y="659"/>
                  </a:lnTo>
                  <a:lnTo>
                    <a:pt x="2028" y="660"/>
                  </a:lnTo>
                  <a:lnTo>
                    <a:pt x="2023" y="657"/>
                  </a:lnTo>
                  <a:lnTo>
                    <a:pt x="2020" y="657"/>
                  </a:lnTo>
                  <a:lnTo>
                    <a:pt x="2017" y="656"/>
                  </a:lnTo>
                  <a:lnTo>
                    <a:pt x="2015" y="656"/>
                  </a:lnTo>
                  <a:lnTo>
                    <a:pt x="2012" y="660"/>
                  </a:lnTo>
                  <a:lnTo>
                    <a:pt x="2011" y="662"/>
                  </a:lnTo>
                  <a:lnTo>
                    <a:pt x="2009" y="662"/>
                  </a:lnTo>
                  <a:lnTo>
                    <a:pt x="2008" y="659"/>
                  </a:lnTo>
                  <a:lnTo>
                    <a:pt x="2006" y="657"/>
                  </a:lnTo>
                  <a:lnTo>
                    <a:pt x="2005" y="656"/>
                  </a:lnTo>
                  <a:lnTo>
                    <a:pt x="1991" y="657"/>
                  </a:lnTo>
                  <a:lnTo>
                    <a:pt x="1987" y="656"/>
                  </a:lnTo>
                  <a:lnTo>
                    <a:pt x="1984" y="656"/>
                  </a:lnTo>
                  <a:lnTo>
                    <a:pt x="1979" y="657"/>
                  </a:lnTo>
                  <a:lnTo>
                    <a:pt x="1976" y="657"/>
                  </a:lnTo>
                  <a:lnTo>
                    <a:pt x="1968" y="660"/>
                  </a:lnTo>
                  <a:lnTo>
                    <a:pt x="1965" y="662"/>
                  </a:lnTo>
                  <a:lnTo>
                    <a:pt x="1961" y="667"/>
                  </a:lnTo>
                  <a:lnTo>
                    <a:pt x="1958" y="673"/>
                  </a:lnTo>
                  <a:lnTo>
                    <a:pt x="1956" y="674"/>
                  </a:lnTo>
                  <a:lnTo>
                    <a:pt x="1953" y="677"/>
                  </a:lnTo>
                  <a:lnTo>
                    <a:pt x="1949" y="680"/>
                  </a:lnTo>
                  <a:lnTo>
                    <a:pt x="1946" y="683"/>
                  </a:lnTo>
                  <a:lnTo>
                    <a:pt x="1944" y="685"/>
                  </a:lnTo>
                  <a:lnTo>
                    <a:pt x="1943" y="692"/>
                  </a:lnTo>
                  <a:lnTo>
                    <a:pt x="1941" y="694"/>
                  </a:lnTo>
                  <a:lnTo>
                    <a:pt x="1936" y="697"/>
                  </a:lnTo>
                  <a:lnTo>
                    <a:pt x="1935" y="700"/>
                  </a:lnTo>
                  <a:lnTo>
                    <a:pt x="1933" y="701"/>
                  </a:lnTo>
                  <a:lnTo>
                    <a:pt x="1932" y="701"/>
                  </a:lnTo>
                  <a:lnTo>
                    <a:pt x="1930" y="705"/>
                  </a:lnTo>
                  <a:lnTo>
                    <a:pt x="1929" y="705"/>
                  </a:lnTo>
                  <a:lnTo>
                    <a:pt x="1926" y="706"/>
                  </a:lnTo>
                  <a:lnTo>
                    <a:pt x="1923" y="711"/>
                  </a:lnTo>
                  <a:lnTo>
                    <a:pt x="1920" y="714"/>
                  </a:lnTo>
                  <a:lnTo>
                    <a:pt x="1914" y="721"/>
                  </a:lnTo>
                  <a:lnTo>
                    <a:pt x="1914" y="721"/>
                  </a:lnTo>
                  <a:lnTo>
                    <a:pt x="1914" y="724"/>
                  </a:lnTo>
                  <a:lnTo>
                    <a:pt x="1912" y="726"/>
                  </a:lnTo>
                  <a:lnTo>
                    <a:pt x="1908" y="732"/>
                  </a:lnTo>
                  <a:lnTo>
                    <a:pt x="1906" y="732"/>
                  </a:lnTo>
                  <a:lnTo>
                    <a:pt x="1905" y="735"/>
                  </a:lnTo>
                  <a:lnTo>
                    <a:pt x="1901" y="736"/>
                  </a:lnTo>
                  <a:lnTo>
                    <a:pt x="1900" y="740"/>
                  </a:lnTo>
                  <a:lnTo>
                    <a:pt x="1897" y="741"/>
                  </a:lnTo>
                  <a:lnTo>
                    <a:pt x="1892" y="744"/>
                  </a:lnTo>
                  <a:lnTo>
                    <a:pt x="1891" y="746"/>
                  </a:lnTo>
                  <a:lnTo>
                    <a:pt x="1889" y="749"/>
                  </a:lnTo>
                  <a:lnTo>
                    <a:pt x="1883" y="753"/>
                  </a:lnTo>
                  <a:lnTo>
                    <a:pt x="1882" y="755"/>
                  </a:lnTo>
                  <a:lnTo>
                    <a:pt x="1877" y="758"/>
                  </a:lnTo>
                  <a:lnTo>
                    <a:pt x="1877" y="758"/>
                  </a:lnTo>
                  <a:lnTo>
                    <a:pt x="1877" y="759"/>
                  </a:lnTo>
                  <a:lnTo>
                    <a:pt x="1877" y="762"/>
                  </a:lnTo>
                  <a:lnTo>
                    <a:pt x="1879" y="762"/>
                  </a:lnTo>
                  <a:lnTo>
                    <a:pt x="1880" y="762"/>
                  </a:lnTo>
                  <a:lnTo>
                    <a:pt x="1885" y="765"/>
                  </a:lnTo>
                  <a:lnTo>
                    <a:pt x="1889" y="765"/>
                  </a:lnTo>
                  <a:lnTo>
                    <a:pt x="1894" y="765"/>
                  </a:lnTo>
                  <a:lnTo>
                    <a:pt x="1895" y="764"/>
                  </a:lnTo>
                  <a:lnTo>
                    <a:pt x="1897" y="764"/>
                  </a:lnTo>
                  <a:lnTo>
                    <a:pt x="1897" y="765"/>
                  </a:lnTo>
                  <a:lnTo>
                    <a:pt x="1897" y="768"/>
                  </a:lnTo>
                  <a:lnTo>
                    <a:pt x="1897" y="770"/>
                  </a:lnTo>
                  <a:lnTo>
                    <a:pt x="1895" y="776"/>
                  </a:lnTo>
                  <a:lnTo>
                    <a:pt x="1895" y="779"/>
                  </a:lnTo>
                  <a:lnTo>
                    <a:pt x="1895" y="782"/>
                  </a:lnTo>
                  <a:lnTo>
                    <a:pt x="1897" y="782"/>
                  </a:lnTo>
                  <a:lnTo>
                    <a:pt x="1898" y="781"/>
                  </a:lnTo>
                  <a:lnTo>
                    <a:pt x="1900" y="781"/>
                  </a:lnTo>
                  <a:lnTo>
                    <a:pt x="1901" y="781"/>
                  </a:lnTo>
                  <a:lnTo>
                    <a:pt x="1903" y="778"/>
                  </a:lnTo>
                  <a:lnTo>
                    <a:pt x="1901" y="776"/>
                  </a:lnTo>
                  <a:lnTo>
                    <a:pt x="1900" y="774"/>
                  </a:lnTo>
                  <a:lnTo>
                    <a:pt x="1901" y="774"/>
                  </a:lnTo>
                  <a:lnTo>
                    <a:pt x="1905" y="771"/>
                  </a:lnTo>
                  <a:lnTo>
                    <a:pt x="1906" y="771"/>
                  </a:lnTo>
                  <a:lnTo>
                    <a:pt x="1908" y="771"/>
                  </a:lnTo>
                  <a:lnTo>
                    <a:pt x="1906" y="774"/>
                  </a:lnTo>
                  <a:lnTo>
                    <a:pt x="1905" y="774"/>
                  </a:lnTo>
                  <a:lnTo>
                    <a:pt x="1905" y="774"/>
                  </a:lnTo>
                  <a:lnTo>
                    <a:pt x="1903" y="776"/>
                  </a:lnTo>
                  <a:lnTo>
                    <a:pt x="1905" y="778"/>
                  </a:lnTo>
                  <a:lnTo>
                    <a:pt x="1908" y="778"/>
                  </a:lnTo>
                  <a:lnTo>
                    <a:pt x="1909" y="779"/>
                  </a:lnTo>
                  <a:lnTo>
                    <a:pt x="1909" y="779"/>
                  </a:lnTo>
                  <a:lnTo>
                    <a:pt x="1908" y="781"/>
                  </a:lnTo>
                  <a:lnTo>
                    <a:pt x="1906" y="784"/>
                  </a:lnTo>
                  <a:lnTo>
                    <a:pt x="1903" y="785"/>
                  </a:lnTo>
                  <a:lnTo>
                    <a:pt x="1901" y="787"/>
                  </a:lnTo>
                  <a:lnTo>
                    <a:pt x="1903" y="787"/>
                  </a:lnTo>
                  <a:lnTo>
                    <a:pt x="1903" y="787"/>
                  </a:lnTo>
                  <a:lnTo>
                    <a:pt x="1908" y="787"/>
                  </a:lnTo>
                  <a:lnTo>
                    <a:pt x="1911" y="785"/>
                  </a:lnTo>
                  <a:lnTo>
                    <a:pt x="1915" y="784"/>
                  </a:lnTo>
                  <a:lnTo>
                    <a:pt x="1917" y="779"/>
                  </a:lnTo>
                  <a:lnTo>
                    <a:pt x="1918" y="779"/>
                  </a:lnTo>
                  <a:lnTo>
                    <a:pt x="1918" y="779"/>
                  </a:lnTo>
                  <a:lnTo>
                    <a:pt x="1918" y="779"/>
                  </a:lnTo>
                  <a:lnTo>
                    <a:pt x="1918" y="782"/>
                  </a:lnTo>
                  <a:lnTo>
                    <a:pt x="1917" y="784"/>
                  </a:lnTo>
                  <a:lnTo>
                    <a:pt x="1915" y="787"/>
                  </a:lnTo>
                  <a:lnTo>
                    <a:pt x="1915" y="788"/>
                  </a:lnTo>
                  <a:lnTo>
                    <a:pt x="1915" y="788"/>
                  </a:lnTo>
                  <a:lnTo>
                    <a:pt x="1917" y="787"/>
                  </a:lnTo>
                  <a:lnTo>
                    <a:pt x="1918" y="787"/>
                  </a:lnTo>
                  <a:lnTo>
                    <a:pt x="1920" y="784"/>
                  </a:lnTo>
                  <a:lnTo>
                    <a:pt x="1920" y="781"/>
                  </a:lnTo>
                  <a:lnTo>
                    <a:pt x="1920" y="776"/>
                  </a:lnTo>
                  <a:lnTo>
                    <a:pt x="1920" y="774"/>
                  </a:lnTo>
                  <a:lnTo>
                    <a:pt x="1920" y="773"/>
                  </a:lnTo>
                  <a:lnTo>
                    <a:pt x="1920" y="771"/>
                  </a:lnTo>
                  <a:lnTo>
                    <a:pt x="1920" y="771"/>
                  </a:lnTo>
                  <a:lnTo>
                    <a:pt x="1926" y="773"/>
                  </a:lnTo>
                  <a:lnTo>
                    <a:pt x="1927" y="773"/>
                  </a:lnTo>
                  <a:lnTo>
                    <a:pt x="1932" y="771"/>
                  </a:lnTo>
                  <a:lnTo>
                    <a:pt x="1933" y="771"/>
                  </a:lnTo>
                  <a:lnTo>
                    <a:pt x="1935" y="773"/>
                  </a:lnTo>
                  <a:lnTo>
                    <a:pt x="1938" y="776"/>
                  </a:lnTo>
                  <a:lnTo>
                    <a:pt x="1939" y="778"/>
                  </a:lnTo>
                  <a:lnTo>
                    <a:pt x="1941" y="782"/>
                  </a:lnTo>
                  <a:lnTo>
                    <a:pt x="1944" y="787"/>
                  </a:lnTo>
                  <a:lnTo>
                    <a:pt x="1949" y="788"/>
                  </a:lnTo>
                  <a:lnTo>
                    <a:pt x="1949" y="788"/>
                  </a:lnTo>
                  <a:lnTo>
                    <a:pt x="1952" y="791"/>
                  </a:lnTo>
                  <a:lnTo>
                    <a:pt x="1953" y="793"/>
                  </a:lnTo>
                  <a:lnTo>
                    <a:pt x="1953" y="794"/>
                  </a:lnTo>
                  <a:lnTo>
                    <a:pt x="1952" y="796"/>
                  </a:lnTo>
                  <a:lnTo>
                    <a:pt x="1950" y="797"/>
                  </a:lnTo>
                  <a:lnTo>
                    <a:pt x="1947" y="796"/>
                  </a:lnTo>
                  <a:lnTo>
                    <a:pt x="1947" y="796"/>
                  </a:lnTo>
                  <a:lnTo>
                    <a:pt x="1947" y="797"/>
                  </a:lnTo>
                  <a:lnTo>
                    <a:pt x="1950" y="800"/>
                  </a:lnTo>
                  <a:lnTo>
                    <a:pt x="1952" y="802"/>
                  </a:lnTo>
                  <a:lnTo>
                    <a:pt x="1952" y="805"/>
                  </a:lnTo>
                  <a:lnTo>
                    <a:pt x="1952" y="808"/>
                  </a:lnTo>
                  <a:lnTo>
                    <a:pt x="1950" y="809"/>
                  </a:lnTo>
                  <a:lnTo>
                    <a:pt x="1950" y="811"/>
                  </a:lnTo>
                  <a:lnTo>
                    <a:pt x="1952" y="812"/>
                  </a:lnTo>
                  <a:lnTo>
                    <a:pt x="1953" y="814"/>
                  </a:lnTo>
                  <a:lnTo>
                    <a:pt x="1955" y="816"/>
                  </a:lnTo>
                  <a:lnTo>
                    <a:pt x="1953" y="817"/>
                  </a:lnTo>
                  <a:lnTo>
                    <a:pt x="1953" y="820"/>
                  </a:lnTo>
                  <a:lnTo>
                    <a:pt x="1952" y="822"/>
                  </a:lnTo>
                  <a:lnTo>
                    <a:pt x="1950" y="823"/>
                  </a:lnTo>
                  <a:lnTo>
                    <a:pt x="1947" y="826"/>
                  </a:lnTo>
                  <a:lnTo>
                    <a:pt x="1947" y="831"/>
                  </a:lnTo>
                  <a:lnTo>
                    <a:pt x="1944" y="834"/>
                  </a:lnTo>
                  <a:lnTo>
                    <a:pt x="1944" y="837"/>
                  </a:lnTo>
                  <a:lnTo>
                    <a:pt x="1944" y="838"/>
                  </a:lnTo>
                  <a:lnTo>
                    <a:pt x="1943" y="841"/>
                  </a:lnTo>
                  <a:lnTo>
                    <a:pt x="1943" y="847"/>
                  </a:lnTo>
                  <a:lnTo>
                    <a:pt x="1943" y="855"/>
                  </a:lnTo>
                  <a:lnTo>
                    <a:pt x="1943" y="855"/>
                  </a:lnTo>
                  <a:lnTo>
                    <a:pt x="1944" y="857"/>
                  </a:lnTo>
                  <a:lnTo>
                    <a:pt x="1944" y="857"/>
                  </a:lnTo>
                  <a:lnTo>
                    <a:pt x="1943" y="857"/>
                  </a:lnTo>
                  <a:lnTo>
                    <a:pt x="1941" y="860"/>
                  </a:lnTo>
                  <a:lnTo>
                    <a:pt x="1941" y="861"/>
                  </a:lnTo>
                  <a:lnTo>
                    <a:pt x="1943" y="863"/>
                  </a:lnTo>
                  <a:lnTo>
                    <a:pt x="1943" y="866"/>
                  </a:lnTo>
                  <a:lnTo>
                    <a:pt x="1941" y="870"/>
                  </a:lnTo>
                  <a:lnTo>
                    <a:pt x="1941" y="870"/>
                  </a:lnTo>
                  <a:lnTo>
                    <a:pt x="1941" y="872"/>
                  </a:lnTo>
                  <a:lnTo>
                    <a:pt x="1941" y="873"/>
                  </a:lnTo>
                  <a:lnTo>
                    <a:pt x="1939" y="875"/>
                  </a:lnTo>
                  <a:lnTo>
                    <a:pt x="1939" y="875"/>
                  </a:lnTo>
                  <a:lnTo>
                    <a:pt x="1939" y="876"/>
                  </a:lnTo>
                  <a:lnTo>
                    <a:pt x="1941" y="876"/>
                  </a:lnTo>
                  <a:lnTo>
                    <a:pt x="1939" y="881"/>
                  </a:lnTo>
                  <a:lnTo>
                    <a:pt x="1938" y="885"/>
                  </a:lnTo>
                  <a:lnTo>
                    <a:pt x="1938" y="887"/>
                  </a:lnTo>
                  <a:lnTo>
                    <a:pt x="1936" y="889"/>
                  </a:lnTo>
                  <a:lnTo>
                    <a:pt x="1933" y="892"/>
                  </a:lnTo>
                  <a:lnTo>
                    <a:pt x="1932" y="893"/>
                  </a:lnTo>
                  <a:lnTo>
                    <a:pt x="1930" y="895"/>
                  </a:lnTo>
                  <a:lnTo>
                    <a:pt x="1929" y="898"/>
                  </a:lnTo>
                  <a:lnTo>
                    <a:pt x="1926" y="902"/>
                  </a:lnTo>
                  <a:lnTo>
                    <a:pt x="1924" y="907"/>
                  </a:lnTo>
                  <a:lnTo>
                    <a:pt x="1918" y="911"/>
                  </a:lnTo>
                  <a:lnTo>
                    <a:pt x="1918" y="913"/>
                  </a:lnTo>
                  <a:lnTo>
                    <a:pt x="1918" y="914"/>
                  </a:lnTo>
                  <a:lnTo>
                    <a:pt x="1917" y="917"/>
                  </a:lnTo>
                  <a:lnTo>
                    <a:pt x="1915" y="922"/>
                  </a:lnTo>
                  <a:lnTo>
                    <a:pt x="1914" y="922"/>
                  </a:lnTo>
                  <a:lnTo>
                    <a:pt x="1912" y="927"/>
                  </a:lnTo>
                  <a:lnTo>
                    <a:pt x="1909" y="933"/>
                  </a:lnTo>
                  <a:lnTo>
                    <a:pt x="1908" y="934"/>
                  </a:lnTo>
                  <a:lnTo>
                    <a:pt x="1905" y="937"/>
                  </a:lnTo>
                  <a:lnTo>
                    <a:pt x="1901" y="942"/>
                  </a:lnTo>
                  <a:lnTo>
                    <a:pt x="1897" y="945"/>
                  </a:lnTo>
                  <a:lnTo>
                    <a:pt x="1895" y="946"/>
                  </a:lnTo>
                  <a:lnTo>
                    <a:pt x="1894" y="949"/>
                  </a:lnTo>
                  <a:lnTo>
                    <a:pt x="1892" y="951"/>
                  </a:lnTo>
                  <a:lnTo>
                    <a:pt x="1889" y="954"/>
                  </a:lnTo>
                  <a:lnTo>
                    <a:pt x="1889" y="955"/>
                  </a:lnTo>
                  <a:lnTo>
                    <a:pt x="1889" y="957"/>
                  </a:lnTo>
                  <a:lnTo>
                    <a:pt x="1886" y="958"/>
                  </a:lnTo>
                  <a:lnTo>
                    <a:pt x="1885" y="958"/>
                  </a:lnTo>
                  <a:lnTo>
                    <a:pt x="1882" y="966"/>
                  </a:lnTo>
                  <a:lnTo>
                    <a:pt x="1880" y="968"/>
                  </a:lnTo>
                  <a:lnTo>
                    <a:pt x="1880" y="969"/>
                  </a:lnTo>
                  <a:lnTo>
                    <a:pt x="1877" y="971"/>
                  </a:lnTo>
                  <a:lnTo>
                    <a:pt x="1876" y="974"/>
                  </a:lnTo>
                  <a:lnTo>
                    <a:pt x="1874" y="975"/>
                  </a:lnTo>
                  <a:lnTo>
                    <a:pt x="1871" y="978"/>
                  </a:lnTo>
                  <a:lnTo>
                    <a:pt x="1865" y="981"/>
                  </a:lnTo>
                  <a:lnTo>
                    <a:pt x="1862" y="983"/>
                  </a:lnTo>
                  <a:lnTo>
                    <a:pt x="1859" y="986"/>
                  </a:lnTo>
                  <a:lnTo>
                    <a:pt x="1857" y="986"/>
                  </a:lnTo>
                  <a:lnTo>
                    <a:pt x="1854" y="986"/>
                  </a:lnTo>
                  <a:lnTo>
                    <a:pt x="1851" y="987"/>
                  </a:lnTo>
                  <a:lnTo>
                    <a:pt x="1851" y="987"/>
                  </a:lnTo>
                  <a:lnTo>
                    <a:pt x="1850" y="986"/>
                  </a:lnTo>
                  <a:lnTo>
                    <a:pt x="1850" y="986"/>
                  </a:lnTo>
                  <a:lnTo>
                    <a:pt x="1848" y="986"/>
                  </a:lnTo>
                  <a:lnTo>
                    <a:pt x="1847" y="984"/>
                  </a:lnTo>
                  <a:lnTo>
                    <a:pt x="1845" y="984"/>
                  </a:lnTo>
                  <a:lnTo>
                    <a:pt x="1844" y="984"/>
                  </a:lnTo>
                  <a:lnTo>
                    <a:pt x="1842" y="984"/>
                  </a:lnTo>
                  <a:lnTo>
                    <a:pt x="1842" y="978"/>
                  </a:lnTo>
                  <a:lnTo>
                    <a:pt x="1842" y="977"/>
                  </a:lnTo>
                  <a:lnTo>
                    <a:pt x="1841" y="978"/>
                  </a:lnTo>
                  <a:lnTo>
                    <a:pt x="1838" y="981"/>
                  </a:lnTo>
                  <a:lnTo>
                    <a:pt x="1838" y="981"/>
                  </a:lnTo>
                  <a:lnTo>
                    <a:pt x="1836" y="981"/>
                  </a:lnTo>
                  <a:lnTo>
                    <a:pt x="1836" y="980"/>
                  </a:lnTo>
                  <a:lnTo>
                    <a:pt x="1838" y="978"/>
                  </a:lnTo>
                  <a:lnTo>
                    <a:pt x="1838" y="978"/>
                  </a:lnTo>
                  <a:lnTo>
                    <a:pt x="1838" y="978"/>
                  </a:lnTo>
                  <a:lnTo>
                    <a:pt x="1835" y="978"/>
                  </a:lnTo>
                  <a:lnTo>
                    <a:pt x="1835" y="980"/>
                  </a:lnTo>
                  <a:lnTo>
                    <a:pt x="1832" y="983"/>
                  </a:lnTo>
                  <a:lnTo>
                    <a:pt x="1830" y="986"/>
                  </a:lnTo>
                  <a:lnTo>
                    <a:pt x="1828" y="986"/>
                  </a:lnTo>
                  <a:lnTo>
                    <a:pt x="1828" y="987"/>
                  </a:lnTo>
                  <a:lnTo>
                    <a:pt x="1827" y="989"/>
                  </a:lnTo>
                  <a:lnTo>
                    <a:pt x="1825" y="989"/>
                  </a:lnTo>
                  <a:lnTo>
                    <a:pt x="1825" y="989"/>
                  </a:lnTo>
                  <a:lnTo>
                    <a:pt x="1822" y="987"/>
                  </a:lnTo>
                  <a:lnTo>
                    <a:pt x="1822" y="989"/>
                  </a:lnTo>
                  <a:lnTo>
                    <a:pt x="1824" y="990"/>
                  </a:lnTo>
                  <a:lnTo>
                    <a:pt x="1822" y="993"/>
                  </a:lnTo>
                  <a:lnTo>
                    <a:pt x="1822" y="993"/>
                  </a:lnTo>
                  <a:lnTo>
                    <a:pt x="1821" y="995"/>
                  </a:lnTo>
                  <a:lnTo>
                    <a:pt x="1821" y="995"/>
                  </a:lnTo>
                  <a:lnTo>
                    <a:pt x="1819" y="995"/>
                  </a:lnTo>
                  <a:lnTo>
                    <a:pt x="1818" y="995"/>
                  </a:lnTo>
                  <a:lnTo>
                    <a:pt x="1816" y="996"/>
                  </a:lnTo>
                  <a:lnTo>
                    <a:pt x="1815" y="998"/>
                  </a:lnTo>
                  <a:lnTo>
                    <a:pt x="1815" y="998"/>
                  </a:lnTo>
                  <a:lnTo>
                    <a:pt x="1813" y="1000"/>
                  </a:lnTo>
                  <a:lnTo>
                    <a:pt x="1812" y="1001"/>
                  </a:lnTo>
                  <a:lnTo>
                    <a:pt x="1812" y="1003"/>
                  </a:lnTo>
                  <a:lnTo>
                    <a:pt x="1810" y="1004"/>
                  </a:lnTo>
                  <a:lnTo>
                    <a:pt x="1809" y="1006"/>
                  </a:lnTo>
                  <a:lnTo>
                    <a:pt x="1809" y="1007"/>
                  </a:lnTo>
                  <a:lnTo>
                    <a:pt x="1810" y="1009"/>
                  </a:lnTo>
                  <a:lnTo>
                    <a:pt x="1810" y="1010"/>
                  </a:lnTo>
                  <a:lnTo>
                    <a:pt x="1810" y="1013"/>
                  </a:lnTo>
                  <a:lnTo>
                    <a:pt x="1810" y="1016"/>
                  </a:lnTo>
                  <a:lnTo>
                    <a:pt x="1810" y="1018"/>
                  </a:lnTo>
                  <a:lnTo>
                    <a:pt x="1806" y="1021"/>
                  </a:lnTo>
                  <a:lnTo>
                    <a:pt x="1804" y="1021"/>
                  </a:lnTo>
                  <a:lnTo>
                    <a:pt x="1803" y="1024"/>
                  </a:lnTo>
                  <a:lnTo>
                    <a:pt x="1800" y="1025"/>
                  </a:lnTo>
                  <a:lnTo>
                    <a:pt x="1800" y="1025"/>
                  </a:lnTo>
                  <a:lnTo>
                    <a:pt x="1797" y="1027"/>
                  </a:lnTo>
                  <a:lnTo>
                    <a:pt x="1797" y="1028"/>
                  </a:lnTo>
                  <a:lnTo>
                    <a:pt x="1795" y="1030"/>
                  </a:lnTo>
                  <a:lnTo>
                    <a:pt x="1794" y="1030"/>
                  </a:lnTo>
                  <a:lnTo>
                    <a:pt x="1792" y="1031"/>
                  </a:lnTo>
                  <a:lnTo>
                    <a:pt x="1791" y="1031"/>
                  </a:lnTo>
                  <a:lnTo>
                    <a:pt x="1789" y="1031"/>
                  </a:lnTo>
                  <a:lnTo>
                    <a:pt x="1788" y="1033"/>
                  </a:lnTo>
                  <a:lnTo>
                    <a:pt x="1782" y="1036"/>
                  </a:lnTo>
                  <a:lnTo>
                    <a:pt x="1782" y="1036"/>
                  </a:lnTo>
                  <a:lnTo>
                    <a:pt x="1782" y="1039"/>
                  </a:lnTo>
                  <a:lnTo>
                    <a:pt x="1782" y="1041"/>
                  </a:lnTo>
                  <a:lnTo>
                    <a:pt x="1782" y="1042"/>
                  </a:lnTo>
                  <a:lnTo>
                    <a:pt x="1780" y="1041"/>
                  </a:lnTo>
                  <a:lnTo>
                    <a:pt x="1780" y="1042"/>
                  </a:lnTo>
                  <a:lnTo>
                    <a:pt x="1780" y="1044"/>
                  </a:lnTo>
                  <a:lnTo>
                    <a:pt x="1780" y="1045"/>
                  </a:lnTo>
                  <a:lnTo>
                    <a:pt x="1782" y="1045"/>
                  </a:lnTo>
                  <a:lnTo>
                    <a:pt x="1782" y="1045"/>
                  </a:lnTo>
                  <a:lnTo>
                    <a:pt x="1783" y="1045"/>
                  </a:lnTo>
                  <a:lnTo>
                    <a:pt x="1786" y="1047"/>
                  </a:lnTo>
                  <a:lnTo>
                    <a:pt x="1789" y="1050"/>
                  </a:lnTo>
                  <a:lnTo>
                    <a:pt x="1791" y="1051"/>
                  </a:lnTo>
                  <a:lnTo>
                    <a:pt x="1791" y="1051"/>
                  </a:lnTo>
                  <a:lnTo>
                    <a:pt x="1792" y="1051"/>
                  </a:lnTo>
                  <a:lnTo>
                    <a:pt x="1792" y="1053"/>
                  </a:lnTo>
                  <a:lnTo>
                    <a:pt x="1794" y="1054"/>
                  </a:lnTo>
                  <a:lnTo>
                    <a:pt x="1797" y="1060"/>
                  </a:lnTo>
                  <a:lnTo>
                    <a:pt x="1800" y="1065"/>
                  </a:lnTo>
                  <a:lnTo>
                    <a:pt x="1801" y="1068"/>
                  </a:lnTo>
                  <a:lnTo>
                    <a:pt x="1806" y="1074"/>
                  </a:lnTo>
                  <a:lnTo>
                    <a:pt x="1806" y="1079"/>
                  </a:lnTo>
                  <a:lnTo>
                    <a:pt x="1806" y="1080"/>
                  </a:lnTo>
                  <a:lnTo>
                    <a:pt x="1807" y="1083"/>
                  </a:lnTo>
                  <a:lnTo>
                    <a:pt x="1806" y="1085"/>
                  </a:lnTo>
                  <a:lnTo>
                    <a:pt x="1806" y="1088"/>
                  </a:lnTo>
                  <a:lnTo>
                    <a:pt x="1806" y="1088"/>
                  </a:lnTo>
                  <a:lnTo>
                    <a:pt x="1806" y="1089"/>
                  </a:lnTo>
                  <a:lnTo>
                    <a:pt x="1806" y="1091"/>
                  </a:lnTo>
                  <a:lnTo>
                    <a:pt x="1806" y="1092"/>
                  </a:lnTo>
                  <a:lnTo>
                    <a:pt x="1806" y="1094"/>
                  </a:lnTo>
                  <a:lnTo>
                    <a:pt x="1806" y="1094"/>
                  </a:lnTo>
                  <a:lnTo>
                    <a:pt x="1807" y="1094"/>
                  </a:lnTo>
                  <a:lnTo>
                    <a:pt x="1807" y="1094"/>
                  </a:lnTo>
                  <a:lnTo>
                    <a:pt x="1809" y="1094"/>
                  </a:lnTo>
                  <a:lnTo>
                    <a:pt x="1807" y="1095"/>
                  </a:lnTo>
                  <a:lnTo>
                    <a:pt x="1807" y="1098"/>
                  </a:lnTo>
                  <a:lnTo>
                    <a:pt x="1806" y="1101"/>
                  </a:lnTo>
                  <a:lnTo>
                    <a:pt x="1806" y="1104"/>
                  </a:lnTo>
                  <a:lnTo>
                    <a:pt x="1804" y="1106"/>
                  </a:lnTo>
                  <a:lnTo>
                    <a:pt x="1803" y="1107"/>
                  </a:lnTo>
                  <a:lnTo>
                    <a:pt x="1801" y="1107"/>
                  </a:lnTo>
                  <a:lnTo>
                    <a:pt x="1798" y="1107"/>
                  </a:lnTo>
                  <a:lnTo>
                    <a:pt x="1797" y="1107"/>
                  </a:lnTo>
                  <a:lnTo>
                    <a:pt x="1795" y="1107"/>
                  </a:lnTo>
                  <a:lnTo>
                    <a:pt x="1795" y="1107"/>
                  </a:lnTo>
                  <a:lnTo>
                    <a:pt x="1794" y="1109"/>
                  </a:lnTo>
                  <a:lnTo>
                    <a:pt x="1794" y="1111"/>
                  </a:lnTo>
                  <a:lnTo>
                    <a:pt x="1794" y="1111"/>
                  </a:lnTo>
                  <a:lnTo>
                    <a:pt x="1794" y="1111"/>
                  </a:lnTo>
                  <a:lnTo>
                    <a:pt x="1792" y="1111"/>
                  </a:lnTo>
                  <a:lnTo>
                    <a:pt x="1791" y="1111"/>
                  </a:lnTo>
                  <a:lnTo>
                    <a:pt x="1791" y="1111"/>
                  </a:lnTo>
                  <a:lnTo>
                    <a:pt x="1789" y="1109"/>
                  </a:lnTo>
                  <a:lnTo>
                    <a:pt x="1789" y="1109"/>
                  </a:lnTo>
                  <a:lnTo>
                    <a:pt x="1788" y="1109"/>
                  </a:lnTo>
                  <a:lnTo>
                    <a:pt x="1786" y="1111"/>
                  </a:lnTo>
                  <a:lnTo>
                    <a:pt x="1783" y="1111"/>
                  </a:lnTo>
                  <a:lnTo>
                    <a:pt x="1783" y="1111"/>
                  </a:lnTo>
                  <a:lnTo>
                    <a:pt x="1783" y="1112"/>
                  </a:lnTo>
                  <a:lnTo>
                    <a:pt x="1786" y="1112"/>
                  </a:lnTo>
                  <a:lnTo>
                    <a:pt x="1786" y="1114"/>
                  </a:lnTo>
                  <a:lnTo>
                    <a:pt x="1783" y="1114"/>
                  </a:lnTo>
                  <a:lnTo>
                    <a:pt x="1782" y="1112"/>
                  </a:lnTo>
                  <a:lnTo>
                    <a:pt x="1782" y="1112"/>
                  </a:lnTo>
                  <a:lnTo>
                    <a:pt x="1782" y="1112"/>
                  </a:lnTo>
                  <a:lnTo>
                    <a:pt x="1780" y="1112"/>
                  </a:lnTo>
                  <a:lnTo>
                    <a:pt x="1780" y="1114"/>
                  </a:lnTo>
                  <a:lnTo>
                    <a:pt x="1780" y="1114"/>
                  </a:lnTo>
                  <a:lnTo>
                    <a:pt x="1782" y="1115"/>
                  </a:lnTo>
                  <a:lnTo>
                    <a:pt x="1780" y="1117"/>
                  </a:lnTo>
                  <a:lnTo>
                    <a:pt x="1780" y="1117"/>
                  </a:lnTo>
                  <a:lnTo>
                    <a:pt x="1779" y="1117"/>
                  </a:lnTo>
                  <a:lnTo>
                    <a:pt x="1777" y="1117"/>
                  </a:lnTo>
                  <a:lnTo>
                    <a:pt x="1777" y="1115"/>
                  </a:lnTo>
                  <a:lnTo>
                    <a:pt x="1779" y="1114"/>
                  </a:lnTo>
                  <a:lnTo>
                    <a:pt x="1779" y="1114"/>
                  </a:lnTo>
                  <a:lnTo>
                    <a:pt x="1779" y="1114"/>
                  </a:lnTo>
                  <a:lnTo>
                    <a:pt x="1776" y="1115"/>
                  </a:lnTo>
                  <a:lnTo>
                    <a:pt x="1774" y="1118"/>
                  </a:lnTo>
                  <a:lnTo>
                    <a:pt x="1773" y="1118"/>
                  </a:lnTo>
                  <a:lnTo>
                    <a:pt x="1773" y="1117"/>
                  </a:lnTo>
                  <a:lnTo>
                    <a:pt x="1773" y="1117"/>
                  </a:lnTo>
                  <a:lnTo>
                    <a:pt x="1771" y="1118"/>
                  </a:lnTo>
                  <a:lnTo>
                    <a:pt x="1770" y="1120"/>
                  </a:lnTo>
                  <a:lnTo>
                    <a:pt x="1770" y="1120"/>
                  </a:lnTo>
                  <a:lnTo>
                    <a:pt x="1770" y="1120"/>
                  </a:lnTo>
                  <a:lnTo>
                    <a:pt x="1770" y="1118"/>
                  </a:lnTo>
                  <a:lnTo>
                    <a:pt x="1770" y="1117"/>
                  </a:lnTo>
                  <a:lnTo>
                    <a:pt x="1767" y="1115"/>
                  </a:lnTo>
                  <a:lnTo>
                    <a:pt x="1767" y="1114"/>
                  </a:lnTo>
                  <a:lnTo>
                    <a:pt x="1767" y="1114"/>
                  </a:lnTo>
                  <a:lnTo>
                    <a:pt x="1768" y="1114"/>
                  </a:lnTo>
                  <a:lnTo>
                    <a:pt x="1770" y="1114"/>
                  </a:lnTo>
                  <a:lnTo>
                    <a:pt x="1770" y="1114"/>
                  </a:lnTo>
                  <a:lnTo>
                    <a:pt x="1768" y="1114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68" y="1112"/>
                  </a:lnTo>
                  <a:lnTo>
                    <a:pt x="1768" y="1111"/>
                  </a:lnTo>
                  <a:lnTo>
                    <a:pt x="1767" y="1109"/>
                  </a:lnTo>
                  <a:lnTo>
                    <a:pt x="1767" y="1107"/>
                  </a:lnTo>
                  <a:lnTo>
                    <a:pt x="1768" y="1106"/>
                  </a:lnTo>
                  <a:lnTo>
                    <a:pt x="1768" y="1104"/>
                  </a:lnTo>
                  <a:lnTo>
                    <a:pt x="1768" y="1103"/>
                  </a:lnTo>
                  <a:lnTo>
                    <a:pt x="1770" y="1101"/>
                  </a:lnTo>
                  <a:lnTo>
                    <a:pt x="1770" y="1101"/>
                  </a:lnTo>
                  <a:lnTo>
                    <a:pt x="1771" y="1101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1" y="1098"/>
                  </a:lnTo>
                  <a:lnTo>
                    <a:pt x="1771" y="1098"/>
                  </a:lnTo>
                  <a:lnTo>
                    <a:pt x="1773" y="1095"/>
                  </a:lnTo>
                  <a:lnTo>
                    <a:pt x="1771" y="1095"/>
                  </a:lnTo>
                  <a:lnTo>
                    <a:pt x="1771" y="1095"/>
                  </a:lnTo>
                  <a:lnTo>
                    <a:pt x="1771" y="1094"/>
                  </a:lnTo>
                  <a:lnTo>
                    <a:pt x="1771" y="1094"/>
                  </a:lnTo>
                  <a:lnTo>
                    <a:pt x="1771" y="1094"/>
                  </a:lnTo>
                  <a:lnTo>
                    <a:pt x="1770" y="1092"/>
                  </a:lnTo>
                  <a:lnTo>
                    <a:pt x="1770" y="1092"/>
                  </a:lnTo>
                  <a:lnTo>
                    <a:pt x="1770" y="1091"/>
                  </a:lnTo>
                  <a:lnTo>
                    <a:pt x="1770" y="1089"/>
                  </a:lnTo>
                  <a:lnTo>
                    <a:pt x="1770" y="1088"/>
                  </a:lnTo>
                  <a:lnTo>
                    <a:pt x="1770" y="1086"/>
                  </a:lnTo>
                  <a:lnTo>
                    <a:pt x="1770" y="1085"/>
                  </a:lnTo>
                  <a:lnTo>
                    <a:pt x="1770" y="1083"/>
                  </a:lnTo>
                  <a:lnTo>
                    <a:pt x="1768" y="1083"/>
                  </a:lnTo>
                  <a:lnTo>
                    <a:pt x="1768" y="1085"/>
                  </a:lnTo>
                  <a:lnTo>
                    <a:pt x="1767" y="1083"/>
                  </a:lnTo>
                  <a:lnTo>
                    <a:pt x="1765" y="1083"/>
                  </a:lnTo>
                  <a:lnTo>
                    <a:pt x="1765" y="1082"/>
                  </a:lnTo>
                  <a:lnTo>
                    <a:pt x="1765" y="1080"/>
                  </a:lnTo>
                  <a:lnTo>
                    <a:pt x="1767" y="1080"/>
                  </a:lnTo>
                  <a:lnTo>
                    <a:pt x="1768" y="1079"/>
                  </a:lnTo>
                  <a:lnTo>
                    <a:pt x="1770" y="1079"/>
                  </a:lnTo>
                  <a:lnTo>
                    <a:pt x="1770" y="1079"/>
                  </a:lnTo>
                  <a:lnTo>
                    <a:pt x="1771" y="1080"/>
                  </a:lnTo>
                  <a:lnTo>
                    <a:pt x="1773" y="1080"/>
                  </a:lnTo>
                  <a:lnTo>
                    <a:pt x="1773" y="1082"/>
                  </a:lnTo>
                  <a:lnTo>
                    <a:pt x="1774" y="1082"/>
                  </a:lnTo>
                  <a:lnTo>
                    <a:pt x="1774" y="1082"/>
                  </a:lnTo>
                  <a:lnTo>
                    <a:pt x="1774" y="1080"/>
                  </a:lnTo>
                  <a:lnTo>
                    <a:pt x="1776" y="1080"/>
                  </a:lnTo>
                  <a:lnTo>
                    <a:pt x="1774" y="1080"/>
                  </a:lnTo>
                  <a:lnTo>
                    <a:pt x="1774" y="1079"/>
                  </a:lnTo>
                  <a:lnTo>
                    <a:pt x="1773" y="1077"/>
                  </a:lnTo>
                  <a:lnTo>
                    <a:pt x="1773" y="1077"/>
                  </a:lnTo>
                  <a:lnTo>
                    <a:pt x="1773" y="1076"/>
                  </a:lnTo>
                  <a:lnTo>
                    <a:pt x="1773" y="1074"/>
                  </a:lnTo>
                  <a:lnTo>
                    <a:pt x="1771" y="1073"/>
                  </a:lnTo>
                  <a:lnTo>
                    <a:pt x="1771" y="1073"/>
                  </a:lnTo>
                  <a:lnTo>
                    <a:pt x="1771" y="1071"/>
                  </a:lnTo>
                  <a:lnTo>
                    <a:pt x="1771" y="1069"/>
                  </a:lnTo>
                  <a:lnTo>
                    <a:pt x="1770" y="1069"/>
                  </a:lnTo>
                  <a:lnTo>
                    <a:pt x="1770" y="1068"/>
                  </a:lnTo>
                  <a:lnTo>
                    <a:pt x="1770" y="1068"/>
                  </a:lnTo>
                  <a:lnTo>
                    <a:pt x="1771" y="1066"/>
                  </a:lnTo>
                  <a:lnTo>
                    <a:pt x="1771" y="1066"/>
                  </a:lnTo>
                  <a:lnTo>
                    <a:pt x="1771" y="1066"/>
                  </a:lnTo>
                  <a:lnTo>
                    <a:pt x="1770" y="1066"/>
                  </a:lnTo>
                  <a:lnTo>
                    <a:pt x="1768" y="1065"/>
                  </a:lnTo>
                  <a:lnTo>
                    <a:pt x="1765" y="1066"/>
                  </a:lnTo>
                  <a:lnTo>
                    <a:pt x="1765" y="1066"/>
                  </a:lnTo>
                  <a:lnTo>
                    <a:pt x="1765" y="1068"/>
                  </a:lnTo>
                  <a:lnTo>
                    <a:pt x="1764" y="1065"/>
                  </a:lnTo>
                  <a:lnTo>
                    <a:pt x="1762" y="1065"/>
                  </a:lnTo>
                  <a:lnTo>
                    <a:pt x="1761" y="1063"/>
                  </a:lnTo>
                  <a:lnTo>
                    <a:pt x="1759" y="1063"/>
                  </a:lnTo>
                  <a:lnTo>
                    <a:pt x="1759" y="1065"/>
                  </a:lnTo>
                  <a:lnTo>
                    <a:pt x="1758" y="1066"/>
                  </a:lnTo>
                  <a:lnTo>
                    <a:pt x="1756" y="1068"/>
                  </a:lnTo>
                  <a:lnTo>
                    <a:pt x="1756" y="1068"/>
                  </a:lnTo>
                  <a:lnTo>
                    <a:pt x="1755" y="1068"/>
                  </a:lnTo>
                  <a:lnTo>
                    <a:pt x="1756" y="1068"/>
                  </a:lnTo>
                  <a:lnTo>
                    <a:pt x="1755" y="1066"/>
                  </a:lnTo>
                  <a:lnTo>
                    <a:pt x="1752" y="1065"/>
                  </a:lnTo>
                  <a:lnTo>
                    <a:pt x="1752" y="1065"/>
                  </a:lnTo>
                  <a:lnTo>
                    <a:pt x="1750" y="1065"/>
                  </a:lnTo>
                  <a:lnTo>
                    <a:pt x="1753" y="1063"/>
                  </a:lnTo>
                  <a:lnTo>
                    <a:pt x="1755" y="1062"/>
                  </a:lnTo>
                  <a:lnTo>
                    <a:pt x="1753" y="1062"/>
                  </a:lnTo>
                  <a:lnTo>
                    <a:pt x="1753" y="1062"/>
                  </a:lnTo>
                  <a:lnTo>
                    <a:pt x="1752" y="1062"/>
                  </a:lnTo>
                  <a:lnTo>
                    <a:pt x="1750" y="1062"/>
                  </a:lnTo>
                  <a:lnTo>
                    <a:pt x="1749" y="1062"/>
                  </a:lnTo>
                  <a:lnTo>
                    <a:pt x="1747" y="1062"/>
                  </a:lnTo>
                  <a:lnTo>
                    <a:pt x="1750" y="1060"/>
                  </a:lnTo>
                  <a:lnTo>
                    <a:pt x="1750" y="1059"/>
                  </a:lnTo>
                  <a:lnTo>
                    <a:pt x="1750" y="1057"/>
                  </a:lnTo>
                  <a:lnTo>
                    <a:pt x="1750" y="1056"/>
                  </a:lnTo>
                  <a:lnTo>
                    <a:pt x="1752" y="1054"/>
                  </a:lnTo>
                  <a:lnTo>
                    <a:pt x="1755" y="1053"/>
                  </a:lnTo>
                  <a:lnTo>
                    <a:pt x="1756" y="1053"/>
                  </a:lnTo>
                  <a:lnTo>
                    <a:pt x="1758" y="1053"/>
                  </a:lnTo>
                  <a:lnTo>
                    <a:pt x="1758" y="1053"/>
                  </a:lnTo>
                  <a:lnTo>
                    <a:pt x="1758" y="1053"/>
                  </a:lnTo>
                  <a:lnTo>
                    <a:pt x="1756" y="1051"/>
                  </a:lnTo>
                  <a:lnTo>
                    <a:pt x="1755" y="1051"/>
                  </a:lnTo>
                  <a:lnTo>
                    <a:pt x="1753" y="1051"/>
                  </a:lnTo>
                  <a:lnTo>
                    <a:pt x="1753" y="1050"/>
                  </a:lnTo>
                  <a:lnTo>
                    <a:pt x="1756" y="1044"/>
                  </a:lnTo>
                  <a:lnTo>
                    <a:pt x="1756" y="1042"/>
                  </a:lnTo>
                  <a:lnTo>
                    <a:pt x="1756" y="1041"/>
                  </a:lnTo>
                  <a:lnTo>
                    <a:pt x="1755" y="1039"/>
                  </a:lnTo>
                  <a:lnTo>
                    <a:pt x="1753" y="1039"/>
                  </a:lnTo>
                  <a:lnTo>
                    <a:pt x="1752" y="1039"/>
                  </a:lnTo>
                  <a:lnTo>
                    <a:pt x="1750" y="1036"/>
                  </a:lnTo>
                  <a:lnTo>
                    <a:pt x="1749" y="1036"/>
                  </a:lnTo>
                  <a:lnTo>
                    <a:pt x="1747" y="1036"/>
                  </a:lnTo>
                  <a:lnTo>
                    <a:pt x="1747" y="1038"/>
                  </a:lnTo>
                  <a:lnTo>
                    <a:pt x="1747" y="1038"/>
                  </a:lnTo>
                  <a:lnTo>
                    <a:pt x="1747" y="1038"/>
                  </a:lnTo>
                  <a:lnTo>
                    <a:pt x="1746" y="1036"/>
                  </a:lnTo>
                  <a:lnTo>
                    <a:pt x="1746" y="1035"/>
                  </a:lnTo>
                  <a:lnTo>
                    <a:pt x="1744" y="1035"/>
                  </a:lnTo>
                  <a:lnTo>
                    <a:pt x="1743" y="1033"/>
                  </a:lnTo>
                  <a:lnTo>
                    <a:pt x="1744" y="1031"/>
                  </a:lnTo>
                  <a:lnTo>
                    <a:pt x="1743" y="1031"/>
                  </a:lnTo>
                  <a:lnTo>
                    <a:pt x="1743" y="1031"/>
                  </a:lnTo>
                  <a:lnTo>
                    <a:pt x="1743" y="1033"/>
                  </a:lnTo>
                  <a:lnTo>
                    <a:pt x="1740" y="1035"/>
                  </a:lnTo>
                  <a:lnTo>
                    <a:pt x="1737" y="1035"/>
                  </a:lnTo>
                  <a:lnTo>
                    <a:pt x="1735" y="1033"/>
                  </a:lnTo>
                  <a:lnTo>
                    <a:pt x="1733" y="1035"/>
                  </a:lnTo>
                  <a:lnTo>
                    <a:pt x="1733" y="1035"/>
                  </a:lnTo>
                  <a:lnTo>
                    <a:pt x="1732" y="1036"/>
                  </a:lnTo>
                  <a:lnTo>
                    <a:pt x="1730" y="1036"/>
                  </a:lnTo>
                  <a:lnTo>
                    <a:pt x="1730" y="1036"/>
                  </a:lnTo>
                  <a:lnTo>
                    <a:pt x="1729" y="1038"/>
                  </a:lnTo>
                  <a:lnTo>
                    <a:pt x="1727" y="1038"/>
                  </a:lnTo>
                  <a:lnTo>
                    <a:pt x="1726" y="1038"/>
                  </a:lnTo>
                  <a:lnTo>
                    <a:pt x="1724" y="1038"/>
                  </a:lnTo>
                  <a:lnTo>
                    <a:pt x="1718" y="1042"/>
                  </a:lnTo>
                  <a:lnTo>
                    <a:pt x="1717" y="1044"/>
                  </a:lnTo>
                  <a:lnTo>
                    <a:pt x="1715" y="1045"/>
                  </a:lnTo>
                  <a:lnTo>
                    <a:pt x="1715" y="1047"/>
                  </a:lnTo>
                  <a:lnTo>
                    <a:pt x="1714" y="1047"/>
                  </a:lnTo>
                  <a:lnTo>
                    <a:pt x="1714" y="1047"/>
                  </a:lnTo>
                  <a:lnTo>
                    <a:pt x="1712" y="1048"/>
                  </a:lnTo>
                  <a:lnTo>
                    <a:pt x="1712" y="1048"/>
                  </a:lnTo>
                  <a:lnTo>
                    <a:pt x="1711" y="1048"/>
                  </a:lnTo>
                  <a:lnTo>
                    <a:pt x="1711" y="1048"/>
                  </a:lnTo>
                  <a:lnTo>
                    <a:pt x="1709" y="1048"/>
                  </a:lnTo>
                  <a:lnTo>
                    <a:pt x="1711" y="1050"/>
                  </a:lnTo>
                  <a:lnTo>
                    <a:pt x="1711" y="1050"/>
                  </a:lnTo>
                  <a:lnTo>
                    <a:pt x="1708" y="1050"/>
                  </a:lnTo>
                  <a:lnTo>
                    <a:pt x="1706" y="1051"/>
                  </a:lnTo>
                  <a:lnTo>
                    <a:pt x="1704" y="1051"/>
                  </a:lnTo>
                  <a:lnTo>
                    <a:pt x="1704" y="1051"/>
                  </a:lnTo>
                  <a:lnTo>
                    <a:pt x="1704" y="1051"/>
                  </a:lnTo>
                  <a:lnTo>
                    <a:pt x="1703" y="1051"/>
                  </a:lnTo>
                  <a:lnTo>
                    <a:pt x="1703" y="1050"/>
                  </a:lnTo>
                  <a:lnTo>
                    <a:pt x="1704" y="1048"/>
                  </a:lnTo>
                  <a:lnTo>
                    <a:pt x="1704" y="1048"/>
                  </a:lnTo>
                  <a:lnTo>
                    <a:pt x="1711" y="1047"/>
                  </a:lnTo>
                  <a:lnTo>
                    <a:pt x="1709" y="1044"/>
                  </a:lnTo>
                  <a:lnTo>
                    <a:pt x="1711" y="1044"/>
                  </a:lnTo>
                  <a:lnTo>
                    <a:pt x="1711" y="1042"/>
                  </a:lnTo>
                  <a:lnTo>
                    <a:pt x="1712" y="1042"/>
                  </a:lnTo>
                  <a:lnTo>
                    <a:pt x="1712" y="1041"/>
                  </a:lnTo>
                  <a:lnTo>
                    <a:pt x="1708" y="1042"/>
                  </a:lnTo>
                  <a:lnTo>
                    <a:pt x="1706" y="1042"/>
                  </a:lnTo>
                  <a:lnTo>
                    <a:pt x="1704" y="1042"/>
                  </a:lnTo>
                  <a:lnTo>
                    <a:pt x="1706" y="1041"/>
                  </a:lnTo>
                  <a:lnTo>
                    <a:pt x="1706" y="1039"/>
                  </a:lnTo>
                  <a:lnTo>
                    <a:pt x="1704" y="1039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6"/>
                  </a:lnTo>
                  <a:lnTo>
                    <a:pt x="1708" y="1035"/>
                  </a:lnTo>
                  <a:lnTo>
                    <a:pt x="1712" y="1033"/>
                  </a:lnTo>
                  <a:lnTo>
                    <a:pt x="1712" y="1031"/>
                  </a:lnTo>
                  <a:lnTo>
                    <a:pt x="1714" y="1030"/>
                  </a:lnTo>
                  <a:lnTo>
                    <a:pt x="1717" y="1025"/>
                  </a:lnTo>
                  <a:lnTo>
                    <a:pt x="1717" y="1025"/>
                  </a:lnTo>
                  <a:lnTo>
                    <a:pt x="1717" y="1024"/>
                  </a:lnTo>
                  <a:lnTo>
                    <a:pt x="1718" y="1022"/>
                  </a:lnTo>
                  <a:lnTo>
                    <a:pt x="1717" y="1022"/>
                  </a:lnTo>
                  <a:lnTo>
                    <a:pt x="1715" y="1021"/>
                  </a:lnTo>
                  <a:lnTo>
                    <a:pt x="1712" y="1018"/>
                  </a:lnTo>
                  <a:lnTo>
                    <a:pt x="1712" y="1016"/>
                  </a:lnTo>
                  <a:lnTo>
                    <a:pt x="1712" y="1016"/>
                  </a:lnTo>
                  <a:lnTo>
                    <a:pt x="1711" y="1018"/>
                  </a:lnTo>
                  <a:lnTo>
                    <a:pt x="1711" y="1018"/>
                  </a:lnTo>
                  <a:lnTo>
                    <a:pt x="1709" y="1018"/>
                  </a:lnTo>
                  <a:lnTo>
                    <a:pt x="1709" y="1018"/>
                  </a:lnTo>
                  <a:lnTo>
                    <a:pt x="1704" y="1018"/>
                  </a:lnTo>
                  <a:lnTo>
                    <a:pt x="1703" y="1018"/>
                  </a:lnTo>
                  <a:lnTo>
                    <a:pt x="1701" y="1019"/>
                  </a:lnTo>
                  <a:lnTo>
                    <a:pt x="1701" y="1021"/>
                  </a:lnTo>
                  <a:lnTo>
                    <a:pt x="1700" y="1021"/>
                  </a:lnTo>
                  <a:lnTo>
                    <a:pt x="1698" y="1022"/>
                  </a:lnTo>
                  <a:lnTo>
                    <a:pt x="1695" y="1028"/>
                  </a:lnTo>
                  <a:lnTo>
                    <a:pt x="1694" y="1028"/>
                  </a:lnTo>
                  <a:lnTo>
                    <a:pt x="1688" y="1031"/>
                  </a:lnTo>
                  <a:lnTo>
                    <a:pt x="1685" y="1033"/>
                  </a:lnTo>
                  <a:lnTo>
                    <a:pt x="1682" y="1036"/>
                  </a:lnTo>
                  <a:lnTo>
                    <a:pt x="1682" y="1038"/>
                  </a:lnTo>
                  <a:lnTo>
                    <a:pt x="1680" y="1039"/>
                  </a:lnTo>
                  <a:lnTo>
                    <a:pt x="1680" y="1041"/>
                  </a:lnTo>
                  <a:lnTo>
                    <a:pt x="1677" y="1044"/>
                  </a:lnTo>
                  <a:lnTo>
                    <a:pt x="1677" y="1045"/>
                  </a:lnTo>
                  <a:lnTo>
                    <a:pt x="1676" y="1045"/>
                  </a:lnTo>
                  <a:lnTo>
                    <a:pt x="1676" y="1045"/>
                  </a:lnTo>
                  <a:lnTo>
                    <a:pt x="1674" y="1045"/>
                  </a:lnTo>
                  <a:lnTo>
                    <a:pt x="1673" y="1045"/>
                  </a:lnTo>
                  <a:lnTo>
                    <a:pt x="1671" y="1045"/>
                  </a:lnTo>
                  <a:lnTo>
                    <a:pt x="1668" y="1047"/>
                  </a:lnTo>
                  <a:lnTo>
                    <a:pt x="1667" y="1045"/>
                  </a:lnTo>
                  <a:lnTo>
                    <a:pt x="1665" y="1044"/>
                  </a:lnTo>
                  <a:lnTo>
                    <a:pt x="1663" y="1045"/>
                  </a:lnTo>
                  <a:lnTo>
                    <a:pt x="1662" y="1045"/>
                  </a:lnTo>
                  <a:lnTo>
                    <a:pt x="1660" y="1050"/>
                  </a:lnTo>
                  <a:lnTo>
                    <a:pt x="1659" y="1053"/>
                  </a:lnTo>
                  <a:lnTo>
                    <a:pt x="1659" y="1054"/>
                  </a:lnTo>
                  <a:lnTo>
                    <a:pt x="1660" y="1057"/>
                  </a:lnTo>
                  <a:lnTo>
                    <a:pt x="1662" y="1059"/>
                  </a:lnTo>
                  <a:lnTo>
                    <a:pt x="1665" y="1060"/>
                  </a:lnTo>
                  <a:lnTo>
                    <a:pt x="1671" y="1062"/>
                  </a:lnTo>
                  <a:lnTo>
                    <a:pt x="1673" y="1062"/>
                  </a:lnTo>
                  <a:lnTo>
                    <a:pt x="1676" y="1062"/>
                  </a:lnTo>
                  <a:lnTo>
                    <a:pt x="1677" y="1063"/>
                  </a:lnTo>
                  <a:lnTo>
                    <a:pt x="1677" y="1065"/>
                  </a:lnTo>
                  <a:lnTo>
                    <a:pt x="1677" y="1066"/>
                  </a:lnTo>
                  <a:lnTo>
                    <a:pt x="1677" y="1066"/>
                  </a:lnTo>
                  <a:lnTo>
                    <a:pt x="1679" y="1068"/>
                  </a:lnTo>
                  <a:lnTo>
                    <a:pt x="1679" y="1068"/>
                  </a:lnTo>
                  <a:lnTo>
                    <a:pt x="1677" y="1068"/>
                  </a:lnTo>
                  <a:lnTo>
                    <a:pt x="1677" y="1069"/>
                  </a:lnTo>
                  <a:lnTo>
                    <a:pt x="1677" y="1071"/>
                  </a:lnTo>
                  <a:lnTo>
                    <a:pt x="1677" y="1074"/>
                  </a:lnTo>
                  <a:lnTo>
                    <a:pt x="1677" y="1074"/>
                  </a:lnTo>
                  <a:lnTo>
                    <a:pt x="1679" y="1076"/>
                  </a:lnTo>
                  <a:lnTo>
                    <a:pt x="1680" y="1077"/>
                  </a:lnTo>
                  <a:lnTo>
                    <a:pt x="1683" y="1077"/>
                  </a:lnTo>
                  <a:lnTo>
                    <a:pt x="1686" y="1077"/>
                  </a:lnTo>
                  <a:lnTo>
                    <a:pt x="1688" y="1076"/>
                  </a:lnTo>
                  <a:lnTo>
                    <a:pt x="1688" y="1074"/>
                  </a:lnTo>
                  <a:lnTo>
                    <a:pt x="1688" y="1074"/>
                  </a:lnTo>
                  <a:lnTo>
                    <a:pt x="1691" y="1071"/>
                  </a:lnTo>
                  <a:lnTo>
                    <a:pt x="1694" y="1069"/>
                  </a:lnTo>
                  <a:lnTo>
                    <a:pt x="1694" y="1069"/>
                  </a:lnTo>
                  <a:lnTo>
                    <a:pt x="1692" y="1068"/>
                  </a:lnTo>
                  <a:lnTo>
                    <a:pt x="1692" y="1068"/>
                  </a:lnTo>
                  <a:lnTo>
                    <a:pt x="1694" y="1068"/>
                  </a:lnTo>
                  <a:lnTo>
                    <a:pt x="1698" y="1066"/>
                  </a:lnTo>
                  <a:lnTo>
                    <a:pt x="1703" y="1068"/>
                  </a:lnTo>
                  <a:lnTo>
                    <a:pt x="1704" y="1069"/>
                  </a:lnTo>
                  <a:lnTo>
                    <a:pt x="1706" y="1069"/>
                  </a:lnTo>
                  <a:lnTo>
                    <a:pt x="1708" y="1071"/>
                  </a:lnTo>
                  <a:lnTo>
                    <a:pt x="1709" y="1073"/>
                  </a:lnTo>
                  <a:lnTo>
                    <a:pt x="1712" y="1073"/>
                  </a:lnTo>
                  <a:lnTo>
                    <a:pt x="1714" y="1073"/>
                  </a:lnTo>
                  <a:lnTo>
                    <a:pt x="1714" y="1071"/>
                  </a:lnTo>
                  <a:lnTo>
                    <a:pt x="1715" y="1071"/>
                  </a:lnTo>
                  <a:lnTo>
                    <a:pt x="1715" y="1071"/>
                  </a:lnTo>
                  <a:lnTo>
                    <a:pt x="1717" y="1073"/>
                  </a:lnTo>
                  <a:lnTo>
                    <a:pt x="1718" y="1073"/>
                  </a:lnTo>
                  <a:lnTo>
                    <a:pt x="1720" y="1073"/>
                  </a:lnTo>
                  <a:lnTo>
                    <a:pt x="1721" y="1073"/>
                  </a:lnTo>
                  <a:lnTo>
                    <a:pt x="1723" y="1073"/>
                  </a:lnTo>
                  <a:lnTo>
                    <a:pt x="1721" y="1074"/>
                  </a:lnTo>
                  <a:lnTo>
                    <a:pt x="1721" y="1076"/>
                  </a:lnTo>
                  <a:lnTo>
                    <a:pt x="1721" y="1077"/>
                  </a:lnTo>
                  <a:lnTo>
                    <a:pt x="1720" y="1077"/>
                  </a:lnTo>
                  <a:lnTo>
                    <a:pt x="1720" y="1079"/>
                  </a:lnTo>
                  <a:lnTo>
                    <a:pt x="1721" y="1079"/>
                  </a:lnTo>
                  <a:lnTo>
                    <a:pt x="1721" y="1080"/>
                  </a:lnTo>
                  <a:lnTo>
                    <a:pt x="1720" y="1080"/>
                  </a:lnTo>
                  <a:lnTo>
                    <a:pt x="1718" y="1082"/>
                  </a:lnTo>
                  <a:lnTo>
                    <a:pt x="1718" y="1082"/>
                  </a:lnTo>
                  <a:lnTo>
                    <a:pt x="1717" y="1082"/>
                  </a:lnTo>
                  <a:lnTo>
                    <a:pt x="1717" y="1080"/>
                  </a:lnTo>
                  <a:lnTo>
                    <a:pt x="1717" y="1080"/>
                  </a:lnTo>
                  <a:lnTo>
                    <a:pt x="1717" y="1080"/>
                  </a:lnTo>
                  <a:lnTo>
                    <a:pt x="1715" y="1079"/>
                  </a:lnTo>
                  <a:lnTo>
                    <a:pt x="1714" y="1080"/>
                  </a:lnTo>
                  <a:lnTo>
                    <a:pt x="1711" y="1082"/>
                  </a:lnTo>
                  <a:lnTo>
                    <a:pt x="1708" y="1083"/>
                  </a:lnTo>
                  <a:lnTo>
                    <a:pt x="1703" y="1085"/>
                  </a:lnTo>
                  <a:lnTo>
                    <a:pt x="1703" y="1085"/>
                  </a:lnTo>
                  <a:lnTo>
                    <a:pt x="1701" y="1085"/>
                  </a:lnTo>
                  <a:lnTo>
                    <a:pt x="1700" y="1085"/>
                  </a:lnTo>
                  <a:lnTo>
                    <a:pt x="1700" y="1085"/>
                  </a:lnTo>
                  <a:lnTo>
                    <a:pt x="1700" y="1085"/>
                  </a:lnTo>
                  <a:lnTo>
                    <a:pt x="1700" y="1086"/>
                  </a:lnTo>
                  <a:lnTo>
                    <a:pt x="1701" y="1086"/>
                  </a:lnTo>
                  <a:lnTo>
                    <a:pt x="1700" y="1088"/>
                  </a:lnTo>
                  <a:lnTo>
                    <a:pt x="1700" y="1088"/>
                  </a:lnTo>
                  <a:lnTo>
                    <a:pt x="1698" y="1088"/>
                  </a:lnTo>
                  <a:lnTo>
                    <a:pt x="1698" y="1088"/>
                  </a:lnTo>
                  <a:lnTo>
                    <a:pt x="1698" y="1089"/>
                  </a:lnTo>
                  <a:lnTo>
                    <a:pt x="1698" y="1092"/>
                  </a:lnTo>
                  <a:lnTo>
                    <a:pt x="1697" y="1092"/>
                  </a:lnTo>
                  <a:lnTo>
                    <a:pt x="1695" y="1092"/>
                  </a:lnTo>
                  <a:lnTo>
                    <a:pt x="1694" y="1094"/>
                  </a:lnTo>
                  <a:lnTo>
                    <a:pt x="1694" y="1092"/>
                  </a:lnTo>
                  <a:lnTo>
                    <a:pt x="1694" y="1092"/>
                  </a:lnTo>
                  <a:lnTo>
                    <a:pt x="1694" y="1091"/>
                  </a:lnTo>
                  <a:lnTo>
                    <a:pt x="1694" y="1091"/>
                  </a:lnTo>
                  <a:lnTo>
                    <a:pt x="1692" y="1091"/>
                  </a:lnTo>
                  <a:lnTo>
                    <a:pt x="1692" y="1091"/>
                  </a:lnTo>
                  <a:lnTo>
                    <a:pt x="1691" y="1092"/>
                  </a:lnTo>
                  <a:lnTo>
                    <a:pt x="1691" y="1092"/>
                  </a:lnTo>
                  <a:lnTo>
                    <a:pt x="1692" y="1094"/>
                  </a:lnTo>
                  <a:lnTo>
                    <a:pt x="1692" y="1094"/>
                  </a:lnTo>
                  <a:lnTo>
                    <a:pt x="1692" y="1094"/>
                  </a:lnTo>
                  <a:lnTo>
                    <a:pt x="1692" y="1095"/>
                  </a:lnTo>
                  <a:lnTo>
                    <a:pt x="1691" y="1097"/>
                  </a:lnTo>
                  <a:lnTo>
                    <a:pt x="1689" y="1097"/>
                  </a:lnTo>
                  <a:lnTo>
                    <a:pt x="1689" y="1098"/>
                  </a:lnTo>
                  <a:lnTo>
                    <a:pt x="1688" y="1098"/>
                  </a:lnTo>
                  <a:lnTo>
                    <a:pt x="1688" y="1100"/>
                  </a:lnTo>
                  <a:lnTo>
                    <a:pt x="1688" y="1100"/>
                  </a:lnTo>
                  <a:lnTo>
                    <a:pt x="1686" y="1100"/>
                  </a:lnTo>
                  <a:lnTo>
                    <a:pt x="1685" y="1103"/>
                  </a:lnTo>
                  <a:lnTo>
                    <a:pt x="1683" y="1104"/>
                  </a:lnTo>
                  <a:lnTo>
                    <a:pt x="1683" y="1104"/>
                  </a:lnTo>
                  <a:lnTo>
                    <a:pt x="1682" y="1107"/>
                  </a:lnTo>
                  <a:lnTo>
                    <a:pt x="1680" y="1109"/>
                  </a:lnTo>
                  <a:lnTo>
                    <a:pt x="1679" y="1112"/>
                  </a:lnTo>
                  <a:lnTo>
                    <a:pt x="1680" y="1114"/>
                  </a:lnTo>
                  <a:lnTo>
                    <a:pt x="1682" y="1114"/>
                  </a:lnTo>
                  <a:lnTo>
                    <a:pt x="1683" y="1114"/>
                  </a:lnTo>
                  <a:lnTo>
                    <a:pt x="1685" y="1115"/>
                  </a:lnTo>
                  <a:lnTo>
                    <a:pt x="1686" y="1117"/>
                  </a:lnTo>
                  <a:lnTo>
                    <a:pt x="1689" y="1118"/>
                  </a:lnTo>
                  <a:lnTo>
                    <a:pt x="1692" y="1120"/>
                  </a:lnTo>
                  <a:lnTo>
                    <a:pt x="1692" y="1120"/>
                  </a:lnTo>
                  <a:lnTo>
                    <a:pt x="1694" y="1121"/>
                  </a:lnTo>
                  <a:lnTo>
                    <a:pt x="1695" y="1126"/>
                  </a:lnTo>
                  <a:lnTo>
                    <a:pt x="1695" y="1129"/>
                  </a:lnTo>
                  <a:lnTo>
                    <a:pt x="1695" y="1129"/>
                  </a:lnTo>
                  <a:lnTo>
                    <a:pt x="1697" y="1132"/>
                  </a:lnTo>
                  <a:lnTo>
                    <a:pt x="1698" y="1135"/>
                  </a:lnTo>
                  <a:lnTo>
                    <a:pt x="1700" y="1138"/>
                  </a:lnTo>
                  <a:lnTo>
                    <a:pt x="1700" y="1141"/>
                  </a:lnTo>
                  <a:lnTo>
                    <a:pt x="1700" y="1142"/>
                  </a:lnTo>
                  <a:lnTo>
                    <a:pt x="1700" y="1144"/>
                  </a:lnTo>
                  <a:lnTo>
                    <a:pt x="1701" y="1146"/>
                  </a:lnTo>
                  <a:lnTo>
                    <a:pt x="1706" y="1147"/>
                  </a:lnTo>
                  <a:lnTo>
                    <a:pt x="1706" y="1147"/>
                  </a:lnTo>
                  <a:lnTo>
                    <a:pt x="1708" y="1149"/>
                  </a:lnTo>
                  <a:lnTo>
                    <a:pt x="1708" y="1150"/>
                  </a:lnTo>
                  <a:lnTo>
                    <a:pt x="1708" y="1152"/>
                  </a:lnTo>
                  <a:lnTo>
                    <a:pt x="1708" y="1152"/>
                  </a:lnTo>
                  <a:lnTo>
                    <a:pt x="1711" y="1153"/>
                  </a:lnTo>
                  <a:lnTo>
                    <a:pt x="1711" y="1153"/>
                  </a:lnTo>
                  <a:lnTo>
                    <a:pt x="1712" y="1155"/>
                  </a:lnTo>
                  <a:lnTo>
                    <a:pt x="1712" y="1156"/>
                  </a:lnTo>
                  <a:lnTo>
                    <a:pt x="1712" y="1158"/>
                  </a:lnTo>
                  <a:lnTo>
                    <a:pt x="1711" y="1158"/>
                  </a:lnTo>
                  <a:lnTo>
                    <a:pt x="1711" y="1158"/>
                  </a:lnTo>
                  <a:lnTo>
                    <a:pt x="1706" y="1156"/>
                  </a:lnTo>
                  <a:lnTo>
                    <a:pt x="1704" y="1156"/>
                  </a:lnTo>
                  <a:lnTo>
                    <a:pt x="1703" y="1156"/>
                  </a:lnTo>
                  <a:lnTo>
                    <a:pt x="1701" y="1155"/>
                  </a:lnTo>
                  <a:lnTo>
                    <a:pt x="1700" y="1153"/>
                  </a:lnTo>
                  <a:lnTo>
                    <a:pt x="1698" y="1152"/>
                  </a:lnTo>
                  <a:lnTo>
                    <a:pt x="1695" y="1152"/>
                  </a:lnTo>
                  <a:lnTo>
                    <a:pt x="1692" y="1155"/>
                  </a:lnTo>
                  <a:lnTo>
                    <a:pt x="1691" y="1153"/>
                  </a:lnTo>
                  <a:lnTo>
                    <a:pt x="1691" y="1155"/>
                  </a:lnTo>
                  <a:lnTo>
                    <a:pt x="1689" y="1155"/>
                  </a:lnTo>
                  <a:lnTo>
                    <a:pt x="1692" y="1155"/>
                  </a:lnTo>
                  <a:lnTo>
                    <a:pt x="1694" y="1155"/>
                  </a:lnTo>
                  <a:lnTo>
                    <a:pt x="1695" y="1153"/>
                  </a:lnTo>
                  <a:lnTo>
                    <a:pt x="1698" y="1153"/>
                  </a:lnTo>
                  <a:lnTo>
                    <a:pt x="1698" y="1155"/>
                  </a:lnTo>
                  <a:lnTo>
                    <a:pt x="1700" y="1156"/>
                  </a:lnTo>
                  <a:lnTo>
                    <a:pt x="1701" y="1158"/>
                  </a:lnTo>
                  <a:lnTo>
                    <a:pt x="1703" y="1158"/>
                  </a:lnTo>
                  <a:lnTo>
                    <a:pt x="1704" y="1159"/>
                  </a:lnTo>
                  <a:lnTo>
                    <a:pt x="1706" y="1161"/>
                  </a:lnTo>
                  <a:lnTo>
                    <a:pt x="1711" y="1164"/>
                  </a:lnTo>
                  <a:lnTo>
                    <a:pt x="1712" y="1165"/>
                  </a:lnTo>
                  <a:lnTo>
                    <a:pt x="1712" y="1167"/>
                  </a:lnTo>
                  <a:lnTo>
                    <a:pt x="1712" y="1168"/>
                  </a:lnTo>
                  <a:lnTo>
                    <a:pt x="1711" y="1170"/>
                  </a:lnTo>
                  <a:lnTo>
                    <a:pt x="1711" y="1170"/>
                  </a:lnTo>
                  <a:lnTo>
                    <a:pt x="1709" y="1170"/>
                  </a:lnTo>
                  <a:lnTo>
                    <a:pt x="1708" y="1171"/>
                  </a:lnTo>
                  <a:lnTo>
                    <a:pt x="1706" y="1173"/>
                  </a:lnTo>
                  <a:lnTo>
                    <a:pt x="1701" y="1174"/>
                  </a:lnTo>
                  <a:lnTo>
                    <a:pt x="1701" y="1176"/>
                  </a:lnTo>
                  <a:lnTo>
                    <a:pt x="1700" y="1176"/>
                  </a:lnTo>
                  <a:lnTo>
                    <a:pt x="1700" y="1177"/>
                  </a:lnTo>
                  <a:lnTo>
                    <a:pt x="1697" y="1176"/>
                  </a:lnTo>
                  <a:lnTo>
                    <a:pt x="1695" y="1176"/>
                  </a:lnTo>
                  <a:lnTo>
                    <a:pt x="1692" y="1177"/>
                  </a:lnTo>
                  <a:lnTo>
                    <a:pt x="1692" y="1179"/>
                  </a:lnTo>
                  <a:lnTo>
                    <a:pt x="1692" y="1179"/>
                  </a:lnTo>
                  <a:lnTo>
                    <a:pt x="1692" y="1179"/>
                  </a:lnTo>
                  <a:lnTo>
                    <a:pt x="1694" y="1179"/>
                  </a:lnTo>
                  <a:lnTo>
                    <a:pt x="1695" y="1177"/>
                  </a:lnTo>
                  <a:lnTo>
                    <a:pt x="1697" y="1180"/>
                  </a:lnTo>
                  <a:lnTo>
                    <a:pt x="1701" y="1180"/>
                  </a:lnTo>
                  <a:lnTo>
                    <a:pt x="1704" y="1177"/>
                  </a:lnTo>
                  <a:lnTo>
                    <a:pt x="1704" y="1177"/>
                  </a:lnTo>
                  <a:lnTo>
                    <a:pt x="1706" y="1177"/>
                  </a:lnTo>
                  <a:lnTo>
                    <a:pt x="1708" y="1179"/>
                  </a:lnTo>
                  <a:lnTo>
                    <a:pt x="1711" y="1182"/>
                  </a:lnTo>
                  <a:lnTo>
                    <a:pt x="1712" y="1184"/>
                  </a:lnTo>
                  <a:lnTo>
                    <a:pt x="1714" y="1184"/>
                  </a:lnTo>
                  <a:lnTo>
                    <a:pt x="1714" y="1184"/>
                  </a:lnTo>
                  <a:lnTo>
                    <a:pt x="1715" y="1184"/>
                  </a:lnTo>
                  <a:lnTo>
                    <a:pt x="1714" y="1185"/>
                  </a:lnTo>
                  <a:lnTo>
                    <a:pt x="1711" y="1188"/>
                  </a:lnTo>
                  <a:lnTo>
                    <a:pt x="1709" y="1188"/>
                  </a:lnTo>
                  <a:lnTo>
                    <a:pt x="1708" y="1190"/>
                  </a:lnTo>
                  <a:lnTo>
                    <a:pt x="1711" y="1190"/>
                  </a:lnTo>
                  <a:lnTo>
                    <a:pt x="1712" y="1188"/>
                  </a:lnTo>
                  <a:lnTo>
                    <a:pt x="1712" y="1188"/>
                  </a:lnTo>
                  <a:lnTo>
                    <a:pt x="1714" y="1188"/>
                  </a:lnTo>
                  <a:lnTo>
                    <a:pt x="1714" y="1190"/>
                  </a:lnTo>
                  <a:lnTo>
                    <a:pt x="1714" y="1194"/>
                  </a:lnTo>
                  <a:lnTo>
                    <a:pt x="1712" y="1194"/>
                  </a:lnTo>
                  <a:lnTo>
                    <a:pt x="1712" y="1193"/>
                  </a:lnTo>
                  <a:lnTo>
                    <a:pt x="1711" y="1193"/>
                  </a:lnTo>
                  <a:lnTo>
                    <a:pt x="1711" y="1193"/>
                  </a:lnTo>
                  <a:lnTo>
                    <a:pt x="1709" y="1193"/>
                  </a:lnTo>
                  <a:lnTo>
                    <a:pt x="1708" y="1194"/>
                  </a:lnTo>
                  <a:lnTo>
                    <a:pt x="1708" y="1194"/>
                  </a:lnTo>
                  <a:lnTo>
                    <a:pt x="1708" y="1194"/>
                  </a:lnTo>
                  <a:lnTo>
                    <a:pt x="1711" y="1196"/>
                  </a:lnTo>
                  <a:lnTo>
                    <a:pt x="1711" y="1197"/>
                  </a:lnTo>
                  <a:lnTo>
                    <a:pt x="1709" y="1197"/>
                  </a:lnTo>
                  <a:lnTo>
                    <a:pt x="1709" y="1197"/>
                  </a:lnTo>
                  <a:lnTo>
                    <a:pt x="1711" y="1199"/>
                  </a:lnTo>
                  <a:lnTo>
                    <a:pt x="1709" y="1199"/>
                  </a:lnTo>
                  <a:lnTo>
                    <a:pt x="1709" y="1200"/>
                  </a:lnTo>
                  <a:lnTo>
                    <a:pt x="1708" y="1200"/>
                  </a:lnTo>
                  <a:lnTo>
                    <a:pt x="1708" y="1202"/>
                  </a:lnTo>
                  <a:lnTo>
                    <a:pt x="1709" y="1203"/>
                  </a:lnTo>
                  <a:lnTo>
                    <a:pt x="1709" y="1205"/>
                  </a:lnTo>
                  <a:lnTo>
                    <a:pt x="1709" y="1206"/>
                  </a:lnTo>
                  <a:lnTo>
                    <a:pt x="1708" y="1206"/>
                  </a:lnTo>
                  <a:lnTo>
                    <a:pt x="1706" y="1206"/>
                  </a:lnTo>
                  <a:lnTo>
                    <a:pt x="1704" y="1208"/>
                  </a:lnTo>
                  <a:lnTo>
                    <a:pt x="1704" y="1205"/>
                  </a:lnTo>
                  <a:lnTo>
                    <a:pt x="1703" y="1206"/>
                  </a:lnTo>
                  <a:lnTo>
                    <a:pt x="1703" y="1206"/>
                  </a:lnTo>
                  <a:lnTo>
                    <a:pt x="1703" y="1208"/>
                  </a:lnTo>
                  <a:lnTo>
                    <a:pt x="1701" y="1209"/>
                  </a:lnTo>
                  <a:lnTo>
                    <a:pt x="1700" y="1211"/>
                  </a:lnTo>
                  <a:lnTo>
                    <a:pt x="1700" y="1209"/>
                  </a:lnTo>
                  <a:lnTo>
                    <a:pt x="1698" y="1209"/>
                  </a:lnTo>
                  <a:lnTo>
                    <a:pt x="1698" y="1211"/>
                  </a:lnTo>
                  <a:lnTo>
                    <a:pt x="1700" y="1211"/>
                  </a:lnTo>
                  <a:lnTo>
                    <a:pt x="1700" y="1212"/>
                  </a:lnTo>
                  <a:lnTo>
                    <a:pt x="1698" y="1214"/>
                  </a:lnTo>
                  <a:lnTo>
                    <a:pt x="1698" y="1214"/>
                  </a:lnTo>
                  <a:lnTo>
                    <a:pt x="1698" y="1215"/>
                  </a:lnTo>
                  <a:lnTo>
                    <a:pt x="1697" y="1215"/>
                  </a:lnTo>
                  <a:lnTo>
                    <a:pt x="1697" y="1217"/>
                  </a:lnTo>
                  <a:lnTo>
                    <a:pt x="1697" y="1218"/>
                  </a:lnTo>
                  <a:lnTo>
                    <a:pt x="1697" y="1220"/>
                  </a:lnTo>
                  <a:lnTo>
                    <a:pt x="1695" y="1220"/>
                  </a:lnTo>
                  <a:lnTo>
                    <a:pt x="1694" y="1222"/>
                  </a:lnTo>
                  <a:lnTo>
                    <a:pt x="1692" y="1223"/>
                  </a:lnTo>
                  <a:lnTo>
                    <a:pt x="1691" y="1226"/>
                  </a:lnTo>
                  <a:lnTo>
                    <a:pt x="1691" y="1228"/>
                  </a:lnTo>
                  <a:lnTo>
                    <a:pt x="1691" y="1229"/>
                  </a:lnTo>
                  <a:lnTo>
                    <a:pt x="1691" y="1229"/>
                  </a:lnTo>
                  <a:lnTo>
                    <a:pt x="1689" y="1229"/>
                  </a:lnTo>
                  <a:lnTo>
                    <a:pt x="1688" y="1229"/>
                  </a:lnTo>
                  <a:lnTo>
                    <a:pt x="1688" y="1228"/>
                  </a:lnTo>
                  <a:lnTo>
                    <a:pt x="1688" y="1228"/>
                  </a:lnTo>
                  <a:lnTo>
                    <a:pt x="1688" y="1228"/>
                  </a:lnTo>
                  <a:lnTo>
                    <a:pt x="1688" y="1226"/>
                  </a:lnTo>
                  <a:lnTo>
                    <a:pt x="1688" y="1226"/>
                  </a:lnTo>
                  <a:lnTo>
                    <a:pt x="1686" y="1226"/>
                  </a:lnTo>
                  <a:lnTo>
                    <a:pt x="1686" y="1228"/>
                  </a:lnTo>
                  <a:lnTo>
                    <a:pt x="1686" y="1228"/>
                  </a:lnTo>
                  <a:lnTo>
                    <a:pt x="1685" y="1228"/>
                  </a:lnTo>
                  <a:lnTo>
                    <a:pt x="1685" y="1228"/>
                  </a:lnTo>
                  <a:lnTo>
                    <a:pt x="1685" y="1228"/>
                  </a:lnTo>
                  <a:lnTo>
                    <a:pt x="1685" y="1229"/>
                  </a:lnTo>
                  <a:lnTo>
                    <a:pt x="1685" y="1229"/>
                  </a:lnTo>
                  <a:lnTo>
                    <a:pt x="1686" y="1229"/>
                  </a:lnTo>
                  <a:lnTo>
                    <a:pt x="1686" y="1231"/>
                  </a:lnTo>
                  <a:lnTo>
                    <a:pt x="1688" y="1232"/>
                  </a:lnTo>
                  <a:lnTo>
                    <a:pt x="1688" y="1232"/>
                  </a:lnTo>
                  <a:lnTo>
                    <a:pt x="1688" y="1232"/>
                  </a:lnTo>
                  <a:lnTo>
                    <a:pt x="1688" y="1234"/>
                  </a:lnTo>
                  <a:lnTo>
                    <a:pt x="1688" y="1234"/>
                  </a:lnTo>
                  <a:lnTo>
                    <a:pt x="1686" y="1235"/>
                  </a:lnTo>
                  <a:lnTo>
                    <a:pt x="1685" y="1237"/>
                  </a:lnTo>
                  <a:lnTo>
                    <a:pt x="1683" y="1237"/>
                  </a:lnTo>
                  <a:lnTo>
                    <a:pt x="1682" y="1237"/>
                  </a:lnTo>
                  <a:lnTo>
                    <a:pt x="1682" y="1237"/>
                  </a:lnTo>
                  <a:lnTo>
                    <a:pt x="1680" y="1237"/>
                  </a:lnTo>
                  <a:lnTo>
                    <a:pt x="1679" y="1237"/>
                  </a:lnTo>
                  <a:lnTo>
                    <a:pt x="1680" y="1238"/>
                  </a:lnTo>
                  <a:lnTo>
                    <a:pt x="1682" y="1238"/>
                  </a:lnTo>
                  <a:lnTo>
                    <a:pt x="1682" y="1238"/>
                  </a:lnTo>
                  <a:lnTo>
                    <a:pt x="1683" y="1238"/>
                  </a:lnTo>
                  <a:lnTo>
                    <a:pt x="1685" y="1238"/>
                  </a:lnTo>
                  <a:lnTo>
                    <a:pt x="1685" y="1238"/>
                  </a:lnTo>
                  <a:lnTo>
                    <a:pt x="1685" y="1240"/>
                  </a:lnTo>
                  <a:lnTo>
                    <a:pt x="1685" y="1241"/>
                  </a:lnTo>
                  <a:lnTo>
                    <a:pt x="1683" y="1243"/>
                  </a:lnTo>
                  <a:lnTo>
                    <a:pt x="1685" y="1246"/>
                  </a:lnTo>
                  <a:lnTo>
                    <a:pt x="1685" y="1246"/>
                  </a:lnTo>
                  <a:lnTo>
                    <a:pt x="1685" y="1246"/>
                  </a:lnTo>
                  <a:lnTo>
                    <a:pt x="1683" y="1246"/>
                  </a:lnTo>
                  <a:lnTo>
                    <a:pt x="1683" y="1244"/>
                  </a:lnTo>
                  <a:lnTo>
                    <a:pt x="1682" y="1246"/>
                  </a:lnTo>
                  <a:lnTo>
                    <a:pt x="1680" y="1244"/>
                  </a:lnTo>
                  <a:lnTo>
                    <a:pt x="1680" y="1246"/>
                  </a:lnTo>
                  <a:lnTo>
                    <a:pt x="1679" y="1246"/>
                  </a:lnTo>
                  <a:lnTo>
                    <a:pt x="1679" y="1246"/>
                  </a:lnTo>
                  <a:lnTo>
                    <a:pt x="1680" y="1247"/>
                  </a:lnTo>
                  <a:lnTo>
                    <a:pt x="1680" y="1249"/>
                  </a:lnTo>
                  <a:lnTo>
                    <a:pt x="1680" y="1249"/>
                  </a:lnTo>
                  <a:lnTo>
                    <a:pt x="1677" y="1249"/>
                  </a:lnTo>
                  <a:lnTo>
                    <a:pt x="1677" y="1249"/>
                  </a:lnTo>
                  <a:lnTo>
                    <a:pt x="1676" y="1249"/>
                  </a:lnTo>
                  <a:lnTo>
                    <a:pt x="1677" y="1252"/>
                  </a:lnTo>
                  <a:lnTo>
                    <a:pt x="1676" y="1252"/>
                  </a:lnTo>
                  <a:lnTo>
                    <a:pt x="1676" y="1252"/>
                  </a:lnTo>
                  <a:lnTo>
                    <a:pt x="1674" y="1253"/>
                  </a:lnTo>
                  <a:lnTo>
                    <a:pt x="1673" y="1253"/>
                  </a:lnTo>
                  <a:lnTo>
                    <a:pt x="1673" y="1253"/>
                  </a:lnTo>
                  <a:lnTo>
                    <a:pt x="1674" y="1255"/>
                  </a:lnTo>
                  <a:lnTo>
                    <a:pt x="1674" y="1255"/>
                  </a:lnTo>
                  <a:lnTo>
                    <a:pt x="1673" y="1257"/>
                  </a:lnTo>
                  <a:lnTo>
                    <a:pt x="1673" y="1257"/>
                  </a:lnTo>
                  <a:lnTo>
                    <a:pt x="1670" y="1257"/>
                  </a:lnTo>
                  <a:lnTo>
                    <a:pt x="1668" y="1257"/>
                  </a:lnTo>
                  <a:lnTo>
                    <a:pt x="1668" y="1257"/>
                  </a:lnTo>
                  <a:lnTo>
                    <a:pt x="1667" y="1257"/>
                  </a:lnTo>
                  <a:lnTo>
                    <a:pt x="1665" y="1258"/>
                  </a:lnTo>
                  <a:lnTo>
                    <a:pt x="1665" y="1258"/>
                  </a:lnTo>
                  <a:lnTo>
                    <a:pt x="1665" y="1258"/>
                  </a:lnTo>
                  <a:lnTo>
                    <a:pt x="1663" y="1258"/>
                  </a:lnTo>
                  <a:lnTo>
                    <a:pt x="1663" y="1258"/>
                  </a:lnTo>
                  <a:lnTo>
                    <a:pt x="1663" y="1260"/>
                  </a:lnTo>
                  <a:lnTo>
                    <a:pt x="1663" y="1260"/>
                  </a:lnTo>
                  <a:lnTo>
                    <a:pt x="1665" y="1260"/>
                  </a:lnTo>
                  <a:lnTo>
                    <a:pt x="1665" y="1261"/>
                  </a:lnTo>
                  <a:lnTo>
                    <a:pt x="1665" y="1261"/>
                  </a:lnTo>
                  <a:lnTo>
                    <a:pt x="1663" y="1264"/>
                  </a:lnTo>
                  <a:lnTo>
                    <a:pt x="1663" y="1264"/>
                  </a:lnTo>
                  <a:lnTo>
                    <a:pt x="1662" y="1264"/>
                  </a:lnTo>
                  <a:lnTo>
                    <a:pt x="1660" y="1266"/>
                  </a:lnTo>
                  <a:lnTo>
                    <a:pt x="1660" y="1267"/>
                  </a:lnTo>
                  <a:lnTo>
                    <a:pt x="1660" y="1267"/>
                  </a:lnTo>
                  <a:lnTo>
                    <a:pt x="1659" y="1267"/>
                  </a:lnTo>
                  <a:lnTo>
                    <a:pt x="1657" y="1267"/>
                  </a:lnTo>
                  <a:lnTo>
                    <a:pt x="1659" y="1269"/>
                  </a:lnTo>
                  <a:lnTo>
                    <a:pt x="1659" y="1269"/>
                  </a:lnTo>
                  <a:lnTo>
                    <a:pt x="1657" y="1270"/>
                  </a:lnTo>
                  <a:lnTo>
                    <a:pt x="1657" y="1270"/>
                  </a:lnTo>
                  <a:lnTo>
                    <a:pt x="1657" y="1270"/>
                  </a:lnTo>
                  <a:lnTo>
                    <a:pt x="1657" y="1269"/>
                  </a:lnTo>
                  <a:lnTo>
                    <a:pt x="1656" y="1269"/>
                  </a:lnTo>
                  <a:lnTo>
                    <a:pt x="1656" y="1270"/>
                  </a:lnTo>
                  <a:lnTo>
                    <a:pt x="1654" y="1270"/>
                  </a:lnTo>
                  <a:lnTo>
                    <a:pt x="1654" y="1270"/>
                  </a:lnTo>
                  <a:lnTo>
                    <a:pt x="1653" y="1270"/>
                  </a:lnTo>
                  <a:lnTo>
                    <a:pt x="1651" y="1270"/>
                  </a:lnTo>
                  <a:lnTo>
                    <a:pt x="1651" y="1272"/>
                  </a:lnTo>
                  <a:lnTo>
                    <a:pt x="1650" y="1273"/>
                  </a:lnTo>
                  <a:lnTo>
                    <a:pt x="1650" y="1273"/>
                  </a:lnTo>
                  <a:lnTo>
                    <a:pt x="1648" y="1273"/>
                  </a:lnTo>
                  <a:lnTo>
                    <a:pt x="1648" y="1273"/>
                  </a:lnTo>
                  <a:lnTo>
                    <a:pt x="1650" y="1275"/>
                  </a:lnTo>
                  <a:lnTo>
                    <a:pt x="1648" y="1275"/>
                  </a:lnTo>
                  <a:lnTo>
                    <a:pt x="1648" y="1275"/>
                  </a:lnTo>
                  <a:lnTo>
                    <a:pt x="1647" y="1276"/>
                  </a:lnTo>
                  <a:lnTo>
                    <a:pt x="1647" y="1278"/>
                  </a:lnTo>
                  <a:lnTo>
                    <a:pt x="1647" y="1279"/>
                  </a:lnTo>
                  <a:lnTo>
                    <a:pt x="1645" y="1279"/>
                  </a:lnTo>
                  <a:lnTo>
                    <a:pt x="1644" y="1278"/>
                  </a:lnTo>
                  <a:lnTo>
                    <a:pt x="1644" y="1279"/>
                  </a:lnTo>
                  <a:lnTo>
                    <a:pt x="1644" y="1279"/>
                  </a:lnTo>
                  <a:lnTo>
                    <a:pt x="1642" y="1279"/>
                  </a:lnTo>
                  <a:lnTo>
                    <a:pt x="1641" y="1279"/>
                  </a:lnTo>
                  <a:lnTo>
                    <a:pt x="1639" y="1281"/>
                  </a:lnTo>
                  <a:lnTo>
                    <a:pt x="1638" y="1281"/>
                  </a:lnTo>
                  <a:lnTo>
                    <a:pt x="1636" y="1281"/>
                  </a:lnTo>
                  <a:lnTo>
                    <a:pt x="1635" y="1281"/>
                  </a:lnTo>
                  <a:lnTo>
                    <a:pt x="1635" y="1281"/>
                  </a:lnTo>
                  <a:lnTo>
                    <a:pt x="1635" y="1282"/>
                  </a:lnTo>
                  <a:lnTo>
                    <a:pt x="1633" y="1282"/>
                  </a:lnTo>
                  <a:lnTo>
                    <a:pt x="1632" y="1281"/>
                  </a:lnTo>
                  <a:lnTo>
                    <a:pt x="1630" y="1281"/>
                  </a:lnTo>
                  <a:lnTo>
                    <a:pt x="1630" y="1281"/>
                  </a:lnTo>
                  <a:lnTo>
                    <a:pt x="1629" y="1282"/>
                  </a:lnTo>
                  <a:lnTo>
                    <a:pt x="1627" y="1282"/>
                  </a:lnTo>
                  <a:lnTo>
                    <a:pt x="1627" y="1282"/>
                  </a:lnTo>
                  <a:lnTo>
                    <a:pt x="1627" y="1284"/>
                  </a:lnTo>
                  <a:lnTo>
                    <a:pt x="1625" y="1284"/>
                  </a:lnTo>
                  <a:lnTo>
                    <a:pt x="1624" y="1282"/>
                  </a:lnTo>
                  <a:lnTo>
                    <a:pt x="1624" y="1281"/>
                  </a:lnTo>
                  <a:lnTo>
                    <a:pt x="1624" y="1282"/>
                  </a:lnTo>
                  <a:lnTo>
                    <a:pt x="1622" y="1282"/>
                  </a:lnTo>
                  <a:lnTo>
                    <a:pt x="1622" y="1284"/>
                  </a:lnTo>
                  <a:lnTo>
                    <a:pt x="1622" y="1284"/>
                  </a:lnTo>
                  <a:lnTo>
                    <a:pt x="1622" y="1284"/>
                  </a:lnTo>
                  <a:lnTo>
                    <a:pt x="1621" y="1284"/>
                  </a:lnTo>
                  <a:lnTo>
                    <a:pt x="1619" y="1284"/>
                  </a:lnTo>
                  <a:lnTo>
                    <a:pt x="1619" y="1284"/>
                  </a:lnTo>
                  <a:lnTo>
                    <a:pt x="1619" y="1285"/>
                  </a:lnTo>
                  <a:lnTo>
                    <a:pt x="1619" y="1285"/>
                  </a:lnTo>
                  <a:lnTo>
                    <a:pt x="1619" y="1285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8" y="1287"/>
                  </a:lnTo>
                  <a:lnTo>
                    <a:pt x="1616" y="1287"/>
                  </a:lnTo>
                  <a:lnTo>
                    <a:pt x="1615" y="1287"/>
                  </a:lnTo>
                  <a:lnTo>
                    <a:pt x="1615" y="1287"/>
                  </a:lnTo>
                  <a:lnTo>
                    <a:pt x="1615" y="1285"/>
                  </a:lnTo>
                  <a:lnTo>
                    <a:pt x="1616" y="1285"/>
                  </a:lnTo>
                  <a:lnTo>
                    <a:pt x="1616" y="1285"/>
                  </a:lnTo>
                  <a:lnTo>
                    <a:pt x="1615" y="1284"/>
                  </a:lnTo>
                  <a:lnTo>
                    <a:pt x="1613" y="1284"/>
                  </a:lnTo>
                  <a:lnTo>
                    <a:pt x="1613" y="1282"/>
                  </a:lnTo>
                  <a:lnTo>
                    <a:pt x="1612" y="1281"/>
                  </a:lnTo>
                  <a:lnTo>
                    <a:pt x="1612" y="1281"/>
                  </a:lnTo>
                  <a:lnTo>
                    <a:pt x="1612" y="1279"/>
                  </a:lnTo>
                  <a:lnTo>
                    <a:pt x="1610" y="1278"/>
                  </a:lnTo>
                  <a:lnTo>
                    <a:pt x="1610" y="1278"/>
                  </a:lnTo>
                  <a:lnTo>
                    <a:pt x="1612" y="1276"/>
                  </a:lnTo>
                  <a:lnTo>
                    <a:pt x="1610" y="1276"/>
                  </a:lnTo>
                  <a:lnTo>
                    <a:pt x="1609" y="1278"/>
                  </a:lnTo>
                  <a:lnTo>
                    <a:pt x="1609" y="1278"/>
                  </a:lnTo>
                  <a:lnTo>
                    <a:pt x="1609" y="1279"/>
                  </a:lnTo>
                  <a:lnTo>
                    <a:pt x="1607" y="1279"/>
                  </a:lnTo>
                  <a:lnTo>
                    <a:pt x="1607" y="1279"/>
                  </a:lnTo>
                  <a:lnTo>
                    <a:pt x="1607" y="1279"/>
                  </a:lnTo>
                  <a:lnTo>
                    <a:pt x="1609" y="1281"/>
                  </a:lnTo>
                  <a:lnTo>
                    <a:pt x="1609" y="1282"/>
                  </a:lnTo>
                  <a:lnTo>
                    <a:pt x="1610" y="1282"/>
                  </a:lnTo>
                  <a:lnTo>
                    <a:pt x="1610" y="1284"/>
                  </a:lnTo>
                  <a:lnTo>
                    <a:pt x="1610" y="1287"/>
                  </a:lnTo>
                  <a:lnTo>
                    <a:pt x="1610" y="1287"/>
                  </a:lnTo>
                  <a:lnTo>
                    <a:pt x="1610" y="1287"/>
                  </a:lnTo>
                  <a:lnTo>
                    <a:pt x="1610" y="1288"/>
                  </a:lnTo>
                  <a:lnTo>
                    <a:pt x="1610" y="1288"/>
                  </a:lnTo>
                  <a:lnTo>
                    <a:pt x="1609" y="1288"/>
                  </a:lnTo>
                  <a:lnTo>
                    <a:pt x="1609" y="1290"/>
                  </a:lnTo>
                  <a:lnTo>
                    <a:pt x="1607" y="1290"/>
                  </a:lnTo>
                  <a:lnTo>
                    <a:pt x="1607" y="1290"/>
                  </a:lnTo>
                  <a:lnTo>
                    <a:pt x="1606" y="1290"/>
                  </a:lnTo>
                  <a:lnTo>
                    <a:pt x="1604" y="1288"/>
                  </a:lnTo>
                  <a:lnTo>
                    <a:pt x="1604" y="1290"/>
                  </a:lnTo>
                  <a:lnTo>
                    <a:pt x="1604" y="1293"/>
                  </a:lnTo>
                  <a:lnTo>
                    <a:pt x="1603" y="1293"/>
                  </a:lnTo>
                  <a:lnTo>
                    <a:pt x="1603" y="1293"/>
                  </a:lnTo>
                  <a:lnTo>
                    <a:pt x="1601" y="1293"/>
                  </a:lnTo>
                  <a:lnTo>
                    <a:pt x="1600" y="1293"/>
                  </a:lnTo>
                  <a:lnTo>
                    <a:pt x="1600" y="1293"/>
                  </a:lnTo>
                  <a:lnTo>
                    <a:pt x="1600" y="1295"/>
                  </a:lnTo>
                  <a:lnTo>
                    <a:pt x="1598" y="1295"/>
                  </a:lnTo>
                  <a:lnTo>
                    <a:pt x="1598" y="1295"/>
                  </a:lnTo>
                  <a:lnTo>
                    <a:pt x="1597" y="1293"/>
                  </a:lnTo>
                  <a:lnTo>
                    <a:pt x="1597" y="1293"/>
                  </a:lnTo>
                  <a:lnTo>
                    <a:pt x="1597" y="1291"/>
                  </a:lnTo>
                  <a:lnTo>
                    <a:pt x="1597" y="1291"/>
                  </a:lnTo>
                  <a:lnTo>
                    <a:pt x="1595" y="1291"/>
                  </a:lnTo>
                  <a:lnTo>
                    <a:pt x="1597" y="1293"/>
                  </a:lnTo>
                  <a:lnTo>
                    <a:pt x="1597" y="1295"/>
                  </a:lnTo>
                  <a:lnTo>
                    <a:pt x="1595" y="1295"/>
                  </a:lnTo>
                  <a:lnTo>
                    <a:pt x="1595" y="1295"/>
                  </a:lnTo>
                  <a:lnTo>
                    <a:pt x="1594" y="1295"/>
                  </a:lnTo>
                  <a:lnTo>
                    <a:pt x="1594" y="1295"/>
                  </a:lnTo>
                  <a:lnTo>
                    <a:pt x="1592" y="1293"/>
                  </a:lnTo>
                  <a:lnTo>
                    <a:pt x="1591" y="1293"/>
                  </a:lnTo>
                  <a:lnTo>
                    <a:pt x="1591" y="1295"/>
                  </a:lnTo>
                  <a:lnTo>
                    <a:pt x="1591" y="1296"/>
                  </a:lnTo>
                  <a:lnTo>
                    <a:pt x="1589" y="1296"/>
                  </a:lnTo>
                  <a:lnTo>
                    <a:pt x="1589" y="1295"/>
                  </a:lnTo>
                  <a:lnTo>
                    <a:pt x="1587" y="1296"/>
                  </a:lnTo>
                  <a:lnTo>
                    <a:pt x="1587" y="1296"/>
                  </a:lnTo>
                  <a:lnTo>
                    <a:pt x="1586" y="1298"/>
                  </a:lnTo>
                  <a:lnTo>
                    <a:pt x="1584" y="1298"/>
                  </a:lnTo>
                  <a:lnTo>
                    <a:pt x="1583" y="1298"/>
                  </a:lnTo>
                  <a:lnTo>
                    <a:pt x="1581" y="1298"/>
                  </a:lnTo>
                  <a:lnTo>
                    <a:pt x="1581" y="1299"/>
                  </a:lnTo>
                  <a:lnTo>
                    <a:pt x="1580" y="1299"/>
                  </a:lnTo>
                  <a:lnTo>
                    <a:pt x="1580" y="1298"/>
                  </a:lnTo>
                  <a:lnTo>
                    <a:pt x="1580" y="1298"/>
                  </a:lnTo>
                  <a:lnTo>
                    <a:pt x="1578" y="1299"/>
                  </a:lnTo>
                  <a:lnTo>
                    <a:pt x="1578" y="1299"/>
                  </a:lnTo>
                  <a:lnTo>
                    <a:pt x="1577" y="1299"/>
                  </a:lnTo>
                  <a:lnTo>
                    <a:pt x="1575" y="1301"/>
                  </a:lnTo>
                  <a:lnTo>
                    <a:pt x="1574" y="1302"/>
                  </a:lnTo>
                  <a:lnTo>
                    <a:pt x="1574" y="1302"/>
                  </a:lnTo>
                  <a:lnTo>
                    <a:pt x="1572" y="1302"/>
                  </a:lnTo>
                  <a:lnTo>
                    <a:pt x="1572" y="1301"/>
                  </a:lnTo>
                  <a:lnTo>
                    <a:pt x="1572" y="1301"/>
                  </a:lnTo>
                  <a:lnTo>
                    <a:pt x="1572" y="1302"/>
                  </a:lnTo>
                  <a:lnTo>
                    <a:pt x="1571" y="1302"/>
                  </a:lnTo>
                  <a:lnTo>
                    <a:pt x="1571" y="1304"/>
                  </a:lnTo>
                  <a:lnTo>
                    <a:pt x="1569" y="1304"/>
                  </a:lnTo>
                  <a:lnTo>
                    <a:pt x="1569" y="1305"/>
                  </a:lnTo>
                  <a:lnTo>
                    <a:pt x="1569" y="1307"/>
                  </a:lnTo>
                  <a:lnTo>
                    <a:pt x="1571" y="1307"/>
                  </a:lnTo>
                  <a:lnTo>
                    <a:pt x="1572" y="1308"/>
                  </a:lnTo>
                  <a:lnTo>
                    <a:pt x="1571" y="1308"/>
                  </a:lnTo>
                  <a:lnTo>
                    <a:pt x="1571" y="1308"/>
                  </a:lnTo>
                  <a:lnTo>
                    <a:pt x="1571" y="1310"/>
                  </a:lnTo>
                  <a:lnTo>
                    <a:pt x="1574" y="1311"/>
                  </a:lnTo>
                  <a:lnTo>
                    <a:pt x="1574" y="1311"/>
                  </a:lnTo>
                  <a:lnTo>
                    <a:pt x="1572" y="1313"/>
                  </a:lnTo>
                  <a:lnTo>
                    <a:pt x="1572" y="1313"/>
                  </a:lnTo>
                  <a:lnTo>
                    <a:pt x="1571" y="1314"/>
                  </a:lnTo>
                  <a:lnTo>
                    <a:pt x="1568" y="1314"/>
                  </a:lnTo>
                  <a:lnTo>
                    <a:pt x="1566" y="1314"/>
                  </a:lnTo>
                  <a:lnTo>
                    <a:pt x="1565" y="1313"/>
                  </a:lnTo>
                  <a:lnTo>
                    <a:pt x="1566" y="1313"/>
                  </a:lnTo>
                  <a:lnTo>
                    <a:pt x="1566" y="1313"/>
                  </a:lnTo>
                  <a:lnTo>
                    <a:pt x="1566" y="1313"/>
                  </a:lnTo>
                  <a:lnTo>
                    <a:pt x="1566" y="1311"/>
                  </a:lnTo>
                  <a:lnTo>
                    <a:pt x="1566" y="1311"/>
                  </a:lnTo>
                  <a:lnTo>
                    <a:pt x="1565" y="1311"/>
                  </a:lnTo>
                  <a:lnTo>
                    <a:pt x="1565" y="1310"/>
                  </a:lnTo>
                  <a:lnTo>
                    <a:pt x="1565" y="1308"/>
                  </a:lnTo>
                  <a:lnTo>
                    <a:pt x="1565" y="1308"/>
                  </a:lnTo>
                  <a:lnTo>
                    <a:pt x="1563" y="1307"/>
                  </a:lnTo>
                  <a:lnTo>
                    <a:pt x="1563" y="1307"/>
                  </a:lnTo>
                  <a:lnTo>
                    <a:pt x="1563" y="1305"/>
                  </a:lnTo>
                  <a:lnTo>
                    <a:pt x="1563" y="1304"/>
                  </a:lnTo>
                  <a:lnTo>
                    <a:pt x="1563" y="1304"/>
                  </a:lnTo>
                  <a:lnTo>
                    <a:pt x="1563" y="1302"/>
                  </a:lnTo>
                  <a:lnTo>
                    <a:pt x="1565" y="1301"/>
                  </a:lnTo>
                  <a:lnTo>
                    <a:pt x="1566" y="1299"/>
                  </a:lnTo>
                  <a:lnTo>
                    <a:pt x="1566" y="1299"/>
                  </a:lnTo>
                  <a:lnTo>
                    <a:pt x="1565" y="1299"/>
                  </a:lnTo>
                  <a:lnTo>
                    <a:pt x="1563" y="1298"/>
                  </a:lnTo>
                  <a:lnTo>
                    <a:pt x="1563" y="1298"/>
                  </a:lnTo>
                  <a:lnTo>
                    <a:pt x="1563" y="1298"/>
                  </a:lnTo>
                  <a:lnTo>
                    <a:pt x="1562" y="1296"/>
                  </a:lnTo>
                  <a:lnTo>
                    <a:pt x="1562" y="1296"/>
                  </a:lnTo>
                  <a:lnTo>
                    <a:pt x="1562" y="1296"/>
                  </a:lnTo>
                  <a:lnTo>
                    <a:pt x="1562" y="1298"/>
                  </a:lnTo>
                  <a:lnTo>
                    <a:pt x="1560" y="1299"/>
                  </a:lnTo>
                  <a:lnTo>
                    <a:pt x="1559" y="1299"/>
                  </a:lnTo>
                  <a:lnTo>
                    <a:pt x="1557" y="1299"/>
                  </a:lnTo>
                  <a:lnTo>
                    <a:pt x="1557" y="1299"/>
                  </a:lnTo>
                  <a:lnTo>
                    <a:pt x="1556" y="1299"/>
                  </a:lnTo>
                  <a:lnTo>
                    <a:pt x="1556" y="1298"/>
                  </a:lnTo>
                  <a:lnTo>
                    <a:pt x="1556" y="1298"/>
                  </a:lnTo>
                  <a:lnTo>
                    <a:pt x="1556" y="1298"/>
                  </a:lnTo>
                  <a:lnTo>
                    <a:pt x="1556" y="1296"/>
                  </a:lnTo>
                  <a:lnTo>
                    <a:pt x="1554" y="1296"/>
                  </a:lnTo>
                  <a:lnTo>
                    <a:pt x="1553" y="1296"/>
                  </a:lnTo>
                  <a:lnTo>
                    <a:pt x="1553" y="1296"/>
                  </a:lnTo>
                  <a:lnTo>
                    <a:pt x="1551" y="1296"/>
                  </a:lnTo>
                  <a:lnTo>
                    <a:pt x="1551" y="1295"/>
                  </a:lnTo>
                  <a:lnTo>
                    <a:pt x="1550" y="1295"/>
                  </a:lnTo>
                  <a:lnTo>
                    <a:pt x="1550" y="1295"/>
                  </a:lnTo>
                  <a:lnTo>
                    <a:pt x="1550" y="1293"/>
                  </a:lnTo>
                  <a:lnTo>
                    <a:pt x="1550" y="1293"/>
                  </a:lnTo>
                  <a:lnTo>
                    <a:pt x="1548" y="1293"/>
                  </a:lnTo>
                  <a:lnTo>
                    <a:pt x="1548" y="1295"/>
                  </a:lnTo>
                  <a:lnTo>
                    <a:pt x="1548" y="1295"/>
                  </a:lnTo>
                  <a:lnTo>
                    <a:pt x="1550" y="1296"/>
                  </a:lnTo>
                  <a:lnTo>
                    <a:pt x="1548" y="1296"/>
                  </a:lnTo>
                  <a:lnTo>
                    <a:pt x="1548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5" y="1298"/>
                  </a:lnTo>
                  <a:lnTo>
                    <a:pt x="1543" y="1298"/>
                  </a:lnTo>
                  <a:lnTo>
                    <a:pt x="1543" y="1298"/>
                  </a:lnTo>
                  <a:lnTo>
                    <a:pt x="1542" y="1298"/>
                  </a:lnTo>
                  <a:lnTo>
                    <a:pt x="1542" y="1298"/>
                  </a:lnTo>
                  <a:lnTo>
                    <a:pt x="1540" y="1298"/>
                  </a:lnTo>
                  <a:lnTo>
                    <a:pt x="1539" y="1299"/>
                  </a:lnTo>
                  <a:lnTo>
                    <a:pt x="1537" y="1301"/>
                  </a:lnTo>
                  <a:lnTo>
                    <a:pt x="1536" y="1301"/>
                  </a:lnTo>
                  <a:lnTo>
                    <a:pt x="1536" y="1301"/>
                  </a:lnTo>
                  <a:lnTo>
                    <a:pt x="1534" y="1302"/>
                  </a:lnTo>
                  <a:lnTo>
                    <a:pt x="1534" y="1304"/>
                  </a:lnTo>
                  <a:lnTo>
                    <a:pt x="1534" y="1304"/>
                  </a:lnTo>
                  <a:lnTo>
                    <a:pt x="1533" y="1305"/>
                  </a:lnTo>
                  <a:lnTo>
                    <a:pt x="1531" y="1305"/>
                  </a:lnTo>
                  <a:lnTo>
                    <a:pt x="1531" y="1305"/>
                  </a:lnTo>
                  <a:lnTo>
                    <a:pt x="1530" y="1305"/>
                  </a:lnTo>
                  <a:lnTo>
                    <a:pt x="1530" y="1305"/>
                  </a:lnTo>
                  <a:lnTo>
                    <a:pt x="1530" y="1305"/>
                  </a:lnTo>
                  <a:lnTo>
                    <a:pt x="1528" y="1305"/>
                  </a:lnTo>
                  <a:lnTo>
                    <a:pt x="1528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7"/>
                  </a:lnTo>
                  <a:lnTo>
                    <a:pt x="1527" y="1308"/>
                  </a:lnTo>
                  <a:lnTo>
                    <a:pt x="1525" y="1311"/>
                  </a:lnTo>
                  <a:lnTo>
                    <a:pt x="1525" y="1313"/>
                  </a:lnTo>
                  <a:lnTo>
                    <a:pt x="1524" y="1314"/>
                  </a:lnTo>
                  <a:lnTo>
                    <a:pt x="1522" y="1316"/>
                  </a:lnTo>
                  <a:lnTo>
                    <a:pt x="1519" y="1317"/>
                  </a:lnTo>
                  <a:lnTo>
                    <a:pt x="1519" y="1317"/>
                  </a:lnTo>
                  <a:lnTo>
                    <a:pt x="1518" y="1319"/>
                  </a:lnTo>
                  <a:lnTo>
                    <a:pt x="1516" y="1323"/>
                  </a:lnTo>
                  <a:lnTo>
                    <a:pt x="1516" y="1325"/>
                  </a:lnTo>
                  <a:lnTo>
                    <a:pt x="1515" y="1326"/>
                  </a:lnTo>
                  <a:lnTo>
                    <a:pt x="1515" y="1326"/>
                  </a:lnTo>
                  <a:lnTo>
                    <a:pt x="1515" y="1329"/>
                  </a:lnTo>
                  <a:lnTo>
                    <a:pt x="1513" y="1329"/>
                  </a:lnTo>
                  <a:lnTo>
                    <a:pt x="1513" y="1331"/>
                  </a:lnTo>
                  <a:lnTo>
                    <a:pt x="1515" y="1334"/>
                  </a:lnTo>
                  <a:lnTo>
                    <a:pt x="1515" y="1334"/>
                  </a:lnTo>
                  <a:lnTo>
                    <a:pt x="1516" y="1336"/>
                  </a:lnTo>
                  <a:lnTo>
                    <a:pt x="1516" y="1337"/>
                  </a:lnTo>
                  <a:lnTo>
                    <a:pt x="1516" y="1337"/>
                  </a:lnTo>
                  <a:lnTo>
                    <a:pt x="1519" y="1340"/>
                  </a:lnTo>
                  <a:lnTo>
                    <a:pt x="1519" y="1340"/>
                  </a:lnTo>
                  <a:lnTo>
                    <a:pt x="1521" y="1342"/>
                  </a:lnTo>
                  <a:lnTo>
                    <a:pt x="1522" y="1343"/>
                  </a:lnTo>
                  <a:lnTo>
                    <a:pt x="1524" y="1345"/>
                  </a:lnTo>
                  <a:lnTo>
                    <a:pt x="1524" y="1345"/>
                  </a:lnTo>
                  <a:lnTo>
                    <a:pt x="1524" y="1348"/>
                  </a:lnTo>
                  <a:lnTo>
                    <a:pt x="1522" y="1346"/>
                  </a:lnTo>
                  <a:lnTo>
                    <a:pt x="1522" y="1348"/>
                  </a:lnTo>
                  <a:lnTo>
                    <a:pt x="1524" y="1348"/>
                  </a:lnTo>
                  <a:lnTo>
                    <a:pt x="1527" y="1352"/>
                  </a:lnTo>
                  <a:lnTo>
                    <a:pt x="1530" y="1354"/>
                  </a:lnTo>
                  <a:lnTo>
                    <a:pt x="1531" y="1355"/>
                  </a:lnTo>
                  <a:lnTo>
                    <a:pt x="1533" y="1358"/>
                  </a:lnTo>
                  <a:lnTo>
                    <a:pt x="1534" y="1360"/>
                  </a:lnTo>
                  <a:lnTo>
                    <a:pt x="1537" y="1361"/>
                  </a:lnTo>
                  <a:lnTo>
                    <a:pt x="1537" y="1361"/>
                  </a:lnTo>
                  <a:lnTo>
                    <a:pt x="1537" y="1363"/>
                  </a:lnTo>
                  <a:lnTo>
                    <a:pt x="1539" y="1363"/>
                  </a:lnTo>
                  <a:lnTo>
                    <a:pt x="1540" y="1364"/>
                  </a:lnTo>
                  <a:lnTo>
                    <a:pt x="1540" y="1366"/>
                  </a:lnTo>
                  <a:lnTo>
                    <a:pt x="1540" y="1366"/>
                  </a:lnTo>
                  <a:lnTo>
                    <a:pt x="1542" y="1366"/>
                  </a:lnTo>
                  <a:lnTo>
                    <a:pt x="1542" y="1364"/>
                  </a:lnTo>
                  <a:lnTo>
                    <a:pt x="1543" y="1366"/>
                  </a:lnTo>
                  <a:lnTo>
                    <a:pt x="1543" y="1366"/>
                  </a:lnTo>
                  <a:lnTo>
                    <a:pt x="1545" y="1368"/>
                  </a:lnTo>
                  <a:lnTo>
                    <a:pt x="1545" y="1369"/>
                  </a:lnTo>
                  <a:lnTo>
                    <a:pt x="1545" y="1368"/>
                  </a:lnTo>
                  <a:lnTo>
                    <a:pt x="1545" y="1369"/>
                  </a:lnTo>
                  <a:lnTo>
                    <a:pt x="1545" y="1369"/>
                  </a:lnTo>
                  <a:lnTo>
                    <a:pt x="1546" y="1369"/>
                  </a:lnTo>
                  <a:lnTo>
                    <a:pt x="1546" y="1371"/>
                  </a:lnTo>
                  <a:lnTo>
                    <a:pt x="1548" y="1372"/>
                  </a:lnTo>
                  <a:lnTo>
                    <a:pt x="1550" y="1375"/>
                  </a:lnTo>
                  <a:lnTo>
                    <a:pt x="1551" y="1377"/>
                  </a:lnTo>
                  <a:lnTo>
                    <a:pt x="1551" y="1377"/>
                  </a:lnTo>
                  <a:lnTo>
                    <a:pt x="1553" y="1378"/>
                  </a:lnTo>
                  <a:lnTo>
                    <a:pt x="1554" y="1380"/>
                  </a:lnTo>
                  <a:lnTo>
                    <a:pt x="1554" y="1383"/>
                  </a:lnTo>
                  <a:lnTo>
                    <a:pt x="1556" y="1384"/>
                  </a:lnTo>
                  <a:lnTo>
                    <a:pt x="1556" y="1386"/>
                  </a:lnTo>
                  <a:lnTo>
                    <a:pt x="1556" y="1387"/>
                  </a:lnTo>
                  <a:lnTo>
                    <a:pt x="1556" y="1390"/>
                  </a:lnTo>
                  <a:lnTo>
                    <a:pt x="1557" y="1392"/>
                  </a:lnTo>
                  <a:lnTo>
                    <a:pt x="1557" y="1393"/>
                  </a:lnTo>
                  <a:lnTo>
                    <a:pt x="1557" y="1393"/>
                  </a:lnTo>
                  <a:lnTo>
                    <a:pt x="1557" y="1395"/>
                  </a:lnTo>
                  <a:lnTo>
                    <a:pt x="1559" y="1396"/>
                  </a:lnTo>
                  <a:lnTo>
                    <a:pt x="1559" y="1398"/>
                  </a:lnTo>
                  <a:lnTo>
                    <a:pt x="1557" y="1396"/>
                  </a:lnTo>
                  <a:lnTo>
                    <a:pt x="1557" y="1399"/>
                  </a:lnTo>
                  <a:lnTo>
                    <a:pt x="1559" y="1402"/>
                  </a:lnTo>
                  <a:lnTo>
                    <a:pt x="1559" y="1404"/>
                  </a:lnTo>
                  <a:lnTo>
                    <a:pt x="1559" y="1406"/>
                  </a:lnTo>
                  <a:lnTo>
                    <a:pt x="1559" y="1407"/>
                  </a:lnTo>
                  <a:lnTo>
                    <a:pt x="1560" y="1409"/>
                  </a:lnTo>
                  <a:lnTo>
                    <a:pt x="1560" y="1412"/>
                  </a:lnTo>
                  <a:lnTo>
                    <a:pt x="1560" y="1413"/>
                  </a:lnTo>
                  <a:lnTo>
                    <a:pt x="1559" y="1412"/>
                  </a:lnTo>
                  <a:lnTo>
                    <a:pt x="1559" y="1410"/>
                  </a:lnTo>
                  <a:lnTo>
                    <a:pt x="1559" y="1412"/>
                  </a:lnTo>
                  <a:lnTo>
                    <a:pt x="1557" y="1412"/>
                  </a:lnTo>
                  <a:lnTo>
                    <a:pt x="1559" y="1415"/>
                  </a:lnTo>
                  <a:lnTo>
                    <a:pt x="1557" y="1415"/>
                  </a:lnTo>
                  <a:lnTo>
                    <a:pt x="1557" y="1419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2"/>
                  </a:lnTo>
                  <a:lnTo>
                    <a:pt x="1557" y="1422"/>
                  </a:lnTo>
                  <a:lnTo>
                    <a:pt x="1557" y="1424"/>
                  </a:lnTo>
                  <a:lnTo>
                    <a:pt x="1557" y="1424"/>
                  </a:lnTo>
                  <a:lnTo>
                    <a:pt x="1556" y="1425"/>
                  </a:lnTo>
                  <a:lnTo>
                    <a:pt x="1556" y="1425"/>
                  </a:lnTo>
                  <a:lnTo>
                    <a:pt x="1556" y="1427"/>
                  </a:lnTo>
                  <a:lnTo>
                    <a:pt x="1554" y="1428"/>
                  </a:lnTo>
                  <a:lnTo>
                    <a:pt x="1553" y="1428"/>
                  </a:lnTo>
                  <a:lnTo>
                    <a:pt x="1551" y="1430"/>
                  </a:lnTo>
                  <a:lnTo>
                    <a:pt x="1550" y="1431"/>
                  </a:lnTo>
                  <a:lnTo>
                    <a:pt x="1548" y="1433"/>
                  </a:lnTo>
                  <a:lnTo>
                    <a:pt x="1545" y="1433"/>
                  </a:lnTo>
                  <a:lnTo>
                    <a:pt x="1545" y="1434"/>
                  </a:lnTo>
                  <a:lnTo>
                    <a:pt x="1543" y="1434"/>
                  </a:lnTo>
                  <a:lnTo>
                    <a:pt x="1542" y="1436"/>
                  </a:lnTo>
                  <a:lnTo>
                    <a:pt x="1540" y="1436"/>
                  </a:lnTo>
                  <a:lnTo>
                    <a:pt x="1537" y="1439"/>
                  </a:lnTo>
                  <a:lnTo>
                    <a:pt x="1536" y="1439"/>
                  </a:lnTo>
                  <a:lnTo>
                    <a:pt x="1534" y="1439"/>
                  </a:lnTo>
                  <a:lnTo>
                    <a:pt x="1533" y="1440"/>
                  </a:lnTo>
                  <a:lnTo>
                    <a:pt x="1533" y="1440"/>
                  </a:lnTo>
                  <a:lnTo>
                    <a:pt x="1533" y="1439"/>
                  </a:lnTo>
                  <a:lnTo>
                    <a:pt x="1531" y="1439"/>
                  </a:lnTo>
                  <a:lnTo>
                    <a:pt x="1530" y="1439"/>
                  </a:lnTo>
                  <a:lnTo>
                    <a:pt x="1530" y="1437"/>
                  </a:lnTo>
                  <a:lnTo>
                    <a:pt x="1530" y="1437"/>
                  </a:lnTo>
                  <a:lnTo>
                    <a:pt x="1530" y="1437"/>
                  </a:lnTo>
                  <a:lnTo>
                    <a:pt x="1530" y="1439"/>
                  </a:lnTo>
                  <a:lnTo>
                    <a:pt x="1530" y="1440"/>
                  </a:lnTo>
                  <a:lnTo>
                    <a:pt x="1528" y="1440"/>
                  </a:lnTo>
                  <a:lnTo>
                    <a:pt x="1528" y="1440"/>
                  </a:lnTo>
                  <a:lnTo>
                    <a:pt x="1527" y="1439"/>
                  </a:lnTo>
                  <a:lnTo>
                    <a:pt x="1525" y="1439"/>
                  </a:lnTo>
                  <a:lnTo>
                    <a:pt x="1525" y="1439"/>
                  </a:lnTo>
                  <a:lnTo>
                    <a:pt x="1527" y="1439"/>
                  </a:lnTo>
                  <a:lnTo>
                    <a:pt x="1527" y="1439"/>
                  </a:lnTo>
                  <a:lnTo>
                    <a:pt x="1527" y="1440"/>
                  </a:lnTo>
                  <a:lnTo>
                    <a:pt x="1527" y="1440"/>
                  </a:lnTo>
                  <a:lnTo>
                    <a:pt x="1527" y="1442"/>
                  </a:lnTo>
                  <a:lnTo>
                    <a:pt x="1525" y="1442"/>
                  </a:lnTo>
                  <a:lnTo>
                    <a:pt x="1524" y="1442"/>
                  </a:lnTo>
                  <a:lnTo>
                    <a:pt x="1524" y="1442"/>
                  </a:lnTo>
                  <a:lnTo>
                    <a:pt x="1525" y="1442"/>
                  </a:lnTo>
                  <a:lnTo>
                    <a:pt x="1527" y="1442"/>
                  </a:lnTo>
                  <a:lnTo>
                    <a:pt x="1527" y="1444"/>
                  </a:lnTo>
                  <a:lnTo>
                    <a:pt x="1527" y="1444"/>
                  </a:lnTo>
                  <a:lnTo>
                    <a:pt x="1527" y="1445"/>
                  </a:lnTo>
                  <a:lnTo>
                    <a:pt x="1525" y="1445"/>
                  </a:lnTo>
                  <a:lnTo>
                    <a:pt x="1525" y="1445"/>
                  </a:lnTo>
                  <a:lnTo>
                    <a:pt x="1525" y="1447"/>
                  </a:lnTo>
                  <a:lnTo>
                    <a:pt x="1525" y="1447"/>
                  </a:lnTo>
                  <a:lnTo>
                    <a:pt x="1525" y="1447"/>
                  </a:lnTo>
                  <a:lnTo>
                    <a:pt x="1524" y="1447"/>
                  </a:lnTo>
                  <a:lnTo>
                    <a:pt x="1519" y="1442"/>
                  </a:lnTo>
                  <a:lnTo>
                    <a:pt x="1521" y="1444"/>
                  </a:lnTo>
                  <a:lnTo>
                    <a:pt x="1524" y="1448"/>
                  </a:lnTo>
                  <a:lnTo>
                    <a:pt x="1525" y="1448"/>
                  </a:lnTo>
                  <a:lnTo>
                    <a:pt x="1525" y="1450"/>
                  </a:lnTo>
                  <a:lnTo>
                    <a:pt x="1524" y="1450"/>
                  </a:lnTo>
                  <a:lnTo>
                    <a:pt x="1524" y="1451"/>
                  </a:lnTo>
                  <a:lnTo>
                    <a:pt x="1522" y="1451"/>
                  </a:lnTo>
                  <a:lnTo>
                    <a:pt x="1521" y="1450"/>
                  </a:lnTo>
                  <a:lnTo>
                    <a:pt x="1518" y="1445"/>
                  </a:lnTo>
                  <a:lnTo>
                    <a:pt x="1516" y="1445"/>
                  </a:lnTo>
                  <a:lnTo>
                    <a:pt x="1519" y="1450"/>
                  </a:lnTo>
                  <a:lnTo>
                    <a:pt x="1519" y="1450"/>
                  </a:lnTo>
                  <a:lnTo>
                    <a:pt x="1521" y="1451"/>
                  </a:lnTo>
                  <a:lnTo>
                    <a:pt x="1521" y="1453"/>
                  </a:lnTo>
                  <a:lnTo>
                    <a:pt x="1519" y="1453"/>
                  </a:lnTo>
                  <a:lnTo>
                    <a:pt x="1512" y="1456"/>
                  </a:lnTo>
                  <a:lnTo>
                    <a:pt x="1510" y="1459"/>
                  </a:lnTo>
                  <a:lnTo>
                    <a:pt x="1510" y="1460"/>
                  </a:lnTo>
                  <a:lnTo>
                    <a:pt x="1508" y="1462"/>
                  </a:lnTo>
                  <a:lnTo>
                    <a:pt x="1507" y="1462"/>
                  </a:lnTo>
                  <a:lnTo>
                    <a:pt x="1504" y="1463"/>
                  </a:lnTo>
                  <a:lnTo>
                    <a:pt x="1502" y="1463"/>
                  </a:lnTo>
                  <a:lnTo>
                    <a:pt x="1504" y="1460"/>
                  </a:lnTo>
                  <a:lnTo>
                    <a:pt x="1504" y="1460"/>
                  </a:lnTo>
                  <a:lnTo>
                    <a:pt x="1504" y="1456"/>
                  </a:lnTo>
                  <a:lnTo>
                    <a:pt x="1504" y="1450"/>
                  </a:lnTo>
                  <a:lnTo>
                    <a:pt x="1504" y="1448"/>
                  </a:lnTo>
                  <a:lnTo>
                    <a:pt x="1505" y="1447"/>
                  </a:lnTo>
                  <a:lnTo>
                    <a:pt x="1507" y="1447"/>
                  </a:lnTo>
                  <a:lnTo>
                    <a:pt x="1507" y="1447"/>
                  </a:lnTo>
                  <a:lnTo>
                    <a:pt x="1507" y="1445"/>
                  </a:lnTo>
                  <a:lnTo>
                    <a:pt x="1505" y="1445"/>
                  </a:lnTo>
                  <a:lnTo>
                    <a:pt x="1505" y="1444"/>
                  </a:lnTo>
                  <a:lnTo>
                    <a:pt x="1504" y="1444"/>
                  </a:lnTo>
                  <a:lnTo>
                    <a:pt x="1502" y="1442"/>
                  </a:lnTo>
                  <a:lnTo>
                    <a:pt x="1502" y="1442"/>
                  </a:lnTo>
                  <a:lnTo>
                    <a:pt x="1501" y="1444"/>
                  </a:lnTo>
                  <a:lnTo>
                    <a:pt x="1501" y="1442"/>
                  </a:lnTo>
                  <a:lnTo>
                    <a:pt x="1501" y="1442"/>
                  </a:lnTo>
                  <a:lnTo>
                    <a:pt x="1499" y="1440"/>
                  </a:lnTo>
                  <a:lnTo>
                    <a:pt x="1498" y="1440"/>
                  </a:lnTo>
                  <a:lnTo>
                    <a:pt x="1496" y="1439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89" y="1439"/>
                  </a:lnTo>
                  <a:lnTo>
                    <a:pt x="1489" y="1439"/>
                  </a:lnTo>
                  <a:lnTo>
                    <a:pt x="1487" y="1437"/>
                  </a:lnTo>
                  <a:lnTo>
                    <a:pt x="1487" y="1437"/>
                  </a:lnTo>
                  <a:lnTo>
                    <a:pt x="1489" y="1436"/>
                  </a:lnTo>
                  <a:lnTo>
                    <a:pt x="1489" y="1436"/>
                  </a:lnTo>
                  <a:lnTo>
                    <a:pt x="1490" y="1434"/>
                  </a:lnTo>
                  <a:lnTo>
                    <a:pt x="1489" y="1431"/>
                  </a:lnTo>
                  <a:lnTo>
                    <a:pt x="1489" y="1431"/>
                  </a:lnTo>
                  <a:lnTo>
                    <a:pt x="1487" y="1431"/>
                  </a:lnTo>
                  <a:lnTo>
                    <a:pt x="1487" y="1431"/>
                  </a:lnTo>
                  <a:lnTo>
                    <a:pt x="1486" y="1433"/>
                  </a:lnTo>
                  <a:lnTo>
                    <a:pt x="1486" y="1434"/>
                  </a:lnTo>
                  <a:lnTo>
                    <a:pt x="1484" y="1434"/>
                  </a:lnTo>
                  <a:lnTo>
                    <a:pt x="1483" y="1434"/>
                  </a:lnTo>
                  <a:lnTo>
                    <a:pt x="1483" y="1431"/>
                  </a:lnTo>
                  <a:lnTo>
                    <a:pt x="1483" y="1430"/>
                  </a:lnTo>
                  <a:lnTo>
                    <a:pt x="1483" y="1428"/>
                  </a:lnTo>
                  <a:lnTo>
                    <a:pt x="1483" y="1427"/>
                  </a:lnTo>
                  <a:lnTo>
                    <a:pt x="1481" y="1425"/>
                  </a:lnTo>
                  <a:lnTo>
                    <a:pt x="1481" y="1424"/>
                  </a:lnTo>
                  <a:lnTo>
                    <a:pt x="1480" y="1422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78" y="1422"/>
                  </a:lnTo>
                  <a:lnTo>
                    <a:pt x="1478" y="1421"/>
                  </a:lnTo>
                  <a:lnTo>
                    <a:pt x="1477" y="1418"/>
                  </a:lnTo>
                  <a:lnTo>
                    <a:pt x="1477" y="1418"/>
                  </a:lnTo>
                  <a:lnTo>
                    <a:pt x="1475" y="1418"/>
                  </a:lnTo>
                  <a:lnTo>
                    <a:pt x="1475" y="1419"/>
                  </a:lnTo>
                  <a:lnTo>
                    <a:pt x="1474" y="1418"/>
                  </a:lnTo>
                  <a:lnTo>
                    <a:pt x="1474" y="1418"/>
                  </a:lnTo>
                  <a:lnTo>
                    <a:pt x="1472" y="1415"/>
                  </a:lnTo>
                  <a:lnTo>
                    <a:pt x="1472" y="1416"/>
                  </a:lnTo>
                  <a:lnTo>
                    <a:pt x="1472" y="1416"/>
                  </a:lnTo>
                  <a:lnTo>
                    <a:pt x="1471" y="1415"/>
                  </a:lnTo>
                  <a:lnTo>
                    <a:pt x="1469" y="1413"/>
                  </a:lnTo>
                  <a:lnTo>
                    <a:pt x="1467" y="1413"/>
                  </a:lnTo>
                  <a:lnTo>
                    <a:pt x="1467" y="1413"/>
                  </a:lnTo>
                  <a:lnTo>
                    <a:pt x="1466" y="1412"/>
                  </a:lnTo>
                  <a:lnTo>
                    <a:pt x="1466" y="1412"/>
                  </a:lnTo>
                  <a:lnTo>
                    <a:pt x="1461" y="1412"/>
                  </a:lnTo>
                  <a:lnTo>
                    <a:pt x="1457" y="1412"/>
                  </a:lnTo>
                  <a:lnTo>
                    <a:pt x="1455" y="1412"/>
                  </a:lnTo>
                  <a:lnTo>
                    <a:pt x="1455" y="1412"/>
                  </a:lnTo>
                  <a:lnTo>
                    <a:pt x="1455" y="1412"/>
                  </a:lnTo>
                  <a:lnTo>
                    <a:pt x="1455" y="1410"/>
                  </a:lnTo>
                  <a:lnTo>
                    <a:pt x="1455" y="1407"/>
                  </a:lnTo>
                  <a:lnTo>
                    <a:pt x="1455" y="1406"/>
                  </a:lnTo>
                  <a:lnTo>
                    <a:pt x="1455" y="1404"/>
                  </a:lnTo>
                  <a:lnTo>
                    <a:pt x="1455" y="1402"/>
                  </a:lnTo>
                  <a:lnTo>
                    <a:pt x="1455" y="1402"/>
                  </a:lnTo>
                  <a:lnTo>
                    <a:pt x="1455" y="1402"/>
                  </a:lnTo>
                  <a:lnTo>
                    <a:pt x="1452" y="1401"/>
                  </a:lnTo>
                  <a:lnTo>
                    <a:pt x="1452" y="1401"/>
                  </a:lnTo>
                  <a:lnTo>
                    <a:pt x="1451" y="1401"/>
                  </a:lnTo>
                  <a:lnTo>
                    <a:pt x="1448" y="1401"/>
                  </a:lnTo>
                  <a:lnTo>
                    <a:pt x="1446" y="1402"/>
                  </a:lnTo>
                  <a:lnTo>
                    <a:pt x="1445" y="1402"/>
                  </a:lnTo>
                  <a:lnTo>
                    <a:pt x="1445" y="1404"/>
                  </a:lnTo>
                  <a:lnTo>
                    <a:pt x="1445" y="1406"/>
                  </a:lnTo>
                  <a:lnTo>
                    <a:pt x="1445" y="1407"/>
                  </a:lnTo>
                  <a:lnTo>
                    <a:pt x="1445" y="1410"/>
                  </a:lnTo>
                  <a:lnTo>
                    <a:pt x="1443" y="1412"/>
                  </a:lnTo>
                  <a:lnTo>
                    <a:pt x="1445" y="1416"/>
                  </a:lnTo>
                  <a:lnTo>
                    <a:pt x="1445" y="1418"/>
                  </a:lnTo>
                  <a:lnTo>
                    <a:pt x="1443" y="1419"/>
                  </a:lnTo>
                  <a:lnTo>
                    <a:pt x="1442" y="1421"/>
                  </a:lnTo>
                  <a:lnTo>
                    <a:pt x="1442" y="1424"/>
                  </a:lnTo>
                  <a:lnTo>
                    <a:pt x="1440" y="1424"/>
                  </a:lnTo>
                  <a:lnTo>
                    <a:pt x="1440" y="1427"/>
                  </a:lnTo>
                  <a:lnTo>
                    <a:pt x="1439" y="1430"/>
                  </a:lnTo>
                  <a:lnTo>
                    <a:pt x="1439" y="1431"/>
                  </a:lnTo>
                  <a:lnTo>
                    <a:pt x="1439" y="1434"/>
                  </a:lnTo>
                  <a:lnTo>
                    <a:pt x="1436" y="1437"/>
                  </a:lnTo>
                  <a:lnTo>
                    <a:pt x="1436" y="1440"/>
                  </a:lnTo>
                  <a:lnTo>
                    <a:pt x="1434" y="1440"/>
                  </a:lnTo>
                  <a:lnTo>
                    <a:pt x="1434" y="1442"/>
                  </a:lnTo>
                  <a:lnTo>
                    <a:pt x="1434" y="1444"/>
                  </a:lnTo>
                  <a:lnTo>
                    <a:pt x="1434" y="1447"/>
                  </a:lnTo>
                  <a:lnTo>
                    <a:pt x="1434" y="1448"/>
                  </a:lnTo>
                  <a:lnTo>
                    <a:pt x="1434" y="1450"/>
                  </a:lnTo>
                  <a:lnTo>
                    <a:pt x="1436" y="1453"/>
                  </a:lnTo>
                  <a:lnTo>
                    <a:pt x="1436" y="1453"/>
                  </a:lnTo>
                  <a:lnTo>
                    <a:pt x="1436" y="1454"/>
                  </a:lnTo>
                  <a:lnTo>
                    <a:pt x="1436" y="1454"/>
                  </a:lnTo>
                  <a:lnTo>
                    <a:pt x="1437" y="1456"/>
                  </a:lnTo>
                  <a:lnTo>
                    <a:pt x="1440" y="1454"/>
                  </a:lnTo>
                  <a:lnTo>
                    <a:pt x="1442" y="1454"/>
                  </a:lnTo>
                  <a:lnTo>
                    <a:pt x="1443" y="1456"/>
                  </a:lnTo>
                  <a:lnTo>
                    <a:pt x="1443" y="1456"/>
                  </a:lnTo>
                  <a:lnTo>
                    <a:pt x="1443" y="1462"/>
                  </a:lnTo>
                  <a:lnTo>
                    <a:pt x="1445" y="1463"/>
                  </a:lnTo>
                  <a:lnTo>
                    <a:pt x="1445" y="1463"/>
                  </a:lnTo>
                  <a:lnTo>
                    <a:pt x="1446" y="1465"/>
                  </a:lnTo>
                  <a:lnTo>
                    <a:pt x="1446" y="1465"/>
                  </a:lnTo>
                  <a:lnTo>
                    <a:pt x="1446" y="1465"/>
                  </a:lnTo>
                  <a:lnTo>
                    <a:pt x="1446" y="1463"/>
                  </a:lnTo>
                  <a:lnTo>
                    <a:pt x="1448" y="1465"/>
                  </a:lnTo>
                  <a:lnTo>
                    <a:pt x="1448" y="1466"/>
                  </a:lnTo>
                  <a:lnTo>
                    <a:pt x="1449" y="1477"/>
                  </a:lnTo>
                  <a:lnTo>
                    <a:pt x="1451" y="1478"/>
                  </a:lnTo>
                  <a:lnTo>
                    <a:pt x="1451" y="1480"/>
                  </a:lnTo>
                  <a:lnTo>
                    <a:pt x="1449" y="1478"/>
                  </a:lnTo>
                  <a:lnTo>
                    <a:pt x="1449" y="1477"/>
                  </a:lnTo>
                  <a:lnTo>
                    <a:pt x="1449" y="1475"/>
                  </a:lnTo>
                  <a:lnTo>
                    <a:pt x="1448" y="1475"/>
                  </a:lnTo>
                  <a:lnTo>
                    <a:pt x="1448" y="1475"/>
                  </a:lnTo>
                  <a:lnTo>
                    <a:pt x="1448" y="1475"/>
                  </a:lnTo>
                  <a:lnTo>
                    <a:pt x="1448" y="1474"/>
                  </a:lnTo>
                  <a:lnTo>
                    <a:pt x="1448" y="1474"/>
                  </a:lnTo>
                  <a:lnTo>
                    <a:pt x="1448" y="1472"/>
                  </a:lnTo>
                  <a:lnTo>
                    <a:pt x="1446" y="1474"/>
                  </a:lnTo>
                  <a:lnTo>
                    <a:pt x="1446" y="1475"/>
                  </a:lnTo>
                  <a:lnTo>
                    <a:pt x="1446" y="1477"/>
                  </a:lnTo>
                  <a:lnTo>
                    <a:pt x="1449" y="1478"/>
                  </a:lnTo>
                  <a:lnTo>
                    <a:pt x="1449" y="1480"/>
                  </a:lnTo>
                  <a:lnTo>
                    <a:pt x="1451" y="1480"/>
                  </a:lnTo>
                  <a:lnTo>
                    <a:pt x="1451" y="1480"/>
                  </a:lnTo>
                  <a:lnTo>
                    <a:pt x="1452" y="1481"/>
                  </a:lnTo>
                  <a:lnTo>
                    <a:pt x="1454" y="1483"/>
                  </a:lnTo>
                  <a:lnTo>
                    <a:pt x="1457" y="1484"/>
                  </a:lnTo>
                  <a:lnTo>
                    <a:pt x="1458" y="1484"/>
                  </a:lnTo>
                  <a:lnTo>
                    <a:pt x="1460" y="1483"/>
                  </a:lnTo>
                  <a:lnTo>
                    <a:pt x="1461" y="1483"/>
                  </a:lnTo>
                  <a:lnTo>
                    <a:pt x="1463" y="1484"/>
                  </a:lnTo>
                  <a:lnTo>
                    <a:pt x="1464" y="1486"/>
                  </a:lnTo>
                  <a:lnTo>
                    <a:pt x="1466" y="1489"/>
                  </a:lnTo>
                  <a:lnTo>
                    <a:pt x="1471" y="1492"/>
                  </a:lnTo>
                  <a:lnTo>
                    <a:pt x="1472" y="1492"/>
                  </a:lnTo>
                  <a:lnTo>
                    <a:pt x="1474" y="1492"/>
                  </a:lnTo>
                  <a:lnTo>
                    <a:pt x="1475" y="1497"/>
                  </a:lnTo>
                  <a:lnTo>
                    <a:pt x="1478" y="1500"/>
                  </a:lnTo>
                  <a:lnTo>
                    <a:pt x="1480" y="1500"/>
                  </a:lnTo>
                  <a:lnTo>
                    <a:pt x="1481" y="1501"/>
                  </a:lnTo>
                  <a:lnTo>
                    <a:pt x="1483" y="1503"/>
                  </a:lnTo>
                  <a:lnTo>
                    <a:pt x="1483" y="1504"/>
                  </a:lnTo>
                  <a:lnTo>
                    <a:pt x="1486" y="1509"/>
                  </a:lnTo>
                  <a:lnTo>
                    <a:pt x="1487" y="1512"/>
                  </a:lnTo>
                  <a:lnTo>
                    <a:pt x="1487" y="1515"/>
                  </a:lnTo>
                  <a:lnTo>
                    <a:pt x="1486" y="1519"/>
                  </a:lnTo>
                  <a:lnTo>
                    <a:pt x="1486" y="1522"/>
                  </a:lnTo>
                  <a:lnTo>
                    <a:pt x="1486" y="1524"/>
                  </a:lnTo>
                  <a:lnTo>
                    <a:pt x="1487" y="1525"/>
                  </a:lnTo>
                  <a:lnTo>
                    <a:pt x="1486" y="1527"/>
                  </a:lnTo>
                  <a:lnTo>
                    <a:pt x="1486" y="1528"/>
                  </a:lnTo>
                  <a:lnTo>
                    <a:pt x="1486" y="1533"/>
                  </a:lnTo>
                  <a:lnTo>
                    <a:pt x="1487" y="1533"/>
                  </a:lnTo>
                  <a:lnTo>
                    <a:pt x="1487" y="1534"/>
                  </a:lnTo>
                  <a:lnTo>
                    <a:pt x="1490" y="1536"/>
                  </a:lnTo>
                  <a:lnTo>
                    <a:pt x="1492" y="1537"/>
                  </a:lnTo>
                  <a:lnTo>
                    <a:pt x="1493" y="1540"/>
                  </a:lnTo>
                  <a:lnTo>
                    <a:pt x="1496" y="1546"/>
                  </a:lnTo>
                  <a:lnTo>
                    <a:pt x="1496" y="1549"/>
                  </a:lnTo>
                  <a:lnTo>
                    <a:pt x="1496" y="1551"/>
                  </a:lnTo>
                  <a:lnTo>
                    <a:pt x="1496" y="1551"/>
                  </a:lnTo>
                  <a:lnTo>
                    <a:pt x="1495" y="1551"/>
                  </a:lnTo>
                  <a:lnTo>
                    <a:pt x="1495" y="1551"/>
                  </a:lnTo>
                  <a:lnTo>
                    <a:pt x="1495" y="1551"/>
                  </a:lnTo>
                  <a:lnTo>
                    <a:pt x="1495" y="1549"/>
                  </a:lnTo>
                  <a:lnTo>
                    <a:pt x="1495" y="1549"/>
                  </a:lnTo>
                  <a:lnTo>
                    <a:pt x="1493" y="1548"/>
                  </a:lnTo>
                  <a:lnTo>
                    <a:pt x="1493" y="1548"/>
                  </a:lnTo>
                  <a:lnTo>
                    <a:pt x="1493" y="1549"/>
                  </a:lnTo>
                  <a:lnTo>
                    <a:pt x="1493" y="1549"/>
                  </a:lnTo>
                  <a:lnTo>
                    <a:pt x="1492" y="1551"/>
                  </a:lnTo>
                  <a:lnTo>
                    <a:pt x="1492" y="1549"/>
                  </a:lnTo>
                  <a:lnTo>
                    <a:pt x="1490" y="1551"/>
                  </a:lnTo>
                  <a:lnTo>
                    <a:pt x="1487" y="1551"/>
                  </a:lnTo>
                  <a:lnTo>
                    <a:pt x="1487" y="1552"/>
                  </a:lnTo>
                  <a:lnTo>
                    <a:pt x="1486" y="1551"/>
                  </a:lnTo>
                  <a:lnTo>
                    <a:pt x="1486" y="1549"/>
                  </a:lnTo>
                  <a:lnTo>
                    <a:pt x="1486" y="1549"/>
                  </a:lnTo>
                  <a:lnTo>
                    <a:pt x="1480" y="1546"/>
                  </a:lnTo>
                  <a:lnTo>
                    <a:pt x="1478" y="1545"/>
                  </a:lnTo>
                  <a:lnTo>
                    <a:pt x="1475" y="1543"/>
                  </a:lnTo>
                  <a:lnTo>
                    <a:pt x="1471" y="1540"/>
                  </a:lnTo>
                  <a:lnTo>
                    <a:pt x="1467" y="1537"/>
                  </a:lnTo>
                  <a:lnTo>
                    <a:pt x="1466" y="1536"/>
                  </a:lnTo>
                  <a:lnTo>
                    <a:pt x="1463" y="1536"/>
                  </a:lnTo>
                  <a:lnTo>
                    <a:pt x="1461" y="1534"/>
                  </a:lnTo>
                  <a:lnTo>
                    <a:pt x="1461" y="1533"/>
                  </a:lnTo>
                  <a:lnTo>
                    <a:pt x="1460" y="1533"/>
                  </a:lnTo>
                  <a:lnTo>
                    <a:pt x="1461" y="1531"/>
                  </a:lnTo>
                  <a:lnTo>
                    <a:pt x="1460" y="1530"/>
                  </a:lnTo>
                  <a:lnTo>
                    <a:pt x="1460" y="1528"/>
                  </a:lnTo>
                  <a:lnTo>
                    <a:pt x="1458" y="1525"/>
                  </a:lnTo>
                  <a:lnTo>
                    <a:pt x="1457" y="1524"/>
                  </a:lnTo>
                  <a:lnTo>
                    <a:pt x="1455" y="1522"/>
                  </a:lnTo>
                  <a:lnTo>
                    <a:pt x="1454" y="1521"/>
                  </a:lnTo>
                  <a:lnTo>
                    <a:pt x="1452" y="1519"/>
                  </a:lnTo>
                  <a:lnTo>
                    <a:pt x="1454" y="1519"/>
                  </a:lnTo>
                  <a:lnTo>
                    <a:pt x="1454" y="1519"/>
                  </a:lnTo>
                  <a:lnTo>
                    <a:pt x="1454" y="1518"/>
                  </a:lnTo>
                  <a:lnTo>
                    <a:pt x="1452" y="1516"/>
                  </a:lnTo>
                  <a:lnTo>
                    <a:pt x="1452" y="1515"/>
                  </a:lnTo>
                  <a:lnTo>
                    <a:pt x="1452" y="1512"/>
                  </a:lnTo>
                  <a:lnTo>
                    <a:pt x="1449" y="1506"/>
                  </a:lnTo>
                  <a:lnTo>
                    <a:pt x="1449" y="1500"/>
                  </a:lnTo>
                  <a:lnTo>
                    <a:pt x="1449" y="1498"/>
                  </a:lnTo>
                  <a:lnTo>
                    <a:pt x="1448" y="1493"/>
                  </a:lnTo>
                  <a:lnTo>
                    <a:pt x="1448" y="1492"/>
                  </a:lnTo>
                  <a:lnTo>
                    <a:pt x="1446" y="1490"/>
                  </a:lnTo>
                  <a:lnTo>
                    <a:pt x="1446" y="1489"/>
                  </a:lnTo>
                  <a:lnTo>
                    <a:pt x="1443" y="1486"/>
                  </a:lnTo>
                  <a:lnTo>
                    <a:pt x="1440" y="1484"/>
                  </a:lnTo>
                  <a:lnTo>
                    <a:pt x="1440" y="1481"/>
                  </a:lnTo>
                  <a:lnTo>
                    <a:pt x="1440" y="1480"/>
                  </a:lnTo>
                  <a:lnTo>
                    <a:pt x="1439" y="1480"/>
                  </a:lnTo>
                  <a:lnTo>
                    <a:pt x="1439" y="1480"/>
                  </a:lnTo>
                  <a:lnTo>
                    <a:pt x="1439" y="1478"/>
                  </a:lnTo>
                  <a:lnTo>
                    <a:pt x="1439" y="1478"/>
                  </a:lnTo>
                  <a:lnTo>
                    <a:pt x="1437" y="1478"/>
                  </a:lnTo>
                  <a:lnTo>
                    <a:pt x="1436" y="1478"/>
                  </a:lnTo>
                  <a:lnTo>
                    <a:pt x="1436" y="1475"/>
                  </a:lnTo>
                  <a:lnTo>
                    <a:pt x="1436" y="1475"/>
                  </a:lnTo>
                  <a:lnTo>
                    <a:pt x="1434" y="1474"/>
                  </a:lnTo>
                  <a:lnTo>
                    <a:pt x="1433" y="1474"/>
                  </a:lnTo>
                  <a:lnTo>
                    <a:pt x="1433" y="1472"/>
                  </a:lnTo>
                  <a:lnTo>
                    <a:pt x="1433" y="1471"/>
                  </a:lnTo>
                  <a:lnTo>
                    <a:pt x="1431" y="1471"/>
                  </a:lnTo>
                  <a:lnTo>
                    <a:pt x="1431" y="1469"/>
                  </a:lnTo>
                  <a:lnTo>
                    <a:pt x="1429" y="1469"/>
                  </a:lnTo>
                  <a:lnTo>
                    <a:pt x="1428" y="1466"/>
                  </a:lnTo>
                  <a:lnTo>
                    <a:pt x="1428" y="1466"/>
                  </a:lnTo>
                  <a:lnTo>
                    <a:pt x="1426" y="1466"/>
                  </a:lnTo>
                  <a:lnTo>
                    <a:pt x="1426" y="1466"/>
                  </a:lnTo>
                  <a:lnTo>
                    <a:pt x="1425" y="1466"/>
                  </a:lnTo>
                  <a:lnTo>
                    <a:pt x="1425" y="1468"/>
                  </a:lnTo>
                  <a:lnTo>
                    <a:pt x="1423" y="1468"/>
                  </a:lnTo>
                  <a:lnTo>
                    <a:pt x="1423" y="1468"/>
                  </a:lnTo>
                  <a:lnTo>
                    <a:pt x="1422" y="1465"/>
                  </a:lnTo>
                  <a:lnTo>
                    <a:pt x="1422" y="1463"/>
                  </a:lnTo>
                  <a:lnTo>
                    <a:pt x="1422" y="1460"/>
                  </a:lnTo>
                  <a:lnTo>
                    <a:pt x="1423" y="1459"/>
                  </a:lnTo>
                  <a:lnTo>
                    <a:pt x="1425" y="1454"/>
                  </a:lnTo>
                  <a:lnTo>
                    <a:pt x="1425" y="1451"/>
                  </a:lnTo>
                  <a:lnTo>
                    <a:pt x="1425" y="1451"/>
                  </a:lnTo>
                  <a:lnTo>
                    <a:pt x="1426" y="1447"/>
                  </a:lnTo>
                  <a:lnTo>
                    <a:pt x="1428" y="1444"/>
                  </a:lnTo>
                  <a:lnTo>
                    <a:pt x="1428" y="1444"/>
                  </a:lnTo>
                  <a:lnTo>
                    <a:pt x="1426" y="1445"/>
                  </a:lnTo>
                  <a:lnTo>
                    <a:pt x="1426" y="1444"/>
                  </a:lnTo>
                  <a:lnTo>
                    <a:pt x="1426" y="1444"/>
                  </a:lnTo>
                  <a:lnTo>
                    <a:pt x="1426" y="1440"/>
                  </a:lnTo>
                  <a:lnTo>
                    <a:pt x="1425" y="1437"/>
                  </a:lnTo>
                  <a:lnTo>
                    <a:pt x="1426" y="1436"/>
                  </a:lnTo>
                  <a:lnTo>
                    <a:pt x="1426" y="1436"/>
                  </a:lnTo>
                  <a:lnTo>
                    <a:pt x="1426" y="1434"/>
                  </a:lnTo>
                  <a:lnTo>
                    <a:pt x="1428" y="1433"/>
                  </a:lnTo>
                  <a:lnTo>
                    <a:pt x="1428" y="1431"/>
                  </a:lnTo>
                  <a:lnTo>
                    <a:pt x="1429" y="1430"/>
                  </a:lnTo>
                  <a:lnTo>
                    <a:pt x="1428" y="1428"/>
                  </a:lnTo>
                  <a:lnTo>
                    <a:pt x="1428" y="1427"/>
                  </a:lnTo>
                  <a:lnTo>
                    <a:pt x="1429" y="1427"/>
                  </a:lnTo>
                  <a:lnTo>
                    <a:pt x="1429" y="1425"/>
                  </a:lnTo>
                  <a:lnTo>
                    <a:pt x="1429" y="1424"/>
                  </a:lnTo>
                  <a:lnTo>
                    <a:pt x="1431" y="1424"/>
                  </a:lnTo>
                  <a:lnTo>
                    <a:pt x="1429" y="1424"/>
                  </a:lnTo>
                  <a:lnTo>
                    <a:pt x="1429" y="1422"/>
                  </a:lnTo>
                  <a:lnTo>
                    <a:pt x="1428" y="1424"/>
                  </a:lnTo>
                  <a:lnTo>
                    <a:pt x="1428" y="1424"/>
                  </a:lnTo>
                  <a:lnTo>
                    <a:pt x="1428" y="1422"/>
                  </a:lnTo>
                  <a:lnTo>
                    <a:pt x="1428" y="1422"/>
                  </a:lnTo>
                  <a:lnTo>
                    <a:pt x="1428" y="1421"/>
                  </a:lnTo>
                  <a:lnTo>
                    <a:pt x="1428" y="1421"/>
                  </a:lnTo>
                  <a:lnTo>
                    <a:pt x="1428" y="1419"/>
                  </a:lnTo>
                  <a:lnTo>
                    <a:pt x="1428" y="1419"/>
                  </a:lnTo>
                  <a:lnTo>
                    <a:pt x="1428" y="1418"/>
                  </a:lnTo>
                  <a:lnTo>
                    <a:pt x="1428" y="1418"/>
                  </a:lnTo>
                  <a:lnTo>
                    <a:pt x="1426" y="1418"/>
                  </a:lnTo>
                  <a:lnTo>
                    <a:pt x="1428" y="1416"/>
                  </a:lnTo>
                  <a:lnTo>
                    <a:pt x="1428" y="1416"/>
                  </a:lnTo>
                  <a:lnTo>
                    <a:pt x="1428" y="1415"/>
                  </a:lnTo>
                  <a:lnTo>
                    <a:pt x="1428" y="1413"/>
                  </a:lnTo>
                  <a:lnTo>
                    <a:pt x="1428" y="1412"/>
                  </a:lnTo>
                  <a:lnTo>
                    <a:pt x="1428" y="1410"/>
                  </a:lnTo>
                  <a:lnTo>
                    <a:pt x="1428" y="1410"/>
                  </a:lnTo>
                  <a:lnTo>
                    <a:pt x="1426" y="1407"/>
                  </a:lnTo>
                  <a:lnTo>
                    <a:pt x="1426" y="1406"/>
                  </a:lnTo>
                  <a:lnTo>
                    <a:pt x="1425" y="1404"/>
                  </a:lnTo>
                  <a:lnTo>
                    <a:pt x="1425" y="1401"/>
                  </a:lnTo>
                  <a:lnTo>
                    <a:pt x="1422" y="1398"/>
                  </a:lnTo>
                  <a:lnTo>
                    <a:pt x="1423" y="1396"/>
                  </a:lnTo>
                  <a:lnTo>
                    <a:pt x="1422" y="1396"/>
                  </a:lnTo>
                  <a:lnTo>
                    <a:pt x="1422" y="1395"/>
                  </a:lnTo>
                  <a:lnTo>
                    <a:pt x="1422" y="1399"/>
                  </a:lnTo>
                  <a:lnTo>
                    <a:pt x="1420" y="1398"/>
                  </a:lnTo>
                  <a:lnTo>
                    <a:pt x="1420" y="1396"/>
                  </a:lnTo>
                  <a:lnTo>
                    <a:pt x="1420" y="1395"/>
                  </a:lnTo>
                  <a:lnTo>
                    <a:pt x="1420" y="1393"/>
                  </a:lnTo>
                  <a:lnTo>
                    <a:pt x="1419" y="1390"/>
                  </a:lnTo>
                  <a:lnTo>
                    <a:pt x="1419" y="1389"/>
                  </a:lnTo>
                  <a:lnTo>
                    <a:pt x="1419" y="1387"/>
                  </a:lnTo>
                  <a:lnTo>
                    <a:pt x="1419" y="1386"/>
                  </a:lnTo>
                  <a:lnTo>
                    <a:pt x="1420" y="1387"/>
                  </a:lnTo>
                  <a:lnTo>
                    <a:pt x="1419" y="1386"/>
                  </a:lnTo>
                  <a:lnTo>
                    <a:pt x="1417" y="1386"/>
                  </a:lnTo>
                  <a:lnTo>
                    <a:pt x="1417" y="1384"/>
                  </a:lnTo>
                  <a:lnTo>
                    <a:pt x="1417" y="1380"/>
                  </a:lnTo>
                  <a:lnTo>
                    <a:pt x="1416" y="1378"/>
                  </a:lnTo>
                  <a:lnTo>
                    <a:pt x="1417" y="1377"/>
                  </a:lnTo>
                  <a:lnTo>
                    <a:pt x="1416" y="1371"/>
                  </a:lnTo>
                  <a:lnTo>
                    <a:pt x="1414" y="1369"/>
                  </a:lnTo>
                  <a:lnTo>
                    <a:pt x="1414" y="1368"/>
                  </a:lnTo>
                  <a:lnTo>
                    <a:pt x="1416" y="1366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4" y="1363"/>
                  </a:lnTo>
                  <a:lnTo>
                    <a:pt x="1414" y="1363"/>
                  </a:lnTo>
                  <a:lnTo>
                    <a:pt x="1411" y="1363"/>
                  </a:lnTo>
                  <a:lnTo>
                    <a:pt x="1411" y="1361"/>
                  </a:lnTo>
                  <a:lnTo>
                    <a:pt x="1411" y="1360"/>
                  </a:lnTo>
                  <a:lnTo>
                    <a:pt x="1410" y="1358"/>
                  </a:lnTo>
                  <a:lnTo>
                    <a:pt x="1410" y="1355"/>
                  </a:lnTo>
                  <a:lnTo>
                    <a:pt x="1410" y="1355"/>
                  </a:lnTo>
                  <a:lnTo>
                    <a:pt x="1408" y="1354"/>
                  </a:lnTo>
                  <a:lnTo>
                    <a:pt x="1408" y="1354"/>
                  </a:lnTo>
                  <a:lnTo>
                    <a:pt x="1407" y="1352"/>
                  </a:lnTo>
                  <a:lnTo>
                    <a:pt x="1405" y="1351"/>
                  </a:lnTo>
                  <a:lnTo>
                    <a:pt x="1405" y="1352"/>
                  </a:lnTo>
                  <a:lnTo>
                    <a:pt x="1407" y="1352"/>
                  </a:lnTo>
                  <a:lnTo>
                    <a:pt x="1405" y="1354"/>
                  </a:lnTo>
                  <a:lnTo>
                    <a:pt x="1407" y="1357"/>
                  </a:lnTo>
                  <a:lnTo>
                    <a:pt x="1405" y="1358"/>
                  </a:lnTo>
                  <a:lnTo>
                    <a:pt x="1405" y="1360"/>
                  </a:lnTo>
                  <a:lnTo>
                    <a:pt x="1405" y="1360"/>
                  </a:lnTo>
                  <a:lnTo>
                    <a:pt x="1402" y="1363"/>
                  </a:lnTo>
                  <a:lnTo>
                    <a:pt x="1401" y="1363"/>
                  </a:lnTo>
                  <a:lnTo>
                    <a:pt x="1401" y="1363"/>
                  </a:lnTo>
                  <a:lnTo>
                    <a:pt x="1399" y="1363"/>
                  </a:lnTo>
                  <a:lnTo>
                    <a:pt x="1399" y="1361"/>
                  </a:lnTo>
                  <a:lnTo>
                    <a:pt x="1398" y="1361"/>
                  </a:lnTo>
                  <a:lnTo>
                    <a:pt x="1398" y="1360"/>
                  </a:lnTo>
                  <a:lnTo>
                    <a:pt x="1398" y="1360"/>
                  </a:lnTo>
                  <a:lnTo>
                    <a:pt x="1398" y="1360"/>
                  </a:lnTo>
                  <a:lnTo>
                    <a:pt x="1398" y="1361"/>
                  </a:lnTo>
                  <a:lnTo>
                    <a:pt x="1398" y="1363"/>
                  </a:lnTo>
                  <a:lnTo>
                    <a:pt x="1399" y="1364"/>
                  </a:lnTo>
                  <a:lnTo>
                    <a:pt x="1399" y="1364"/>
                  </a:lnTo>
                  <a:lnTo>
                    <a:pt x="1396" y="1364"/>
                  </a:lnTo>
                  <a:lnTo>
                    <a:pt x="1396" y="1364"/>
                  </a:lnTo>
                  <a:lnTo>
                    <a:pt x="1396" y="1364"/>
                  </a:lnTo>
                  <a:lnTo>
                    <a:pt x="1396" y="1366"/>
                  </a:lnTo>
                  <a:lnTo>
                    <a:pt x="1395" y="1366"/>
                  </a:lnTo>
                  <a:lnTo>
                    <a:pt x="1391" y="1368"/>
                  </a:lnTo>
                  <a:lnTo>
                    <a:pt x="1391" y="1369"/>
                  </a:lnTo>
                  <a:lnTo>
                    <a:pt x="1391" y="1371"/>
                  </a:lnTo>
                  <a:lnTo>
                    <a:pt x="1390" y="1372"/>
                  </a:lnTo>
                  <a:lnTo>
                    <a:pt x="1387" y="1374"/>
                  </a:lnTo>
                  <a:lnTo>
                    <a:pt x="1387" y="1374"/>
                  </a:lnTo>
                  <a:lnTo>
                    <a:pt x="1387" y="1372"/>
                  </a:lnTo>
                  <a:lnTo>
                    <a:pt x="1387" y="1371"/>
                  </a:lnTo>
                  <a:lnTo>
                    <a:pt x="1387" y="1369"/>
                  </a:lnTo>
                  <a:lnTo>
                    <a:pt x="1387" y="1368"/>
                  </a:lnTo>
                  <a:lnTo>
                    <a:pt x="1387" y="1369"/>
                  </a:lnTo>
                  <a:lnTo>
                    <a:pt x="1385" y="1371"/>
                  </a:lnTo>
                  <a:lnTo>
                    <a:pt x="1385" y="1372"/>
                  </a:lnTo>
                  <a:lnTo>
                    <a:pt x="1384" y="1372"/>
                  </a:lnTo>
                  <a:lnTo>
                    <a:pt x="1382" y="1372"/>
                  </a:lnTo>
                  <a:lnTo>
                    <a:pt x="1381" y="1369"/>
                  </a:lnTo>
                  <a:lnTo>
                    <a:pt x="1381" y="1369"/>
                  </a:lnTo>
                  <a:lnTo>
                    <a:pt x="1381" y="1369"/>
                  </a:lnTo>
                  <a:lnTo>
                    <a:pt x="1381" y="1368"/>
                  </a:lnTo>
                  <a:lnTo>
                    <a:pt x="1381" y="1368"/>
                  </a:lnTo>
                  <a:lnTo>
                    <a:pt x="1381" y="1368"/>
                  </a:lnTo>
                  <a:lnTo>
                    <a:pt x="1381" y="1369"/>
                  </a:lnTo>
                  <a:lnTo>
                    <a:pt x="1381" y="1371"/>
                  </a:lnTo>
                  <a:lnTo>
                    <a:pt x="1379" y="1371"/>
                  </a:lnTo>
                  <a:lnTo>
                    <a:pt x="1379" y="1369"/>
                  </a:lnTo>
                  <a:lnTo>
                    <a:pt x="1378" y="1369"/>
                  </a:lnTo>
                  <a:lnTo>
                    <a:pt x="1379" y="1368"/>
                  </a:lnTo>
                  <a:lnTo>
                    <a:pt x="1379" y="1366"/>
                  </a:lnTo>
                  <a:lnTo>
                    <a:pt x="1379" y="1364"/>
                  </a:lnTo>
                  <a:lnTo>
                    <a:pt x="1379" y="1364"/>
                  </a:lnTo>
                  <a:lnTo>
                    <a:pt x="1379" y="1363"/>
                  </a:lnTo>
                  <a:lnTo>
                    <a:pt x="1379" y="1364"/>
                  </a:lnTo>
                  <a:lnTo>
                    <a:pt x="1379" y="1364"/>
                  </a:lnTo>
                  <a:lnTo>
                    <a:pt x="1378" y="1366"/>
                  </a:lnTo>
                  <a:lnTo>
                    <a:pt x="1378" y="1366"/>
                  </a:lnTo>
                  <a:lnTo>
                    <a:pt x="1376" y="1368"/>
                  </a:lnTo>
                  <a:lnTo>
                    <a:pt x="1376" y="1369"/>
                  </a:lnTo>
                  <a:lnTo>
                    <a:pt x="1375" y="1369"/>
                  </a:lnTo>
                  <a:lnTo>
                    <a:pt x="1373" y="1369"/>
                  </a:lnTo>
                  <a:lnTo>
                    <a:pt x="1373" y="1368"/>
                  </a:lnTo>
                  <a:lnTo>
                    <a:pt x="1373" y="1363"/>
                  </a:lnTo>
                  <a:lnTo>
                    <a:pt x="1375" y="1363"/>
                  </a:lnTo>
                  <a:lnTo>
                    <a:pt x="1375" y="1361"/>
                  </a:lnTo>
                  <a:lnTo>
                    <a:pt x="1375" y="1358"/>
                  </a:lnTo>
                  <a:lnTo>
                    <a:pt x="1376" y="1357"/>
                  </a:lnTo>
                  <a:lnTo>
                    <a:pt x="1376" y="1355"/>
                  </a:lnTo>
                  <a:lnTo>
                    <a:pt x="1376" y="1354"/>
                  </a:lnTo>
                  <a:lnTo>
                    <a:pt x="1378" y="1352"/>
                  </a:lnTo>
                  <a:lnTo>
                    <a:pt x="1378" y="1349"/>
                  </a:lnTo>
                  <a:lnTo>
                    <a:pt x="1378" y="1348"/>
                  </a:lnTo>
                  <a:lnTo>
                    <a:pt x="1376" y="1346"/>
                  </a:lnTo>
                  <a:lnTo>
                    <a:pt x="1376" y="1342"/>
                  </a:lnTo>
                  <a:lnTo>
                    <a:pt x="1373" y="1337"/>
                  </a:lnTo>
                  <a:lnTo>
                    <a:pt x="1373" y="1336"/>
                  </a:lnTo>
                  <a:lnTo>
                    <a:pt x="1373" y="1334"/>
                  </a:lnTo>
                  <a:lnTo>
                    <a:pt x="1373" y="1334"/>
                  </a:lnTo>
                  <a:lnTo>
                    <a:pt x="1372" y="1333"/>
                  </a:lnTo>
                  <a:lnTo>
                    <a:pt x="1372" y="1333"/>
                  </a:lnTo>
                  <a:lnTo>
                    <a:pt x="1372" y="1329"/>
                  </a:lnTo>
                  <a:lnTo>
                    <a:pt x="1372" y="1326"/>
                  </a:lnTo>
                  <a:lnTo>
                    <a:pt x="1370" y="1328"/>
                  </a:lnTo>
                  <a:lnTo>
                    <a:pt x="1370" y="1328"/>
                  </a:lnTo>
                  <a:lnTo>
                    <a:pt x="1370" y="1329"/>
                  </a:lnTo>
                  <a:lnTo>
                    <a:pt x="1370" y="1331"/>
                  </a:lnTo>
                  <a:lnTo>
                    <a:pt x="1370" y="1331"/>
                  </a:lnTo>
                  <a:lnTo>
                    <a:pt x="1370" y="1333"/>
                  </a:lnTo>
                  <a:lnTo>
                    <a:pt x="1369" y="1331"/>
                  </a:lnTo>
                  <a:lnTo>
                    <a:pt x="1367" y="1331"/>
                  </a:lnTo>
                  <a:lnTo>
                    <a:pt x="1366" y="1328"/>
                  </a:lnTo>
                  <a:lnTo>
                    <a:pt x="1364" y="1326"/>
                  </a:lnTo>
                  <a:lnTo>
                    <a:pt x="1364" y="1326"/>
                  </a:lnTo>
                  <a:lnTo>
                    <a:pt x="1366" y="1325"/>
                  </a:lnTo>
                  <a:lnTo>
                    <a:pt x="1367" y="1328"/>
                  </a:lnTo>
                  <a:lnTo>
                    <a:pt x="1369" y="1328"/>
                  </a:lnTo>
                  <a:lnTo>
                    <a:pt x="1369" y="1328"/>
                  </a:lnTo>
                  <a:lnTo>
                    <a:pt x="1370" y="1326"/>
                  </a:lnTo>
                  <a:lnTo>
                    <a:pt x="1370" y="1325"/>
                  </a:lnTo>
                  <a:lnTo>
                    <a:pt x="1370" y="1325"/>
                  </a:lnTo>
                  <a:lnTo>
                    <a:pt x="1369" y="1325"/>
                  </a:lnTo>
                  <a:lnTo>
                    <a:pt x="1369" y="1323"/>
                  </a:lnTo>
                  <a:lnTo>
                    <a:pt x="1367" y="1323"/>
                  </a:lnTo>
                  <a:lnTo>
                    <a:pt x="1367" y="1322"/>
                  </a:lnTo>
                  <a:lnTo>
                    <a:pt x="1367" y="1322"/>
                  </a:lnTo>
                  <a:lnTo>
                    <a:pt x="1367" y="1322"/>
                  </a:lnTo>
                  <a:lnTo>
                    <a:pt x="1366" y="1320"/>
                  </a:lnTo>
                  <a:lnTo>
                    <a:pt x="1366" y="1320"/>
                  </a:lnTo>
                  <a:lnTo>
                    <a:pt x="1367" y="1319"/>
                  </a:lnTo>
                  <a:lnTo>
                    <a:pt x="1366" y="1319"/>
                  </a:lnTo>
                  <a:lnTo>
                    <a:pt x="1364" y="1317"/>
                  </a:lnTo>
                  <a:lnTo>
                    <a:pt x="1363" y="1317"/>
                  </a:lnTo>
                  <a:lnTo>
                    <a:pt x="1363" y="1317"/>
                  </a:lnTo>
                  <a:lnTo>
                    <a:pt x="1361" y="1317"/>
                  </a:lnTo>
                  <a:lnTo>
                    <a:pt x="1360" y="1317"/>
                  </a:lnTo>
                  <a:lnTo>
                    <a:pt x="1361" y="1319"/>
                  </a:lnTo>
                  <a:lnTo>
                    <a:pt x="1361" y="1320"/>
                  </a:lnTo>
                  <a:lnTo>
                    <a:pt x="1360" y="1320"/>
                  </a:lnTo>
                  <a:lnTo>
                    <a:pt x="1358" y="1317"/>
                  </a:lnTo>
                  <a:lnTo>
                    <a:pt x="1358" y="1316"/>
                  </a:lnTo>
                  <a:lnTo>
                    <a:pt x="1360" y="1316"/>
                  </a:lnTo>
                  <a:lnTo>
                    <a:pt x="1360" y="1316"/>
                  </a:lnTo>
                  <a:lnTo>
                    <a:pt x="1358" y="1316"/>
                  </a:lnTo>
                  <a:lnTo>
                    <a:pt x="1360" y="1313"/>
                  </a:lnTo>
                  <a:lnTo>
                    <a:pt x="1358" y="1313"/>
                  </a:lnTo>
                  <a:lnTo>
                    <a:pt x="1358" y="1313"/>
                  </a:lnTo>
                  <a:lnTo>
                    <a:pt x="1358" y="1314"/>
                  </a:lnTo>
                  <a:lnTo>
                    <a:pt x="1357" y="1316"/>
                  </a:lnTo>
                  <a:lnTo>
                    <a:pt x="1357" y="1316"/>
                  </a:lnTo>
                  <a:lnTo>
                    <a:pt x="1355" y="1316"/>
                  </a:lnTo>
                  <a:lnTo>
                    <a:pt x="1357" y="1314"/>
                  </a:lnTo>
                  <a:lnTo>
                    <a:pt x="1357" y="1314"/>
                  </a:lnTo>
                  <a:lnTo>
                    <a:pt x="1357" y="1313"/>
                  </a:lnTo>
                  <a:lnTo>
                    <a:pt x="1357" y="1313"/>
                  </a:lnTo>
                  <a:lnTo>
                    <a:pt x="1355" y="1311"/>
                  </a:lnTo>
                  <a:lnTo>
                    <a:pt x="1355" y="1310"/>
                  </a:lnTo>
                  <a:lnTo>
                    <a:pt x="1355" y="1310"/>
                  </a:lnTo>
                  <a:lnTo>
                    <a:pt x="1355" y="1311"/>
                  </a:lnTo>
                  <a:lnTo>
                    <a:pt x="1355" y="1314"/>
                  </a:lnTo>
                  <a:lnTo>
                    <a:pt x="1354" y="1311"/>
                  </a:lnTo>
                  <a:lnTo>
                    <a:pt x="1350" y="1308"/>
                  </a:lnTo>
                  <a:lnTo>
                    <a:pt x="1350" y="1308"/>
                  </a:lnTo>
                  <a:lnTo>
                    <a:pt x="1350" y="1308"/>
                  </a:lnTo>
                  <a:lnTo>
                    <a:pt x="1349" y="1307"/>
                  </a:lnTo>
                  <a:lnTo>
                    <a:pt x="1349" y="1305"/>
                  </a:lnTo>
                  <a:lnTo>
                    <a:pt x="1347" y="1302"/>
                  </a:lnTo>
                  <a:lnTo>
                    <a:pt x="1346" y="1298"/>
                  </a:lnTo>
                  <a:lnTo>
                    <a:pt x="1346" y="1296"/>
                  </a:lnTo>
                  <a:lnTo>
                    <a:pt x="1344" y="1293"/>
                  </a:lnTo>
                  <a:lnTo>
                    <a:pt x="1344" y="1290"/>
                  </a:lnTo>
                  <a:lnTo>
                    <a:pt x="1344" y="1288"/>
                  </a:lnTo>
                  <a:lnTo>
                    <a:pt x="1344" y="1287"/>
                  </a:lnTo>
                  <a:lnTo>
                    <a:pt x="1344" y="1287"/>
                  </a:lnTo>
                  <a:lnTo>
                    <a:pt x="1344" y="1287"/>
                  </a:lnTo>
                  <a:lnTo>
                    <a:pt x="1343" y="1287"/>
                  </a:lnTo>
                  <a:lnTo>
                    <a:pt x="1343" y="1285"/>
                  </a:lnTo>
                  <a:lnTo>
                    <a:pt x="1343" y="1285"/>
                  </a:lnTo>
                  <a:lnTo>
                    <a:pt x="1340" y="1282"/>
                  </a:lnTo>
                  <a:lnTo>
                    <a:pt x="1340" y="1281"/>
                  </a:lnTo>
                  <a:lnTo>
                    <a:pt x="1340" y="1279"/>
                  </a:lnTo>
                  <a:lnTo>
                    <a:pt x="1338" y="1281"/>
                  </a:lnTo>
                  <a:lnTo>
                    <a:pt x="1338" y="1282"/>
                  </a:lnTo>
                  <a:lnTo>
                    <a:pt x="1337" y="1282"/>
                  </a:lnTo>
                  <a:lnTo>
                    <a:pt x="1335" y="1284"/>
                  </a:lnTo>
                  <a:lnTo>
                    <a:pt x="1334" y="1284"/>
                  </a:lnTo>
                  <a:lnTo>
                    <a:pt x="1332" y="1282"/>
                  </a:lnTo>
                  <a:lnTo>
                    <a:pt x="1329" y="1278"/>
                  </a:lnTo>
                  <a:lnTo>
                    <a:pt x="1329" y="1276"/>
                  </a:lnTo>
                  <a:lnTo>
                    <a:pt x="1329" y="1275"/>
                  </a:lnTo>
                  <a:lnTo>
                    <a:pt x="1329" y="1272"/>
                  </a:lnTo>
                  <a:lnTo>
                    <a:pt x="1329" y="1272"/>
                  </a:lnTo>
                  <a:lnTo>
                    <a:pt x="1329" y="1270"/>
                  </a:lnTo>
                  <a:lnTo>
                    <a:pt x="1329" y="1270"/>
                  </a:lnTo>
                  <a:lnTo>
                    <a:pt x="1328" y="1272"/>
                  </a:lnTo>
                  <a:lnTo>
                    <a:pt x="1328" y="1272"/>
                  </a:lnTo>
                  <a:lnTo>
                    <a:pt x="1328" y="1273"/>
                  </a:lnTo>
                  <a:lnTo>
                    <a:pt x="1326" y="1272"/>
                  </a:lnTo>
                  <a:lnTo>
                    <a:pt x="1325" y="1272"/>
                  </a:lnTo>
                  <a:lnTo>
                    <a:pt x="1326" y="1273"/>
                  </a:lnTo>
                  <a:lnTo>
                    <a:pt x="1328" y="1273"/>
                  </a:lnTo>
                  <a:lnTo>
                    <a:pt x="1329" y="1275"/>
                  </a:lnTo>
                  <a:lnTo>
                    <a:pt x="1329" y="1275"/>
                  </a:lnTo>
                  <a:lnTo>
                    <a:pt x="1329" y="1276"/>
                  </a:lnTo>
                  <a:lnTo>
                    <a:pt x="1328" y="1278"/>
                  </a:lnTo>
                  <a:lnTo>
                    <a:pt x="1328" y="1278"/>
                  </a:lnTo>
                  <a:lnTo>
                    <a:pt x="1328" y="1278"/>
                  </a:lnTo>
                  <a:lnTo>
                    <a:pt x="1328" y="1279"/>
                  </a:lnTo>
                  <a:lnTo>
                    <a:pt x="1328" y="1279"/>
                  </a:lnTo>
                  <a:lnTo>
                    <a:pt x="1326" y="1281"/>
                  </a:lnTo>
                  <a:lnTo>
                    <a:pt x="1326" y="1281"/>
                  </a:lnTo>
                  <a:lnTo>
                    <a:pt x="1328" y="1282"/>
                  </a:lnTo>
                  <a:lnTo>
                    <a:pt x="1328" y="1282"/>
                  </a:lnTo>
                  <a:lnTo>
                    <a:pt x="1328" y="1284"/>
                  </a:lnTo>
                  <a:lnTo>
                    <a:pt x="1328" y="1284"/>
                  </a:lnTo>
                  <a:lnTo>
                    <a:pt x="1329" y="1285"/>
                  </a:lnTo>
                  <a:lnTo>
                    <a:pt x="1329" y="1287"/>
                  </a:lnTo>
                  <a:lnTo>
                    <a:pt x="1329" y="1288"/>
                  </a:lnTo>
                  <a:lnTo>
                    <a:pt x="1328" y="1288"/>
                  </a:lnTo>
                  <a:lnTo>
                    <a:pt x="1328" y="1288"/>
                  </a:lnTo>
                  <a:lnTo>
                    <a:pt x="1326" y="1291"/>
                  </a:lnTo>
                  <a:lnTo>
                    <a:pt x="1325" y="1293"/>
                  </a:lnTo>
                  <a:lnTo>
                    <a:pt x="1325" y="1295"/>
                  </a:lnTo>
                  <a:lnTo>
                    <a:pt x="1323" y="1295"/>
                  </a:lnTo>
                  <a:lnTo>
                    <a:pt x="1323" y="1293"/>
                  </a:lnTo>
                  <a:lnTo>
                    <a:pt x="1322" y="1293"/>
                  </a:lnTo>
                  <a:lnTo>
                    <a:pt x="1322" y="1291"/>
                  </a:lnTo>
                  <a:lnTo>
                    <a:pt x="1323" y="1291"/>
                  </a:lnTo>
                  <a:lnTo>
                    <a:pt x="1325" y="1290"/>
                  </a:lnTo>
                  <a:lnTo>
                    <a:pt x="1323" y="1290"/>
                  </a:lnTo>
                  <a:lnTo>
                    <a:pt x="1322" y="1290"/>
                  </a:lnTo>
                  <a:lnTo>
                    <a:pt x="1322" y="1291"/>
                  </a:lnTo>
                  <a:lnTo>
                    <a:pt x="1320" y="1290"/>
                  </a:lnTo>
                  <a:lnTo>
                    <a:pt x="1320" y="1288"/>
                  </a:lnTo>
                  <a:lnTo>
                    <a:pt x="1320" y="1287"/>
                  </a:lnTo>
                  <a:lnTo>
                    <a:pt x="1322" y="1285"/>
                  </a:lnTo>
                  <a:lnTo>
                    <a:pt x="1320" y="1287"/>
                  </a:lnTo>
                  <a:lnTo>
                    <a:pt x="1320" y="1288"/>
                  </a:lnTo>
                  <a:lnTo>
                    <a:pt x="1320" y="1290"/>
                  </a:lnTo>
                  <a:lnTo>
                    <a:pt x="1320" y="1290"/>
                  </a:lnTo>
                  <a:lnTo>
                    <a:pt x="1319" y="1291"/>
                  </a:lnTo>
                  <a:lnTo>
                    <a:pt x="1319" y="1293"/>
                  </a:lnTo>
                  <a:lnTo>
                    <a:pt x="1317" y="1293"/>
                  </a:lnTo>
                  <a:lnTo>
                    <a:pt x="1317" y="1295"/>
                  </a:lnTo>
                  <a:lnTo>
                    <a:pt x="1316" y="1295"/>
                  </a:lnTo>
                  <a:lnTo>
                    <a:pt x="1316" y="1293"/>
                  </a:lnTo>
                  <a:lnTo>
                    <a:pt x="1316" y="1291"/>
                  </a:lnTo>
                  <a:lnTo>
                    <a:pt x="1316" y="1288"/>
                  </a:lnTo>
                  <a:lnTo>
                    <a:pt x="1316" y="1288"/>
                  </a:lnTo>
                  <a:lnTo>
                    <a:pt x="1316" y="1291"/>
                  </a:lnTo>
                  <a:lnTo>
                    <a:pt x="1316" y="1293"/>
                  </a:lnTo>
                  <a:lnTo>
                    <a:pt x="1314" y="1295"/>
                  </a:lnTo>
                  <a:lnTo>
                    <a:pt x="1314" y="1295"/>
                  </a:lnTo>
                  <a:lnTo>
                    <a:pt x="1312" y="1296"/>
                  </a:lnTo>
                  <a:lnTo>
                    <a:pt x="1312" y="1295"/>
                  </a:lnTo>
                  <a:lnTo>
                    <a:pt x="1311" y="1295"/>
                  </a:lnTo>
                  <a:lnTo>
                    <a:pt x="1311" y="1293"/>
                  </a:lnTo>
                  <a:lnTo>
                    <a:pt x="1309" y="1291"/>
                  </a:lnTo>
                  <a:lnTo>
                    <a:pt x="1309" y="1290"/>
                  </a:lnTo>
                  <a:lnTo>
                    <a:pt x="1309" y="1293"/>
                  </a:lnTo>
                  <a:lnTo>
                    <a:pt x="1308" y="1293"/>
                  </a:lnTo>
                  <a:lnTo>
                    <a:pt x="1309" y="1293"/>
                  </a:lnTo>
                  <a:lnTo>
                    <a:pt x="1309" y="1295"/>
                  </a:lnTo>
                  <a:lnTo>
                    <a:pt x="1309" y="1296"/>
                  </a:lnTo>
                  <a:lnTo>
                    <a:pt x="1309" y="1296"/>
                  </a:lnTo>
                  <a:lnTo>
                    <a:pt x="1308" y="1296"/>
                  </a:lnTo>
                  <a:lnTo>
                    <a:pt x="1308" y="1295"/>
                  </a:lnTo>
                  <a:lnTo>
                    <a:pt x="1306" y="1296"/>
                  </a:lnTo>
                  <a:lnTo>
                    <a:pt x="1306" y="1298"/>
                  </a:lnTo>
                  <a:lnTo>
                    <a:pt x="1306" y="1296"/>
                  </a:lnTo>
                  <a:lnTo>
                    <a:pt x="1305" y="1296"/>
                  </a:lnTo>
                  <a:lnTo>
                    <a:pt x="1305" y="1295"/>
                  </a:lnTo>
                  <a:lnTo>
                    <a:pt x="1306" y="1291"/>
                  </a:lnTo>
                  <a:lnTo>
                    <a:pt x="1306" y="1291"/>
                  </a:lnTo>
                  <a:lnTo>
                    <a:pt x="1305" y="1291"/>
                  </a:lnTo>
                  <a:lnTo>
                    <a:pt x="1305" y="1290"/>
                  </a:lnTo>
                  <a:lnTo>
                    <a:pt x="1305" y="1290"/>
                  </a:lnTo>
                  <a:lnTo>
                    <a:pt x="1303" y="1295"/>
                  </a:lnTo>
                  <a:lnTo>
                    <a:pt x="1305" y="1296"/>
                  </a:lnTo>
                  <a:lnTo>
                    <a:pt x="1303" y="1296"/>
                  </a:lnTo>
                  <a:lnTo>
                    <a:pt x="1302" y="1296"/>
                  </a:lnTo>
                  <a:lnTo>
                    <a:pt x="1300" y="1295"/>
                  </a:lnTo>
                  <a:lnTo>
                    <a:pt x="1300" y="1295"/>
                  </a:lnTo>
                  <a:lnTo>
                    <a:pt x="1300" y="1296"/>
                  </a:lnTo>
                  <a:lnTo>
                    <a:pt x="1300" y="1296"/>
                  </a:lnTo>
                  <a:lnTo>
                    <a:pt x="1299" y="1296"/>
                  </a:lnTo>
                  <a:lnTo>
                    <a:pt x="1297" y="1296"/>
                  </a:lnTo>
                  <a:lnTo>
                    <a:pt x="1299" y="1295"/>
                  </a:lnTo>
                  <a:lnTo>
                    <a:pt x="1299" y="1291"/>
                  </a:lnTo>
                  <a:lnTo>
                    <a:pt x="1299" y="1290"/>
                  </a:lnTo>
                  <a:lnTo>
                    <a:pt x="1297" y="1288"/>
                  </a:lnTo>
                  <a:lnTo>
                    <a:pt x="1297" y="1288"/>
                  </a:lnTo>
                  <a:lnTo>
                    <a:pt x="1296" y="1287"/>
                  </a:lnTo>
                  <a:lnTo>
                    <a:pt x="1296" y="1288"/>
                  </a:lnTo>
                  <a:lnTo>
                    <a:pt x="1297" y="1288"/>
                  </a:lnTo>
                  <a:lnTo>
                    <a:pt x="1297" y="1288"/>
                  </a:lnTo>
                  <a:lnTo>
                    <a:pt x="1299" y="1290"/>
                  </a:lnTo>
                  <a:lnTo>
                    <a:pt x="1299" y="1291"/>
                  </a:lnTo>
                  <a:lnTo>
                    <a:pt x="1297" y="1291"/>
                  </a:lnTo>
                  <a:lnTo>
                    <a:pt x="1296" y="1295"/>
                  </a:lnTo>
                  <a:lnTo>
                    <a:pt x="1294" y="1295"/>
                  </a:lnTo>
                  <a:lnTo>
                    <a:pt x="1293" y="1296"/>
                  </a:lnTo>
                  <a:lnTo>
                    <a:pt x="1287" y="1298"/>
                  </a:lnTo>
                  <a:lnTo>
                    <a:pt x="1285" y="1298"/>
                  </a:lnTo>
                  <a:lnTo>
                    <a:pt x="1284" y="1301"/>
                  </a:lnTo>
                  <a:lnTo>
                    <a:pt x="1284" y="1302"/>
                  </a:lnTo>
                  <a:lnTo>
                    <a:pt x="1282" y="1304"/>
                  </a:lnTo>
                  <a:lnTo>
                    <a:pt x="1284" y="1305"/>
                  </a:lnTo>
                  <a:lnTo>
                    <a:pt x="1284" y="1308"/>
                  </a:lnTo>
                  <a:lnTo>
                    <a:pt x="1284" y="1308"/>
                  </a:lnTo>
                  <a:lnTo>
                    <a:pt x="1284" y="1310"/>
                  </a:lnTo>
                  <a:lnTo>
                    <a:pt x="1282" y="1311"/>
                  </a:lnTo>
                  <a:lnTo>
                    <a:pt x="1282" y="1313"/>
                  </a:lnTo>
                  <a:lnTo>
                    <a:pt x="1282" y="1313"/>
                  </a:lnTo>
                  <a:lnTo>
                    <a:pt x="1282" y="1314"/>
                  </a:lnTo>
                  <a:lnTo>
                    <a:pt x="1279" y="1316"/>
                  </a:lnTo>
                  <a:lnTo>
                    <a:pt x="1278" y="1317"/>
                  </a:lnTo>
                  <a:lnTo>
                    <a:pt x="1278" y="1317"/>
                  </a:lnTo>
                  <a:lnTo>
                    <a:pt x="1276" y="1317"/>
                  </a:lnTo>
                  <a:lnTo>
                    <a:pt x="1276" y="1317"/>
                  </a:lnTo>
                  <a:lnTo>
                    <a:pt x="1276" y="1317"/>
                  </a:lnTo>
                  <a:lnTo>
                    <a:pt x="1276" y="1319"/>
                  </a:lnTo>
                  <a:lnTo>
                    <a:pt x="1276" y="1319"/>
                  </a:lnTo>
                  <a:lnTo>
                    <a:pt x="1274" y="1319"/>
                  </a:lnTo>
                  <a:lnTo>
                    <a:pt x="1270" y="1320"/>
                  </a:lnTo>
                  <a:lnTo>
                    <a:pt x="1267" y="1322"/>
                  </a:lnTo>
                  <a:lnTo>
                    <a:pt x="1267" y="1322"/>
                  </a:lnTo>
                  <a:lnTo>
                    <a:pt x="1267" y="1322"/>
                  </a:lnTo>
                  <a:lnTo>
                    <a:pt x="1267" y="1320"/>
                  </a:lnTo>
                  <a:lnTo>
                    <a:pt x="1267" y="1319"/>
                  </a:lnTo>
                  <a:lnTo>
                    <a:pt x="1267" y="1319"/>
                  </a:lnTo>
                  <a:lnTo>
                    <a:pt x="1265" y="1319"/>
                  </a:lnTo>
                  <a:lnTo>
                    <a:pt x="1264" y="1320"/>
                  </a:lnTo>
                  <a:lnTo>
                    <a:pt x="1262" y="1323"/>
                  </a:lnTo>
                  <a:lnTo>
                    <a:pt x="1262" y="1323"/>
                  </a:lnTo>
                  <a:lnTo>
                    <a:pt x="1262" y="1323"/>
                  </a:lnTo>
                  <a:lnTo>
                    <a:pt x="1265" y="1322"/>
                  </a:lnTo>
                  <a:lnTo>
                    <a:pt x="1265" y="1322"/>
                  </a:lnTo>
                  <a:lnTo>
                    <a:pt x="1265" y="1323"/>
                  </a:lnTo>
                  <a:lnTo>
                    <a:pt x="1262" y="1325"/>
                  </a:lnTo>
                  <a:lnTo>
                    <a:pt x="1258" y="1329"/>
                  </a:lnTo>
                  <a:lnTo>
                    <a:pt x="1256" y="1329"/>
                  </a:lnTo>
                  <a:lnTo>
                    <a:pt x="1256" y="1331"/>
                  </a:lnTo>
                  <a:lnTo>
                    <a:pt x="1255" y="1333"/>
                  </a:lnTo>
                  <a:lnTo>
                    <a:pt x="1253" y="1336"/>
                  </a:lnTo>
                  <a:lnTo>
                    <a:pt x="1250" y="1339"/>
                  </a:lnTo>
                  <a:lnTo>
                    <a:pt x="1249" y="1340"/>
                  </a:lnTo>
                  <a:lnTo>
                    <a:pt x="1244" y="1343"/>
                  </a:lnTo>
                  <a:lnTo>
                    <a:pt x="1243" y="1343"/>
                  </a:lnTo>
                  <a:lnTo>
                    <a:pt x="1240" y="1346"/>
                  </a:lnTo>
                  <a:lnTo>
                    <a:pt x="1238" y="1349"/>
                  </a:lnTo>
                  <a:lnTo>
                    <a:pt x="1235" y="1351"/>
                  </a:lnTo>
                  <a:lnTo>
                    <a:pt x="1230" y="1354"/>
                  </a:lnTo>
                  <a:lnTo>
                    <a:pt x="1227" y="1355"/>
                  </a:lnTo>
                  <a:lnTo>
                    <a:pt x="1227" y="1357"/>
                  </a:lnTo>
                  <a:lnTo>
                    <a:pt x="1227" y="1357"/>
                  </a:lnTo>
                  <a:lnTo>
                    <a:pt x="1227" y="1358"/>
                  </a:lnTo>
                  <a:lnTo>
                    <a:pt x="1227" y="1358"/>
                  </a:lnTo>
                  <a:lnTo>
                    <a:pt x="1227" y="1360"/>
                  </a:lnTo>
                  <a:lnTo>
                    <a:pt x="1227" y="1360"/>
                  </a:lnTo>
                  <a:lnTo>
                    <a:pt x="1227" y="1361"/>
                  </a:lnTo>
                  <a:lnTo>
                    <a:pt x="1226" y="1363"/>
                  </a:lnTo>
                  <a:lnTo>
                    <a:pt x="1224" y="1363"/>
                  </a:lnTo>
                  <a:lnTo>
                    <a:pt x="1220" y="1366"/>
                  </a:lnTo>
                  <a:lnTo>
                    <a:pt x="1220" y="1364"/>
                  </a:lnTo>
                  <a:lnTo>
                    <a:pt x="1215" y="1364"/>
                  </a:lnTo>
                  <a:lnTo>
                    <a:pt x="1215" y="1364"/>
                  </a:lnTo>
                  <a:lnTo>
                    <a:pt x="1214" y="1366"/>
                  </a:lnTo>
                  <a:lnTo>
                    <a:pt x="1212" y="1371"/>
                  </a:lnTo>
                  <a:lnTo>
                    <a:pt x="1211" y="1371"/>
                  </a:lnTo>
                  <a:lnTo>
                    <a:pt x="1211" y="1372"/>
                  </a:lnTo>
                  <a:lnTo>
                    <a:pt x="1211" y="1372"/>
                  </a:lnTo>
                  <a:lnTo>
                    <a:pt x="1211" y="1372"/>
                  </a:lnTo>
                  <a:lnTo>
                    <a:pt x="1209" y="1372"/>
                  </a:lnTo>
                  <a:lnTo>
                    <a:pt x="1209" y="1372"/>
                  </a:lnTo>
                  <a:lnTo>
                    <a:pt x="1208" y="1371"/>
                  </a:lnTo>
                  <a:lnTo>
                    <a:pt x="1208" y="1371"/>
                  </a:lnTo>
                  <a:lnTo>
                    <a:pt x="1206" y="1371"/>
                  </a:lnTo>
                  <a:lnTo>
                    <a:pt x="1203" y="1372"/>
                  </a:lnTo>
                  <a:lnTo>
                    <a:pt x="1202" y="1374"/>
                  </a:lnTo>
                  <a:lnTo>
                    <a:pt x="1200" y="1378"/>
                  </a:lnTo>
                  <a:lnTo>
                    <a:pt x="1200" y="1381"/>
                  </a:lnTo>
                  <a:lnTo>
                    <a:pt x="1200" y="1384"/>
                  </a:lnTo>
                  <a:lnTo>
                    <a:pt x="1200" y="1387"/>
                  </a:lnTo>
                  <a:lnTo>
                    <a:pt x="1202" y="1389"/>
                  </a:lnTo>
                  <a:lnTo>
                    <a:pt x="1202" y="1390"/>
                  </a:lnTo>
                  <a:lnTo>
                    <a:pt x="1200" y="1392"/>
                  </a:lnTo>
                  <a:lnTo>
                    <a:pt x="1200" y="1392"/>
                  </a:lnTo>
                  <a:lnTo>
                    <a:pt x="1200" y="1395"/>
                  </a:lnTo>
                  <a:lnTo>
                    <a:pt x="1202" y="1396"/>
                  </a:lnTo>
                  <a:lnTo>
                    <a:pt x="1202" y="1398"/>
                  </a:lnTo>
                  <a:lnTo>
                    <a:pt x="1202" y="1399"/>
                  </a:lnTo>
                  <a:lnTo>
                    <a:pt x="1203" y="1401"/>
                  </a:lnTo>
                  <a:lnTo>
                    <a:pt x="1202" y="1401"/>
                  </a:lnTo>
                  <a:lnTo>
                    <a:pt x="1202" y="1399"/>
                  </a:lnTo>
                  <a:lnTo>
                    <a:pt x="1200" y="1398"/>
                  </a:lnTo>
                  <a:lnTo>
                    <a:pt x="1200" y="1399"/>
                  </a:lnTo>
                  <a:lnTo>
                    <a:pt x="1200" y="1401"/>
                  </a:lnTo>
                  <a:lnTo>
                    <a:pt x="1202" y="1402"/>
                  </a:lnTo>
                  <a:lnTo>
                    <a:pt x="1203" y="1402"/>
                  </a:lnTo>
                  <a:lnTo>
                    <a:pt x="1202" y="1412"/>
                  </a:lnTo>
                  <a:lnTo>
                    <a:pt x="1200" y="1415"/>
                  </a:lnTo>
                  <a:lnTo>
                    <a:pt x="1199" y="1416"/>
                  </a:lnTo>
                  <a:lnTo>
                    <a:pt x="1199" y="1418"/>
                  </a:lnTo>
                  <a:lnTo>
                    <a:pt x="1197" y="1421"/>
                  </a:lnTo>
                  <a:lnTo>
                    <a:pt x="1195" y="1424"/>
                  </a:lnTo>
                  <a:lnTo>
                    <a:pt x="1195" y="1425"/>
                  </a:lnTo>
                  <a:lnTo>
                    <a:pt x="1195" y="1427"/>
                  </a:lnTo>
                  <a:lnTo>
                    <a:pt x="1195" y="1428"/>
                  </a:lnTo>
                  <a:lnTo>
                    <a:pt x="1195" y="1428"/>
                  </a:lnTo>
                  <a:lnTo>
                    <a:pt x="1197" y="1428"/>
                  </a:lnTo>
                  <a:lnTo>
                    <a:pt x="1197" y="1430"/>
                  </a:lnTo>
                  <a:lnTo>
                    <a:pt x="1197" y="1430"/>
                  </a:lnTo>
                  <a:lnTo>
                    <a:pt x="1197" y="1436"/>
                  </a:lnTo>
                  <a:lnTo>
                    <a:pt x="1197" y="1440"/>
                  </a:lnTo>
                  <a:lnTo>
                    <a:pt x="1195" y="1442"/>
                  </a:lnTo>
                  <a:lnTo>
                    <a:pt x="1194" y="1442"/>
                  </a:lnTo>
                  <a:lnTo>
                    <a:pt x="1194" y="1442"/>
                  </a:lnTo>
                  <a:lnTo>
                    <a:pt x="1192" y="1440"/>
                  </a:lnTo>
                  <a:lnTo>
                    <a:pt x="1191" y="1442"/>
                  </a:lnTo>
                  <a:lnTo>
                    <a:pt x="1191" y="1442"/>
                  </a:lnTo>
                  <a:lnTo>
                    <a:pt x="1189" y="1444"/>
                  </a:lnTo>
                  <a:lnTo>
                    <a:pt x="1189" y="1445"/>
                  </a:lnTo>
                  <a:lnTo>
                    <a:pt x="1186" y="1450"/>
                  </a:lnTo>
                  <a:lnTo>
                    <a:pt x="1186" y="1451"/>
                  </a:lnTo>
                  <a:lnTo>
                    <a:pt x="1185" y="1453"/>
                  </a:lnTo>
                  <a:lnTo>
                    <a:pt x="1186" y="1453"/>
                  </a:lnTo>
                  <a:lnTo>
                    <a:pt x="1186" y="1454"/>
                  </a:lnTo>
                  <a:lnTo>
                    <a:pt x="1188" y="1454"/>
                  </a:lnTo>
                  <a:lnTo>
                    <a:pt x="1189" y="1454"/>
                  </a:lnTo>
                  <a:lnTo>
                    <a:pt x="1191" y="1454"/>
                  </a:lnTo>
                  <a:lnTo>
                    <a:pt x="1191" y="1456"/>
                  </a:lnTo>
                  <a:lnTo>
                    <a:pt x="1189" y="1454"/>
                  </a:lnTo>
                  <a:lnTo>
                    <a:pt x="1186" y="1454"/>
                  </a:lnTo>
                  <a:lnTo>
                    <a:pt x="1179" y="1456"/>
                  </a:lnTo>
                  <a:lnTo>
                    <a:pt x="1177" y="1457"/>
                  </a:lnTo>
                  <a:lnTo>
                    <a:pt x="1177" y="1459"/>
                  </a:lnTo>
                  <a:lnTo>
                    <a:pt x="1176" y="1462"/>
                  </a:lnTo>
                  <a:lnTo>
                    <a:pt x="1176" y="1463"/>
                  </a:lnTo>
                  <a:lnTo>
                    <a:pt x="1174" y="1465"/>
                  </a:lnTo>
                  <a:lnTo>
                    <a:pt x="1171" y="1468"/>
                  </a:lnTo>
                  <a:lnTo>
                    <a:pt x="1170" y="1468"/>
                  </a:lnTo>
                  <a:lnTo>
                    <a:pt x="1168" y="1469"/>
                  </a:lnTo>
                  <a:lnTo>
                    <a:pt x="1165" y="1468"/>
                  </a:lnTo>
                  <a:lnTo>
                    <a:pt x="1162" y="1466"/>
                  </a:lnTo>
                  <a:lnTo>
                    <a:pt x="1162" y="1465"/>
                  </a:lnTo>
                  <a:lnTo>
                    <a:pt x="1158" y="1460"/>
                  </a:lnTo>
                  <a:lnTo>
                    <a:pt x="1156" y="1459"/>
                  </a:lnTo>
                  <a:lnTo>
                    <a:pt x="1156" y="1457"/>
                  </a:lnTo>
                  <a:lnTo>
                    <a:pt x="1156" y="1456"/>
                  </a:lnTo>
                  <a:lnTo>
                    <a:pt x="1154" y="1456"/>
                  </a:lnTo>
                  <a:lnTo>
                    <a:pt x="1154" y="1456"/>
                  </a:lnTo>
                  <a:lnTo>
                    <a:pt x="1154" y="1454"/>
                  </a:lnTo>
                  <a:lnTo>
                    <a:pt x="1153" y="1453"/>
                  </a:lnTo>
                  <a:lnTo>
                    <a:pt x="1153" y="1450"/>
                  </a:lnTo>
                  <a:lnTo>
                    <a:pt x="1153" y="1447"/>
                  </a:lnTo>
                  <a:lnTo>
                    <a:pt x="1153" y="1447"/>
                  </a:lnTo>
                  <a:lnTo>
                    <a:pt x="1154" y="1447"/>
                  </a:lnTo>
                  <a:lnTo>
                    <a:pt x="1154" y="1448"/>
                  </a:lnTo>
                  <a:lnTo>
                    <a:pt x="1154" y="1451"/>
                  </a:lnTo>
                  <a:lnTo>
                    <a:pt x="1154" y="1451"/>
                  </a:lnTo>
                  <a:lnTo>
                    <a:pt x="1156" y="1451"/>
                  </a:lnTo>
                  <a:lnTo>
                    <a:pt x="1154" y="1447"/>
                  </a:lnTo>
                  <a:lnTo>
                    <a:pt x="1153" y="1445"/>
                  </a:lnTo>
                  <a:lnTo>
                    <a:pt x="1153" y="1445"/>
                  </a:lnTo>
                  <a:lnTo>
                    <a:pt x="1151" y="1444"/>
                  </a:lnTo>
                  <a:lnTo>
                    <a:pt x="1151" y="1444"/>
                  </a:lnTo>
                  <a:lnTo>
                    <a:pt x="1151" y="1442"/>
                  </a:lnTo>
                  <a:lnTo>
                    <a:pt x="1151" y="1440"/>
                  </a:lnTo>
                  <a:lnTo>
                    <a:pt x="1151" y="1440"/>
                  </a:lnTo>
                  <a:lnTo>
                    <a:pt x="1148" y="1436"/>
                  </a:lnTo>
                  <a:lnTo>
                    <a:pt x="1148" y="1431"/>
                  </a:lnTo>
                  <a:lnTo>
                    <a:pt x="1147" y="1428"/>
                  </a:lnTo>
                  <a:lnTo>
                    <a:pt x="1145" y="1427"/>
                  </a:lnTo>
                  <a:lnTo>
                    <a:pt x="1144" y="1424"/>
                  </a:lnTo>
                  <a:lnTo>
                    <a:pt x="1142" y="1422"/>
                  </a:lnTo>
                  <a:lnTo>
                    <a:pt x="1141" y="1421"/>
                  </a:lnTo>
                  <a:lnTo>
                    <a:pt x="1141" y="1419"/>
                  </a:lnTo>
                  <a:lnTo>
                    <a:pt x="1139" y="1419"/>
                  </a:lnTo>
                  <a:lnTo>
                    <a:pt x="1136" y="1413"/>
                  </a:lnTo>
                  <a:lnTo>
                    <a:pt x="1136" y="1410"/>
                  </a:lnTo>
                  <a:lnTo>
                    <a:pt x="1135" y="1409"/>
                  </a:lnTo>
                  <a:lnTo>
                    <a:pt x="1135" y="1407"/>
                  </a:lnTo>
                  <a:lnTo>
                    <a:pt x="1133" y="1401"/>
                  </a:lnTo>
                  <a:lnTo>
                    <a:pt x="1133" y="1399"/>
                  </a:lnTo>
                  <a:lnTo>
                    <a:pt x="1133" y="1399"/>
                  </a:lnTo>
                  <a:lnTo>
                    <a:pt x="1133" y="1396"/>
                  </a:lnTo>
                  <a:lnTo>
                    <a:pt x="1132" y="1395"/>
                  </a:lnTo>
                  <a:lnTo>
                    <a:pt x="1130" y="1393"/>
                  </a:lnTo>
                  <a:lnTo>
                    <a:pt x="1130" y="1392"/>
                  </a:lnTo>
                  <a:lnTo>
                    <a:pt x="1130" y="1390"/>
                  </a:lnTo>
                  <a:lnTo>
                    <a:pt x="1130" y="1389"/>
                  </a:lnTo>
                  <a:lnTo>
                    <a:pt x="1129" y="1387"/>
                  </a:lnTo>
                  <a:lnTo>
                    <a:pt x="1129" y="1387"/>
                  </a:lnTo>
                  <a:lnTo>
                    <a:pt x="1127" y="1386"/>
                  </a:lnTo>
                  <a:lnTo>
                    <a:pt x="1126" y="1384"/>
                  </a:lnTo>
                  <a:lnTo>
                    <a:pt x="1126" y="1383"/>
                  </a:lnTo>
                  <a:lnTo>
                    <a:pt x="1124" y="1381"/>
                  </a:lnTo>
                  <a:lnTo>
                    <a:pt x="1124" y="1378"/>
                  </a:lnTo>
                  <a:lnTo>
                    <a:pt x="1123" y="1377"/>
                  </a:lnTo>
                  <a:lnTo>
                    <a:pt x="1124" y="1377"/>
                  </a:lnTo>
                  <a:lnTo>
                    <a:pt x="1123" y="1377"/>
                  </a:lnTo>
                  <a:lnTo>
                    <a:pt x="1123" y="1375"/>
                  </a:lnTo>
                  <a:lnTo>
                    <a:pt x="1123" y="1375"/>
                  </a:lnTo>
                  <a:lnTo>
                    <a:pt x="1123" y="1374"/>
                  </a:lnTo>
                  <a:lnTo>
                    <a:pt x="1123" y="1374"/>
                  </a:lnTo>
                  <a:lnTo>
                    <a:pt x="1121" y="1374"/>
                  </a:lnTo>
                  <a:lnTo>
                    <a:pt x="1121" y="1371"/>
                  </a:lnTo>
                  <a:lnTo>
                    <a:pt x="1118" y="1369"/>
                  </a:lnTo>
                  <a:lnTo>
                    <a:pt x="1118" y="1368"/>
                  </a:lnTo>
                  <a:lnTo>
                    <a:pt x="1116" y="1363"/>
                  </a:lnTo>
                  <a:lnTo>
                    <a:pt x="1116" y="1354"/>
                  </a:lnTo>
                  <a:lnTo>
                    <a:pt x="1115" y="1349"/>
                  </a:lnTo>
                  <a:lnTo>
                    <a:pt x="1115" y="1349"/>
                  </a:lnTo>
                  <a:lnTo>
                    <a:pt x="1113" y="1345"/>
                  </a:lnTo>
                  <a:lnTo>
                    <a:pt x="1113" y="1343"/>
                  </a:lnTo>
                  <a:lnTo>
                    <a:pt x="1112" y="1340"/>
                  </a:lnTo>
                  <a:lnTo>
                    <a:pt x="1112" y="1339"/>
                  </a:lnTo>
                  <a:lnTo>
                    <a:pt x="1112" y="1337"/>
                  </a:lnTo>
                  <a:lnTo>
                    <a:pt x="1112" y="1336"/>
                  </a:lnTo>
                  <a:lnTo>
                    <a:pt x="1112" y="1336"/>
                  </a:lnTo>
                  <a:lnTo>
                    <a:pt x="1112" y="1334"/>
                  </a:lnTo>
                  <a:lnTo>
                    <a:pt x="1112" y="1333"/>
                  </a:lnTo>
                  <a:lnTo>
                    <a:pt x="1113" y="1331"/>
                  </a:lnTo>
                  <a:lnTo>
                    <a:pt x="1112" y="1329"/>
                  </a:lnTo>
                  <a:lnTo>
                    <a:pt x="1112" y="1331"/>
                  </a:lnTo>
                  <a:lnTo>
                    <a:pt x="1110" y="1331"/>
                  </a:lnTo>
                  <a:lnTo>
                    <a:pt x="1110" y="1329"/>
                  </a:lnTo>
                  <a:lnTo>
                    <a:pt x="1110" y="1328"/>
                  </a:lnTo>
                  <a:lnTo>
                    <a:pt x="1110" y="1328"/>
                  </a:lnTo>
                  <a:lnTo>
                    <a:pt x="1110" y="1326"/>
                  </a:lnTo>
                  <a:lnTo>
                    <a:pt x="1112" y="1328"/>
                  </a:lnTo>
                  <a:lnTo>
                    <a:pt x="1110" y="1326"/>
                  </a:lnTo>
                  <a:lnTo>
                    <a:pt x="1110" y="1325"/>
                  </a:lnTo>
                  <a:lnTo>
                    <a:pt x="1110" y="1325"/>
                  </a:lnTo>
                  <a:lnTo>
                    <a:pt x="1110" y="1323"/>
                  </a:lnTo>
                  <a:lnTo>
                    <a:pt x="1109" y="1323"/>
                  </a:lnTo>
                  <a:lnTo>
                    <a:pt x="1109" y="1320"/>
                  </a:lnTo>
                  <a:lnTo>
                    <a:pt x="1109" y="1320"/>
                  </a:lnTo>
                  <a:lnTo>
                    <a:pt x="1109" y="1320"/>
                  </a:lnTo>
                  <a:lnTo>
                    <a:pt x="1109" y="1317"/>
                  </a:lnTo>
                  <a:lnTo>
                    <a:pt x="1112" y="1310"/>
                  </a:lnTo>
                  <a:lnTo>
                    <a:pt x="1112" y="1310"/>
                  </a:lnTo>
                  <a:lnTo>
                    <a:pt x="1112" y="1307"/>
                  </a:lnTo>
                  <a:lnTo>
                    <a:pt x="1110" y="1305"/>
                  </a:lnTo>
                  <a:lnTo>
                    <a:pt x="1110" y="1304"/>
                  </a:lnTo>
                  <a:lnTo>
                    <a:pt x="1110" y="1304"/>
                  </a:lnTo>
                  <a:lnTo>
                    <a:pt x="1110" y="1304"/>
                  </a:lnTo>
                  <a:lnTo>
                    <a:pt x="1109" y="1302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7" y="1299"/>
                  </a:lnTo>
                  <a:lnTo>
                    <a:pt x="1109" y="1298"/>
                  </a:lnTo>
                  <a:lnTo>
                    <a:pt x="1110" y="1296"/>
                  </a:lnTo>
                  <a:lnTo>
                    <a:pt x="1113" y="1296"/>
                  </a:lnTo>
                  <a:lnTo>
                    <a:pt x="1113" y="1295"/>
                  </a:lnTo>
                  <a:lnTo>
                    <a:pt x="1112" y="1296"/>
                  </a:lnTo>
                  <a:lnTo>
                    <a:pt x="1110" y="1296"/>
                  </a:lnTo>
                  <a:lnTo>
                    <a:pt x="1107" y="1296"/>
                  </a:lnTo>
                  <a:lnTo>
                    <a:pt x="1107" y="1293"/>
                  </a:lnTo>
                  <a:lnTo>
                    <a:pt x="1109" y="1293"/>
                  </a:lnTo>
                  <a:lnTo>
                    <a:pt x="1109" y="1291"/>
                  </a:lnTo>
                  <a:lnTo>
                    <a:pt x="1109" y="1291"/>
                  </a:lnTo>
                  <a:lnTo>
                    <a:pt x="1107" y="1291"/>
                  </a:lnTo>
                  <a:lnTo>
                    <a:pt x="1107" y="1290"/>
                  </a:lnTo>
                  <a:lnTo>
                    <a:pt x="1109" y="1288"/>
                  </a:lnTo>
                  <a:lnTo>
                    <a:pt x="1109" y="1288"/>
                  </a:lnTo>
                  <a:lnTo>
                    <a:pt x="1110" y="1288"/>
                  </a:lnTo>
                  <a:lnTo>
                    <a:pt x="1109" y="1288"/>
                  </a:lnTo>
                  <a:lnTo>
                    <a:pt x="1107" y="1288"/>
                  </a:lnTo>
                  <a:lnTo>
                    <a:pt x="1106" y="1288"/>
                  </a:lnTo>
                  <a:lnTo>
                    <a:pt x="1104" y="1288"/>
                  </a:lnTo>
                  <a:lnTo>
                    <a:pt x="1103" y="1288"/>
                  </a:lnTo>
                  <a:lnTo>
                    <a:pt x="1103" y="1288"/>
                  </a:lnTo>
                  <a:lnTo>
                    <a:pt x="1104" y="1288"/>
                  </a:lnTo>
                  <a:lnTo>
                    <a:pt x="1104" y="1290"/>
                  </a:lnTo>
                  <a:lnTo>
                    <a:pt x="1103" y="1291"/>
                  </a:lnTo>
                  <a:lnTo>
                    <a:pt x="1103" y="1291"/>
                  </a:lnTo>
                  <a:lnTo>
                    <a:pt x="1101" y="1293"/>
                  </a:lnTo>
                  <a:lnTo>
                    <a:pt x="1101" y="1293"/>
                  </a:lnTo>
                  <a:lnTo>
                    <a:pt x="1101" y="1295"/>
                  </a:lnTo>
                  <a:lnTo>
                    <a:pt x="1101" y="1295"/>
                  </a:lnTo>
                  <a:lnTo>
                    <a:pt x="1103" y="1295"/>
                  </a:lnTo>
                  <a:lnTo>
                    <a:pt x="1103" y="1295"/>
                  </a:lnTo>
                  <a:lnTo>
                    <a:pt x="1104" y="1296"/>
                  </a:lnTo>
                  <a:lnTo>
                    <a:pt x="1104" y="1298"/>
                  </a:lnTo>
                  <a:lnTo>
                    <a:pt x="1101" y="1302"/>
                  </a:lnTo>
                  <a:lnTo>
                    <a:pt x="1101" y="1302"/>
                  </a:lnTo>
                  <a:lnTo>
                    <a:pt x="1095" y="1305"/>
                  </a:lnTo>
                  <a:lnTo>
                    <a:pt x="1094" y="1307"/>
                  </a:lnTo>
                  <a:lnTo>
                    <a:pt x="1089" y="1308"/>
                  </a:lnTo>
                  <a:lnTo>
                    <a:pt x="1086" y="1308"/>
                  </a:lnTo>
                  <a:lnTo>
                    <a:pt x="1085" y="1308"/>
                  </a:lnTo>
                  <a:lnTo>
                    <a:pt x="1082" y="1307"/>
                  </a:lnTo>
                  <a:lnTo>
                    <a:pt x="1077" y="1304"/>
                  </a:lnTo>
                  <a:lnTo>
                    <a:pt x="1077" y="1302"/>
                  </a:lnTo>
                  <a:lnTo>
                    <a:pt x="1072" y="1298"/>
                  </a:lnTo>
                  <a:lnTo>
                    <a:pt x="1071" y="1296"/>
                  </a:lnTo>
                  <a:lnTo>
                    <a:pt x="1068" y="1293"/>
                  </a:lnTo>
                  <a:lnTo>
                    <a:pt x="1066" y="1291"/>
                  </a:lnTo>
                  <a:lnTo>
                    <a:pt x="1063" y="1288"/>
                  </a:lnTo>
                  <a:lnTo>
                    <a:pt x="1063" y="1288"/>
                  </a:lnTo>
                  <a:lnTo>
                    <a:pt x="1063" y="1287"/>
                  </a:lnTo>
                  <a:lnTo>
                    <a:pt x="1065" y="1285"/>
                  </a:lnTo>
                  <a:lnTo>
                    <a:pt x="1065" y="1285"/>
                  </a:lnTo>
                  <a:lnTo>
                    <a:pt x="1066" y="1287"/>
                  </a:lnTo>
                  <a:lnTo>
                    <a:pt x="1066" y="1287"/>
                  </a:lnTo>
                  <a:lnTo>
                    <a:pt x="1068" y="1288"/>
                  </a:lnTo>
                  <a:lnTo>
                    <a:pt x="1071" y="1285"/>
                  </a:lnTo>
                  <a:lnTo>
                    <a:pt x="1072" y="1287"/>
                  </a:lnTo>
                  <a:lnTo>
                    <a:pt x="1072" y="1285"/>
                  </a:lnTo>
                  <a:lnTo>
                    <a:pt x="1074" y="1285"/>
                  </a:lnTo>
                  <a:lnTo>
                    <a:pt x="1075" y="1284"/>
                  </a:lnTo>
                  <a:lnTo>
                    <a:pt x="1077" y="1284"/>
                  </a:lnTo>
                  <a:lnTo>
                    <a:pt x="1078" y="1284"/>
                  </a:lnTo>
                  <a:lnTo>
                    <a:pt x="1080" y="1281"/>
                  </a:lnTo>
                  <a:lnTo>
                    <a:pt x="1082" y="1279"/>
                  </a:lnTo>
                  <a:lnTo>
                    <a:pt x="1083" y="1278"/>
                  </a:lnTo>
                  <a:lnTo>
                    <a:pt x="1082" y="1278"/>
                  </a:lnTo>
                  <a:lnTo>
                    <a:pt x="1082" y="1276"/>
                  </a:lnTo>
                  <a:lnTo>
                    <a:pt x="1082" y="1278"/>
                  </a:lnTo>
                  <a:lnTo>
                    <a:pt x="1082" y="1278"/>
                  </a:lnTo>
                  <a:lnTo>
                    <a:pt x="1080" y="1279"/>
                  </a:lnTo>
                  <a:lnTo>
                    <a:pt x="1080" y="1279"/>
                  </a:lnTo>
                  <a:lnTo>
                    <a:pt x="1078" y="1279"/>
                  </a:lnTo>
                  <a:lnTo>
                    <a:pt x="1078" y="1279"/>
                  </a:lnTo>
                  <a:lnTo>
                    <a:pt x="1077" y="1279"/>
                  </a:lnTo>
                  <a:lnTo>
                    <a:pt x="1074" y="1281"/>
                  </a:lnTo>
                  <a:lnTo>
                    <a:pt x="1072" y="1281"/>
                  </a:lnTo>
                  <a:lnTo>
                    <a:pt x="1072" y="1281"/>
                  </a:lnTo>
                  <a:lnTo>
                    <a:pt x="1066" y="1281"/>
                  </a:lnTo>
                  <a:lnTo>
                    <a:pt x="1062" y="1278"/>
                  </a:lnTo>
                  <a:lnTo>
                    <a:pt x="1059" y="1276"/>
                  </a:lnTo>
                  <a:lnTo>
                    <a:pt x="1057" y="1273"/>
                  </a:lnTo>
                  <a:lnTo>
                    <a:pt x="1057" y="1270"/>
                  </a:lnTo>
                  <a:lnTo>
                    <a:pt x="1057" y="1270"/>
                  </a:lnTo>
                  <a:lnTo>
                    <a:pt x="1059" y="1269"/>
                  </a:lnTo>
                  <a:lnTo>
                    <a:pt x="1060" y="1267"/>
                  </a:lnTo>
                  <a:lnTo>
                    <a:pt x="1059" y="1267"/>
                  </a:lnTo>
                  <a:lnTo>
                    <a:pt x="1057" y="1269"/>
                  </a:lnTo>
                  <a:lnTo>
                    <a:pt x="1057" y="1269"/>
                  </a:lnTo>
                  <a:lnTo>
                    <a:pt x="1056" y="1270"/>
                  </a:lnTo>
                  <a:lnTo>
                    <a:pt x="1054" y="1270"/>
                  </a:lnTo>
                  <a:lnTo>
                    <a:pt x="1054" y="1269"/>
                  </a:lnTo>
                  <a:lnTo>
                    <a:pt x="1054" y="1267"/>
                  </a:lnTo>
                  <a:lnTo>
                    <a:pt x="1053" y="1267"/>
                  </a:lnTo>
                  <a:lnTo>
                    <a:pt x="1053" y="1269"/>
                  </a:lnTo>
                  <a:lnTo>
                    <a:pt x="1053" y="1267"/>
                  </a:lnTo>
                  <a:lnTo>
                    <a:pt x="1053" y="1267"/>
                  </a:lnTo>
                  <a:lnTo>
                    <a:pt x="1051" y="1267"/>
                  </a:lnTo>
                  <a:lnTo>
                    <a:pt x="1051" y="1267"/>
                  </a:lnTo>
                  <a:lnTo>
                    <a:pt x="1050" y="1266"/>
                  </a:lnTo>
                  <a:lnTo>
                    <a:pt x="1050" y="1267"/>
                  </a:lnTo>
                  <a:lnTo>
                    <a:pt x="1048" y="1267"/>
                  </a:lnTo>
                  <a:lnTo>
                    <a:pt x="1047" y="1267"/>
                  </a:lnTo>
                  <a:lnTo>
                    <a:pt x="1047" y="1266"/>
                  </a:lnTo>
                  <a:lnTo>
                    <a:pt x="1047" y="1267"/>
                  </a:lnTo>
                  <a:lnTo>
                    <a:pt x="1045" y="1266"/>
                  </a:lnTo>
                  <a:lnTo>
                    <a:pt x="1045" y="1264"/>
                  </a:lnTo>
                  <a:lnTo>
                    <a:pt x="1045" y="1264"/>
                  </a:lnTo>
                  <a:lnTo>
                    <a:pt x="1045" y="1264"/>
                  </a:lnTo>
                  <a:lnTo>
                    <a:pt x="1044" y="1264"/>
                  </a:lnTo>
                  <a:lnTo>
                    <a:pt x="1044" y="1263"/>
                  </a:lnTo>
                  <a:lnTo>
                    <a:pt x="1044" y="1261"/>
                  </a:lnTo>
                  <a:lnTo>
                    <a:pt x="1042" y="1260"/>
                  </a:lnTo>
                  <a:lnTo>
                    <a:pt x="1042" y="1255"/>
                  </a:lnTo>
                  <a:lnTo>
                    <a:pt x="1041" y="1253"/>
                  </a:lnTo>
                  <a:lnTo>
                    <a:pt x="1036" y="1253"/>
                  </a:lnTo>
                  <a:lnTo>
                    <a:pt x="1036" y="1252"/>
                  </a:lnTo>
                  <a:lnTo>
                    <a:pt x="1036" y="1250"/>
                  </a:lnTo>
                  <a:lnTo>
                    <a:pt x="1036" y="1249"/>
                  </a:lnTo>
                  <a:lnTo>
                    <a:pt x="1034" y="1246"/>
                  </a:lnTo>
                  <a:lnTo>
                    <a:pt x="1033" y="1244"/>
                  </a:lnTo>
                  <a:lnTo>
                    <a:pt x="1033" y="1243"/>
                  </a:lnTo>
                  <a:lnTo>
                    <a:pt x="1031" y="1243"/>
                  </a:lnTo>
                  <a:lnTo>
                    <a:pt x="1030" y="1243"/>
                  </a:lnTo>
                  <a:lnTo>
                    <a:pt x="1028" y="1244"/>
                  </a:lnTo>
                  <a:lnTo>
                    <a:pt x="1028" y="1244"/>
                  </a:lnTo>
                  <a:lnTo>
                    <a:pt x="1031" y="1244"/>
                  </a:lnTo>
                  <a:lnTo>
                    <a:pt x="1031" y="1244"/>
                  </a:lnTo>
                  <a:lnTo>
                    <a:pt x="1033" y="1246"/>
                  </a:lnTo>
                  <a:lnTo>
                    <a:pt x="1031" y="1246"/>
                  </a:lnTo>
                  <a:lnTo>
                    <a:pt x="1031" y="1244"/>
                  </a:lnTo>
                  <a:lnTo>
                    <a:pt x="1030" y="1244"/>
                  </a:lnTo>
                  <a:lnTo>
                    <a:pt x="1025" y="1246"/>
                  </a:lnTo>
                  <a:lnTo>
                    <a:pt x="1022" y="1246"/>
                  </a:lnTo>
                  <a:lnTo>
                    <a:pt x="1019" y="1246"/>
                  </a:lnTo>
                  <a:lnTo>
                    <a:pt x="1015" y="1247"/>
                  </a:lnTo>
                  <a:lnTo>
                    <a:pt x="1012" y="1247"/>
                  </a:lnTo>
                  <a:lnTo>
                    <a:pt x="1010" y="1249"/>
                  </a:lnTo>
                  <a:lnTo>
                    <a:pt x="1010" y="1249"/>
                  </a:lnTo>
                  <a:lnTo>
                    <a:pt x="1009" y="1247"/>
                  </a:lnTo>
                  <a:lnTo>
                    <a:pt x="1004" y="1247"/>
                  </a:lnTo>
                  <a:lnTo>
                    <a:pt x="1004" y="1246"/>
                  </a:lnTo>
                  <a:lnTo>
                    <a:pt x="1003" y="1246"/>
                  </a:lnTo>
                  <a:lnTo>
                    <a:pt x="1003" y="1246"/>
                  </a:lnTo>
                  <a:lnTo>
                    <a:pt x="1001" y="1247"/>
                  </a:lnTo>
                  <a:lnTo>
                    <a:pt x="999" y="1246"/>
                  </a:lnTo>
                  <a:lnTo>
                    <a:pt x="996" y="1246"/>
                  </a:lnTo>
                  <a:lnTo>
                    <a:pt x="996" y="1247"/>
                  </a:lnTo>
                  <a:lnTo>
                    <a:pt x="996" y="1249"/>
                  </a:lnTo>
                  <a:lnTo>
                    <a:pt x="993" y="1249"/>
                  </a:lnTo>
                  <a:lnTo>
                    <a:pt x="992" y="1247"/>
                  </a:lnTo>
                  <a:lnTo>
                    <a:pt x="990" y="1249"/>
                  </a:lnTo>
                  <a:lnTo>
                    <a:pt x="986" y="1247"/>
                  </a:lnTo>
                  <a:lnTo>
                    <a:pt x="984" y="1247"/>
                  </a:lnTo>
                  <a:lnTo>
                    <a:pt x="983" y="1249"/>
                  </a:lnTo>
                  <a:lnTo>
                    <a:pt x="983" y="1249"/>
                  </a:lnTo>
                  <a:lnTo>
                    <a:pt x="981" y="1249"/>
                  </a:lnTo>
                  <a:lnTo>
                    <a:pt x="981" y="1249"/>
                  </a:lnTo>
                  <a:lnTo>
                    <a:pt x="980" y="1249"/>
                  </a:lnTo>
                  <a:lnTo>
                    <a:pt x="980" y="1249"/>
                  </a:lnTo>
                  <a:lnTo>
                    <a:pt x="978" y="1249"/>
                  </a:lnTo>
                  <a:lnTo>
                    <a:pt x="977" y="1249"/>
                  </a:lnTo>
                  <a:lnTo>
                    <a:pt x="975" y="1249"/>
                  </a:lnTo>
                  <a:lnTo>
                    <a:pt x="972" y="1249"/>
                  </a:lnTo>
                  <a:lnTo>
                    <a:pt x="972" y="1249"/>
                  </a:lnTo>
                  <a:lnTo>
                    <a:pt x="971" y="1250"/>
                  </a:lnTo>
                  <a:lnTo>
                    <a:pt x="969" y="1249"/>
                  </a:lnTo>
                  <a:lnTo>
                    <a:pt x="968" y="1249"/>
                  </a:lnTo>
                  <a:lnTo>
                    <a:pt x="962" y="1247"/>
                  </a:lnTo>
                  <a:lnTo>
                    <a:pt x="962" y="1247"/>
                  </a:lnTo>
                  <a:lnTo>
                    <a:pt x="960" y="1246"/>
                  </a:lnTo>
                  <a:lnTo>
                    <a:pt x="960" y="1246"/>
                  </a:lnTo>
                  <a:lnTo>
                    <a:pt x="958" y="1247"/>
                  </a:lnTo>
                  <a:lnTo>
                    <a:pt x="954" y="1246"/>
                  </a:lnTo>
                  <a:lnTo>
                    <a:pt x="952" y="1246"/>
                  </a:lnTo>
                  <a:lnTo>
                    <a:pt x="951" y="1246"/>
                  </a:lnTo>
                  <a:lnTo>
                    <a:pt x="949" y="1246"/>
                  </a:lnTo>
                  <a:lnTo>
                    <a:pt x="946" y="1244"/>
                  </a:lnTo>
                  <a:lnTo>
                    <a:pt x="943" y="1246"/>
                  </a:lnTo>
                  <a:lnTo>
                    <a:pt x="942" y="1246"/>
                  </a:lnTo>
                  <a:lnTo>
                    <a:pt x="939" y="1244"/>
                  </a:lnTo>
                  <a:lnTo>
                    <a:pt x="936" y="1243"/>
                  </a:lnTo>
                  <a:lnTo>
                    <a:pt x="933" y="1243"/>
                  </a:lnTo>
                  <a:lnTo>
                    <a:pt x="931" y="1243"/>
                  </a:lnTo>
                  <a:lnTo>
                    <a:pt x="930" y="1243"/>
                  </a:lnTo>
                  <a:lnTo>
                    <a:pt x="928" y="1241"/>
                  </a:lnTo>
                  <a:lnTo>
                    <a:pt x="927" y="1243"/>
                  </a:lnTo>
                  <a:lnTo>
                    <a:pt x="925" y="1241"/>
                  </a:lnTo>
                  <a:lnTo>
                    <a:pt x="920" y="1241"/>
                  </a:lnTo>
                  <a:lnTo>
                    <a:pt x="919" y="1238"/>
                  </a:lnTo>
                  <a:lnTo>
                    <a:pt x="919" y="1237"/>
                  </a:lnTo>
                  <a:lnTo>
                    <a:pt x="919" y="1235"/>
                  </a:lnTo>
                  <a:lnTo>
                    <a:pt x="917" y="1232"/>
                  </a:lnTo>
                  <a:lnTo>
                    <a:pt x="917" y="1229"/>
                  </a:lnTo>
                  <a:lnTo>
                    <a:pt x="917" y="1226"/>
                  </a:lnTo>
                  <a:lnTo>
                    <a:pt x="916" y="1225"/>
                  </a:lnTo>
                  <a:lnTo>
                    <a:pt x="916" y="1225"/>
                  </a:lnTo>
                  <a:lnTo>
                    <a:pt x="914" y="1223"/>
                  </a:lnTo>
                  <a:lnTo>
                    <a:pt x="913" y="1222"/>
                  </a:lnTo>
                  <a:lnTo>
                    <a:pt x="908" y="1222"/>
                  </a:lnTo>
                  <a:lnTo>
                    <a:pt x="908" y="1222"/>
                  </a:lnTo>
                  <a:lnTo>
                    <a:pt x="905" y="1222"/>
                  </a:lnTo>
                  <a:lnTo>
                    <a:pt x="904" y="1223"/>
                  </a:lnTo>
                  <a:lnTo>
                    <a:pt x="899" y="1225"/>
                  </a:lnTo>
                  <a:lnTo>
                    <a:pt x="899" y="1225"/>
                  </a:lnTo>
                  <a:lnTo>
                    <a:pt x="898" y="1226"/>
                  </a:lnTo>
                  <a:lnTo>
                    <a:pt x="898" y="1228"/>
                  </a:lnTo>
                  <a:lnTo>
                    <a:pt x="896" y="1228"/>
                  </a:lnTo>
                  <a:lnTo>
                    <a:pt x="893" y="1228"/>
                  </a:lnTo>
                  <a:lnTo>
                    <a:pt x="890" y="1231"/>
                  </a:lnTo>
                  <a:lnTo>
                    <a:pt x="889" y="1231"/>
                  </a:lnTo>
                  <a:lnTo>
                    <a:pt x="887" y="1231"/>
                  </a:lnTo>
                  <a:lnTo>
                    <a:pt x="886" y="1229"/>
                  </a:lnTo>
                  <a:lnTo>
                    <a:pt x="882" y="1228"/>
                  </a:lnTo>
                  <a:lnTo>
                    <a:pt x="881" y="1228"/>
                  </a:lnTo>
                  <a:lnTo>
                    <a:pt x="878" y="1228"/>
                  </a:lnTo>
                  <a:lnTo>
                    <a:pt x="876" y="1228"/>
                  </a:lnTo>
                  <a:lnTo>
                    <a:pt x="873" y="1226"/>
                  </a:lnTo>
                  <a:lnTo>
                    <a:pt x="873" y="1225"/>
                  </a:lnTo>
                  <a:lnTo>
                    <a:pt x="872" y="1225"/>
                  </a:lnTo>
                  <a:lnTo>
                    <a:pt x="867" y="1222"/>
                  </a:lnTo>
                  <a:lnTo>
                    <a:pt x="864" y="1220"/>
                  </a:lnTo>
                  <a:lnTo>
                    <a:pt x="863" y="1218"/>
                  </a:lnTo>
                  <a:lnTo>
                    <a:pt x="863" y="1217"/>
                  </a:lnTo>
                  <a:lnTo>
                    <a:pt x="861" y="1215"/>
                  </a:lnTo>
                  <a:lnTo>
                    <a:pt x="858" y="1214"/>
                  </a:lnTo>
                  <a:lnTo>
                    <a:pt x="855" y="1212"/>
                  </a:lnTo>
                  <a:lnTo>
                    <a:pt x="854" y="1212"/>
                  </a:lnTo>
                  <a:lnTo>
                    <a:pt x="851" y="1212"/>
                  </a:lnTo>
                  <a:lnTo>
                    <a:pt x="851" y="1212"/>
                  </a:lnTo>
                  <a:lnTo>
                    <a:pt x="849" y="1211"/>
                  </a:lnTo>
                  <a:lnTo>
                    <a:pt x="846" y="1208"/>
                  </a:lnTo>
                  <a:lnTo>
                    <a:pt x="846" y="1208"/>
                  </a:lnTo>
                  <a:lnTo>
                    <a:pt x="845" y="1205"/>
                  </a:lnTo>
                  <a:lnTo>
                    <a:pt x="845" y="1203"/>
                  </a:lnTo>
                  <a:lnTo>
                    <a:pt x="843" y="1200"/>
                  </a:lnTo>
                  <a:lnTo>
                    <a:pt x="843" y="1199"/>
                  </a:lnTo>
                  <a:lnTo>
                    <a:pt x="841" y="1199"/>
                  </a:lnTo>
                  <a:lnTo>
                    <a:pt x="841" y="1197"/>
                  </a:lnTo>
                  <a:lnTo>
                    <a:pt x="841" y="1196"/>
                  </a:lnTo>
                  <a:lnTo>
                    <a:pt x="841" y="1196"/>
                  </a:lnTo>
                  <a:lnTo>
                    <a:pt x="840" y="1194"/>
                  </a:lnTo>
                  <a:lnTo>
                    <a:pt x="838" y="1194"/>
                  </a:lnTo>
                  <a:lnTo>
                    <a:pt x="838" y="1193"/>
                  </a:lnTo>
                  <a:lnTo>
                    <a:pt x="838" y="1191"/>
                  </a:lnTo>
                  <a:lnTo>
                    <a:pt x="838" y="1190"/>
                  </a:lnTo>
                  <a:lnTo>
                    <a:pt x="837" y="1188"/>
                  </a:lnTo>
                  <a:lnTo>
                    <a:pt x="835" y="1187"/>
                  </a:lnTo>
                  <a:lnTo>
                    <a:pt x="834" y="1184"/>
                  </a:lnTo>
                  <a:lnTo>
                    <a:pt x="832" y="1184"/>
                  </a:lnTo>
                  <a:lnTo>
                    <a:pt x="832" y="1182"/>
                  </a:lnTo>
                  <a:lnTo>
                    <a:pt x="831" y="1179"/>
                  </a:lnTo>
                  <a:lnTo>
                    <a:pt x="831" y="1179"/>
                  </a:lnTo>
                  <a:lnTo>
                    <a:pt x="825" y="1182"/>
                  </a:lnTo>
                  <a:lnTo>
                    <a:pt x="823" y="1180"/>
                  </a:lnTo>
                  <a:lnTo>
                    <a:pt x="819" y="1177"/>
                  </a:lnTo>
                  <a:lnTo>
                    <a:pt x="819" y="1177"/>
                  </a:lnTo>
                  <a:lnTo>
                    <a:pt x="819" y="1177"/>
                  </a:lnTo>
                  <a:lnTo>
                    <a:pt x="819" y="1176"/>
                  </a:lnTo>
                  <a:lnTo>
                    <a:pt x="820" y="1176"/>
                  </a:lnTo>
                  <a:lnTo>
                    <a:pt x="820" y="1177"/>
                  </a:lnTo>
                  <a:lnTo>
                    <a:pt x="822" y="1176"/>
                  </a:lnTo>
                  <a:lnTo>
                    <a:pt x="822" y="1176"/>
                  </a:lnTo>
                  <a:lnTo>
                    <a:pt x="820" y="1174"/>
                  </a:lnTo>
                  <a:lnTo>
                    <a:pt x="819" y="1174"/>
                  </a:lnTo>
                  <a:lnTo>
                    <a:pt x="819" y="1176"/>
                  </a:lnTo>
                  <a:lnTo>
                    <a:pt x="817" y="1176"/>
                  </a:lnTo>
                  <a:lnTo>
                    <a:pt x="817" y="1177"/>
                  </a:lnTo>
                  <a:lnTo>
                    <a:pt x="817" y="1179"/>
                  </a:lnTo>
                  <a:lnTo>
                    <a:pt x="817" y="1180"/>
                  </a:lnTo>
                  <a:lnTo>
                    <a:pt x="817" y="1180"/>
                  </a:lnTo>
                  <a:lnTo>
                    <a:pt x="816" y="1182"/>
                  </a:lnTo>
                  <a:lnTo>
                    <a:pt x="814" y="1182"/>
                  </a:lnTo>
                  <a:lnTo>
                    <a:pt x="813" y="1182"/>
                  </a:lnTo>
                  <a:lnTo>
                    <a:pt x="813" y="1182"/>
                  </a:lnTo>
                  <a:lnTo>
                    <a:pt x="811" y="1184"/>
                  </a:lnTo>
                  <a:lnTo>
                    <a:pt x="811" y="1182"/>
                  </a:lnTo>
                  <a:lnTo>
                    <a:pt x="808" y="1182"/>
                  </a:lnTo>
                  <a:lnTo>
                    <a:pt x="807" y="1182"/>
                  </a:lnTo>
                  <a:lnTo>
                    <a:pt x="807" y="1182"/>
                  </a:lnTo>
                  <a:lnTo>
                    <a:pt x="807" y="1182"/>
                  </a:lnTo>
                  <a:lnTo>
                    <a:pt x="805" y="1184"/>
                  </a:lnTo>
                  <a:lnTo>
                    <a:pt x="807" y="1185"/>
                  </a:lnTo>
                  <a:lnTo>
                    <a:pt x="807" y="1187"/>
                  </a:lnTo>
                  <a:lnTo>
                    <a:pt x="808" y="1188"/>
                  </a:lnTo>
                  <a:lnTo>
                    <a:pt x="808" y="1188"/>
                  </a:lnTo>
                  <a:lnTo>
                    <a:pt x="807" y="1188"/>
                  </a:lnTo>
                  <a:lnTo>
                    <a:pt x="807" y="1188"/>
                  </a:lnTo>
                  <a:lnTo>
                    <a:pt x="805" y="1188"/>
                  </a:lnTo>
                  <a:lnTo>
                    <a:pt x="803" y="1190"/>
                  </a:lnTo>
                  <a:lnTo>
                    <a:pt x="802" y="1190"/>
                  </a:lnTo>
                  <a:lnTo>
                    <a:pt x="802" y="1191"/>
                  </a:lnTo>
                  <a:lnTo>
                    <a:pt x="803" y="1191"/>
                  </a:lnTo>
                  <a:lnTo>
                    <a:pt x="805" y="1191"/>
                  </a:lnTo>
                  <a:lnTo>
                    <a:pt x="807" y="1191"/>
                  </a:lnTo>
                  <a:lnTo>
                    <a:pt x="807" y="1191"/>
                  </a:lnTo>
                  <a:lnTo>
                    <a:pt x="807" y="1193"/>
                  </a:lnTo>
                  <a:lnTo>
                    <a:pt x="807" y="1193"/>
                  </a:lnTo>
                  <a:lnTo>
                    <a:pt x="808" y="1197"/>
                  </a:lnTo>
                  <a:lnTo>
                    <a:pt x="810" y="1197"/>
                  </a:lnTo>
                  <a:lnTo>
                    <a:pt x="810" y="1200"/>
                  </a:lnTo>
                  <a:lnTo>
                    <a:pt x="811" y="1200"/>
                  </a:lnTo>
                  <a:lnTo>
                    <a:pt x="811" y="1202"/>
                  </a:lnTo>
                  <a:lnTo>
                    <a:pt x="811" y="1203"/>
                  </a:lnTo>
                  <a:lnTo>
                    <a:pt x="813" y="1203"/>
                  </a:lnTo>
                  <a:lnTo>
                    <a:pt x="813" y="1205"/>
                  </a:lnTo>
                  <a:lnTo>
                    <a:pt x="814" y="1208"/>
                  </a:lnTo>
                  <a:lnTo>
                    <a:pt x="816" y="1211"/>
                  </a:lnTo>
                  <a:lnTo>
                    <a:pt x="816" y="1211"/>
                  </a:lnTo>
                  <a:lnTo>
                    <a:pt x="816" y="1212"/>
                  </a:lnTo>
                  <a:lnTo>
                    <a:pt x="816" y="1214"/>
                  </a:lnTo>
                  <a:lnTo>
                    <a:pt x="816" y="1214"/>
                  </a:lnTo>
                  <a:lnTo>
                    <a:pt x="817" y="1215"/>
                  </a:lnTo>
                  <a:lnTo>
                    <a:pt x="819" y="1217"/>
                  </a:lnTo>
                  <a:lnTo>
                    <a:pt x="820" y="1217"/>
                  </a:lnTo>
                  <a:lnTo>
                    <a:pt x="822" y="1217"/>
                  </a:lnTo>
                  <a:lnTo>
                    <a:pt x="820" y="1218"/>
                  </a:lnTo>
                  <a:lnTo>
                    <a:pt x="822" y="1220"/>
                  </a:lnTo>
                  <a:lnTo>
                    <a:pt x="823" y="1222"/>
                  </a:lnTo>
                  <a:lnTo>
                    <a:pt x="825" y="1222"/>
                  </a:lnTo>
                  <a:lnTo>
                    <a:pt x="828" y="1225"/>
                  </a:lnTo>
                  <a:lnTo>
                    <a:pt x="831" y="1226"/>
                  </a:lnTo>
                  <a:lnTo>
                    <a:pt x="832" y="1229"/>
                  </a:lnTo>
                  <a:lnTo>
                    <a:pt x="832" y="1229"/>
                  </a:lnTo>
                  <a:lnTo>
                    <a:pt x="832" y="1229"/>
                  </a:lnTo>
                  <a:lnTo>
                    <a:pt x="831" y="1228"/>
                  </a:lnTo>
                  <a:lnTo>
                    <a:pt x="831" y="1229"/>
                  </a:lnTo>
                  <a:lnTo>
                    <a:pt x="831" y="1229"/>
                  </a:lnTo>
                  <a:lnTo>
                    <a:pt x="831" y="1231"/>
                  </a:lnTo>
                  <a:lnTo>
                    <a:pt x="832" y="1232"/>
                  </a:lnTo>
                  <a:lnTo>
                    <a:pt x="832" y="1232"/>
                  </a:lnTo>
                  <a:lnTo>
                    <a:pt x="834" y="1234"/>
                  </a:lnTo>
                  <a:lnTo>
                    <a:pt x="832" y="1237"/>
                  </a:lnTo>
                  <a:lnTo>
                    <a:pt x="832" y="1237"/>
                  </a:lnTo>
                  <a:lnTo>
                    <a:pt x="832" y="1237"/>
                  </a:lnTo>
                  <a:lnTo>
                    <a:pt x="831" y="1237"/>
                  </a:lnTo>
                  <a:lnTo>
                    <a:pt x="831" y="1237"/>
                  </a:lnTo>
                  <a:lnTo>
                    <a:pt x="831" y="1238"/>
                  </a:lnTo>
                  <a:lnTo>
                    <a:pt x="832" y="1240"/>
                  </a:lnTo>
                  <a:lnTo>
                    <a:pt x="832" y="1241"/>
                  </a:lnTo>
                  <a:lnTo>
                    <a:pt x="834" y="1243"/>
                  </a:lnTo>
                  <a:lnTo>
                    <a:pt x="834" y="1244"/>
                  </a:lnTo>
                  <a:lnTo>
                    <a:pt x="837" y="1246"/>
                  </a:lnTo>
                  <a:lnTo>
                    <a:pt x="837" y="1247"/>
                  </a:lnTo>
                  <a:lnTo>
                    <a:pt x="837" y="1250"/>
                  </a:lnTo>
                  <a:lnTo>
                    <a:pt x="838" y="1252"/>
                  </a:lnTo>
                  <a:lnTo>
                    <a:pt x="840" y="1253"/>
                  </a:lnTo>
                  <a:lnTo>
                    <a:pt x="840" y="1253"/>
                  </a:lnTo>
                  <a:lnTo>
                    <a:pt x="841" y="1253"/>
                  </a:lnTo>
                  <a:lnTo>
                    <a:pt x="841" y="1253"/>
                  </a:lnTo>
                  <a:lnTo>
                    <a:pt x="840" y="1249"/>
                  </a:lnTo>
                  <a:lnTo>
                    <a:pt x="840" y="1246"/>
                  </a:lnTo>
                  <a:lnTo>
                    <a:pt x="840" y="1246"/>
                  </a:lnTo>
                  <a:lnTo>
                    <a:pt x="840" y="1244"/>
                  </a:lnTo>
                  <a:lnTo>
                    <a:pt x="841" y="1243"/>
                  </a:lnTo>
                  <a:lnTo>
                    <a:pt x="841" y="1241"/>
                  </a:lnTo>
                  <a:lnTo>
                    <a:pt x="843" y="1238"/>
                  </a:lnTo>
                  <a:lnTo>
                    <a:pt x="845" y="1237"/>
                  </a:lnTo>
                  <a:lnTo>
                    <a:pt x="846" y="1235"/>
                  </a:lnTo>
                  <a:lnTo>
                    <a:pt x="848" y="1238"/>
                  </a:lnTo>
                  <a:lnTo>
                    <a:pt x="849" y="1240"/>
                  </a:lnTo>
                  <a:lnTo>
                    <a:pt x="851" y="1241"/>
                  </a:lnTo>
                  <a:lnTo>
                    <a:pt x="849" y="1243"/>
                  </a:lnTo>
                  <a:lnTo>
                    <a:pt x="849" y="1244"/>
                  </a:lnTo>
                  <a:lnTo>
                    <a:pt x="849" y="1246"/>
                  </a:lnTo>
                  <a:lnTo>
                    <a:pt x="849" y="1246"/>
                  </a:lnTo>
                  <a:lnTo>
                    <a:pt x="849" y="1247"/>
                  </a:lnTo>
                  <a:lnTo>
                    <a:pt x="851" y="1249"/>
                  </a:lnTo>
                  <a:lnTo>
                    <a:pt x="851" y="1250"/>
                  </a:lnTo>
                  <a:lnTo>
                    <a:pt x="851" y="1252"/>
                  </a:lnTo>
                  <a:lnTo>
                    <a:pt x="849" y="1253"/>
                  </a:lnTo>
                  <a:lnTo>
                    <a:pt x="848" y="1257"/>
                  </a:lnTo>
                  <a:lnTo>
                    <a:pt x="848" y="1257"/>
                  </a:lnTo>
                  <a:lnTo>
                    <a:pt x="846" y="1257"/>
                  </a:lnTo>
                  <a:lnTo>
                    <a:pt x="848" y="1257"/>
                  </a:lnTo>
                  <a:lnTo>
                    <a:pt x="848" y="1257"/>
                  </a:lnTo>
                  <a:lnTo>
                    <a:pt x="848" y="1258"/>
                  </a:lnTo>
                  <a:lnTo>
                    <a:pt x="848" y="1258"/>
                  </a:lnTo>
                  <a:lnTo>
                    <a:pt x="846" y="1260"/>
                  </a:lnTo>
                  <a:lnTo>
                    <a:pt x="848" y="1261"/>
                  </a:lnTo>
                  <a:lnTo>
                    <a:pt x="849" y="1261"/>
                  </a:lnTo>
                  <a:lnTo>
                    <a:pt x="849" y="1261"/>
                  </a:lnTo>
                  <a:lnTo>
                    <a:pt x="849" y="1261"/>
                  </a:lnTo>
                  <a:lnTo>
                    <a:pt x="851" y="1260"/>
                  </a:lnTo>
                  <a:lnTo>
                    <a:pt x="851" y="1261"/>
                  </a:lnTo>
                  <a:lnTo>
                    <a:pt x="851" y="1261"/>
                  </a:lnTo>
                  <a:lnTo>
                    <a:pt x="852" y="1261"/>
                  </a:lnTo>
                  <a:lnTo>
                    <a:pt x="852" y="1261"/>
                  </a:lnTo>
                  <a:lnTo>
                    <a:pt x="852" y="1264"/>
                  </a:lnTo>
                  <a:lnTo>
                    <a:pt x="854" y="1264"/>
                  </a:lnTo>
                  <a:lnTo>
                    <a:pt x="854" y="1266"/>
                  </a:lnTo>
                  <a:lnTo>
                    <a:pt x="857" y="1266"/>
                  </a:lnTo>
                  <a:lnTo>
                    <a:pt x="858" y="1266"/>
                  </a:lnTo>
                  <a:lnTo>
                    <a:pt x="861" y="1263"/>
                  </a:lnTo>
                  <a:lnTo>
                    <a:pt x="863" y="1263"/>
                  </a:lnTo>
                  <a:lnTo>
                    <a:pt x="867" y="1263"/>
                  </a:lnTo>
                  <a:lnTo>
                    <a:pt x="872" y="1264"/>
                  </a:lnTo>
                  <a:lnTo>
                    <a:pt x="878" y="1264"/>
                  </a:lnTo>
                  <a:lnTo>
                    <a:pt x="878" y="1264"/>
                  </a:lnTo>
                  <a:lnTo>
                    <a:pt x="881" y="1263"/>
                  </a:lnTo>
                  <a:lnTo>
                    <a:pt x="884" y="1261"/>
                  </a:lnTo>
                  <a:lnTo>
                    <a:pt x="884" y="1261"/>
                  </a:lnTo>
                  <a:lnTo>
                    <a:pt x="886" y="1260"/>
                  </a:lnTo>
                  <a:lnTo>
                    <a:pt x="886" y="1258"/>
                  </a:lnTo>
                  <a:lnTo>
                    <a:pt x="886" y="1258"/>
                  </a:lnTo>
                  <a:lnTo>
                    <a:pt x="887" y="1257"/>
                  </a:lnTo>
                  <a:lnTo>
                    <a:pt x="887" y="1257"/>
                  </a:lnTo>
                  <a:lnTo>
                    <a:pt x="887" y="1255"/>
                  </a:lnTo>
                  <a:lnTo>
                    <a:pt x="889" y="1253"/>
                  </a:lnTo>
                  <a:lnTo>
                    <a:pt x="893" y="1250"/>
                  </a:lnTo>
                  <a:lnTo>
                    <a:pt x="896" y="1247"/>
                  </a:lnTo>
                  <a:lnTo>
                    <a:pt x="896" y="1247"/>
                  </a:lnTo>
                  <a:lnTo>
                    <a:pt x="898" y="1246"/>
                  </a:lnTo>
                  <a:lnTo>
                    <a:pt x="898" y="1244"/>
                  </a:lnTo>
                  <a:lnTo>
                    <a:pt x="904" y="1241"/>
                  </a:lnTo>
                  <a:lnTo>
                    <a:pt x="904" y="1238"/>
                  </a:lnTo>
                  <a:lnTo>
                    <a:pt x="905" y="1237"/>
                  </a:lnTo>
                  <a:lnTo>
                    <a:pt x="905" y="1237"/>
                  </a:lnTo>
                  <a:lnTo>
                    <a:pt x="907" y="1235"/>
                  </a:lnTo>
                  <a:lnTo>
                    <a:pt x="907" y="1235"/>
                  </a:lnTo>
                  <a:lnTo>
                    <a:pt x="907" y="1235"/>
                  </a:lnTo>
                  <a:lnTo>
                    <a:pt x="908" y="1235"/>
                  </a:lnTo>
                  <a:lnTo>
                    <a:pt x="908" y="1234"/>
                  </a:lnTo>
                  <a:lnTo>
                    <a:pt x="908" y="1232"/>
                  </a:lnTo>
                  <a:lnTo>
                    <a:pt x="910" y="1234"/>
                  </a:lnTo>
                  <a:lnTo>
                    <a:pt x="910" y="1234"/>
                  </a:lnTo>
                  <a:lnTo>
                    <a:pt x="910" y="1235"/>
                  </a:lnTo>
                  <a:lnTo>
                    <a:pt x="910" y="1237"/>
                  </a:lnTo>
                  <a:lnTo>
                    <a:pt x="908" y="1240"/>
                  </a:lnTo>
                  <a:lnTo>
                    <a:pt x="908" y="1241"/>
                  </a:lnTo>
                  <a:lnTo>
                    <a:pt x="908" y="1241"/>
                  </a:lnTo>
                  <a:lnTo>
                    <a:pt x="908" y="1243"/>
                  </a:lnTo>
                  <a:lnTo>
                    <a:pt x="908" y="1244"/>
                  </a:lnTo>
                  <a:lnTo>
                    <a:pt x="908" y="1250"/>
                  </a:lnTo>
                  <a:lnTo>
                    <a:pt x="908" y="1252"/>
                  </a:lnTo>
                  <a:lnTo>
                    <a:pt x="910" y="1255"/>
                  </a:lnTo>
                  <a:lnTo>
                    <a:pt x="911" y="1258"/>
                  </a:lnTo>
                  <a:lnTo>
                    <a:pt x="914" y="1261"/>
                  </a:lnTo>
                  <a:lnTo>
                    <a:pt x="916" y="1263"/>
                  </a:lnTo>
                  <a:lnTo>
                    <a:pt x="917" y="1266"/>
                  </a:lnTo>
                  <a:lnTo>
                    <a:pt x="919" y="1266"/>
                  </a:lnTo>
                  <a:lnTo>
                    <a:pt x="924" y="1267"/>
                  </a:lnTo>
                  <a:lnTo>
                    <a:pt x="927" y="1269"/>
                  </a:lnTo>
                  <a:lnTo>
                    <a:pt x="930" y="1269"/>
                  </a:lnTo>
                  <a:lnTo>
                    <a:pt x="933" y="1270"/>
                  </a:lnTo>
                  <a:lnTo>
                    <a:pt x="934" y="1270"/>
                  </a:lnTo>
                  <a:lnTo>
                    <a:pt x="934" y="1270"/>
                  </a:lnTo>
                  <a:lnTo>
                    <a:pt x="936" y="1270"/>
                  </a:lnTo>
                  <a:lnTo>
                    <a:pt x="939" y="1272"/>
                  </a:lnTo>
                  <a:lnTo>
                    <a:pt x="939" y="1273"/>
                  </a:lnTo>
                  <a:lnTo>
                    <a:pt x="940" y="1273"/>
                  </a:lnTo>
                  <a:lnTo>
                    <a:pt x="940" y="1275"/>
                  </a:lnTo>
                  <a:lnTo>
                    <a:pt x="942" y="1276"/>
                  </a:lnTo>
                  <a:lnTo>
                    <a:pt x="943" y="1279"/>
                  </a:lnTo>
                  <a:lnTo>
                    <a:pt x="945" y="1281"/>
                  </a:lnTo>
                  <a:lnTo>
                    <a:pt x="946" y="1282"/>
                  </a:lnTo>
                  <a:lnTo>
                    <a:pt x="948" y="1284"/>
                  </a:lnTo>
                  <a:lnTo>
                    <a:pt x="949" y="1284"/>
                  </a:lnTo>
                  <a:lnTo>
                    <a:pt x="951" y="1285"/>
                  </a:lnTo>
                  <a:lnTo>
                    <a:pt x="951" y="1285"/>
                  </a:lnTo>
                  <a:lnTo>
                    <a:pt x="951" y="1287"/>
                  </a:lnTo>
                  <a:lnTo>
                    <a:pt x="951" y="1288"/>
                  </a:lnTo>
                  <a:lnTo>
                    <a:pt x="949" y="1291"/>
                  </a:lnTo>
                  <a:lnTo>
                    <a:pt x="949" y="1291"/>
                  </a:lnTo>
                  <a:lnTo>
                    <a:pt x="948" y="1295"/>
                  </a:lnTo>
                  <a:lnTo>
                    <a:pt x="946" y="1298"/>
                  </a:lnTo>
                  <a:lnTo>
                    <a:pt x="945" y="1299"/>
                  </a:lnTo>
                  <a:lnTo>
                    <a:pt x="942" y="1301"/>
                  </a:lnTo>
                  <a:lnTo>
                    <a:pt x="940" y="1304"/>
                  </a:lnTo>
                  <a:lnTo>
                    <a:pt x="937" y="1307"/>
                  </a:lnTo>
                  <a:lnTo>
                    <a:pt x="936" y="1311"/>
                  </a:lnTo>
                  <a:lnTo>
                    <a:pt x="934" y="1313"/>
                  </a:lnTo>
                  <a:lnTo>
                    <a:pt x="933" y="1313"/>
                  </a:lnTo>
                  <a:lnTo>
                    <a:pt x="933" y="1313"/>
                  </a:lnTo>
                  <a:lnTo>
                    <a:pt x="931" y="1313"/>
                  </a:lnTo>
                  <a:lnTo>
                    <a:pt x="931" y="1311"/>
                  </a:lnTo>
                  <a:lnTo>
                    <a:pt x="931" y="1310"/>
                  </a:lnTo>
                  <a:lnTo>
                    <a:pt x="931" y="1310"/>
                  </a:lnTo>
                  <a:lnTo>
                    <a:pt x="930" y="1310"/>
                  </a:lnTo>
                  <a:lnTo>
                    <a:pt x="928" y="1313"/>
                  </a:lnTo>
                  <a:lnTo>
                    <a:pt x="927" y="1314"/>
                  </a:lnTo>
                  <a:lnTo>
                    <a:pt x="927" y="1316"/>
                  </a:lnTo>
                  <a:lnTo>
                    <a:pt x="927" y="1319"/>
                  </a:lnTo>
                  <a:lnTo>
                    <a:pt x="925" y="1320"/>
                  </a:lnTo>
                  <a:lnTo>
                    <a:pt x="925" y="1322"/>
                  </a:lnTo>
                  <a:lnTo>
                    <a:pt x="925" y="1323"/>
                  </a:lnTo>
                  <a:lnTo>
                    <a:pt x="927" y="1325"/>
                  </a:lnTo>
                  <a:lnTo>
                    <a:pt x="927" y="1328"/>
                  </a:lnTo>
                  <a:lnTo>
                    <a:pt x="927" y="1329"/>
                  </a:lnTo>
                  <a:lnTo>
                    <a:pt x="927" y="1331"/>
                  </a:lnTo>
                  <a:lnTo>
                    <a:pt x="925" y="1331"/>
                  </a:lnTo>
                  <a:lnTo>
                    <a:pt x="925" y="1331"/>
                  </a:lnTo>
                  <a:lnTo>
                    <a:pt x="922" y="1331"/>
                  </a:lnTo>
                  <a:lnTo>
                    <a:pt x="919" y="1333"/>
                  </a:lnTo>
                  <a:lnTo>
                    <a:pt x="916" y="1333"/>
                  </a:lnTo>
                  <a:lnTo>
                    <a:pt x="914" y="1334"/>
                  </a:lnTo>
                  <a:lnTo>
                    <a:pt x="913" y="1336"/>
                  </a:lnTo>
                  <a:lnTo>
                    <a:pt x="911" y="1342"/>
                  </a:lnTo>
                  <a:lnTo>
                    <a:pt x="908" y="1345"/>
                  </a:lnTo>
                  <a:lnTo>
                    <a:pt x="907" y="1345"/>
                  </a:lnTo>
                  <a:lnTo>
                    <a:pt x="904" y="1345"/>
                  </a:lnTo>
                  <a:lnTo>
                    <a:pt x="899" y="1345"/>
                  </a:lnTo>
                  <a:lnTo>
                    <a:pt x="898" y="1346"/>
                  </a:lnTo>
                  <a:lnTo>
                    <a:pt x="895" y="1349"/>
                  </a:lnTo>
                  <a:lnTo>
                    <a:pt x="895" y="1351"/>
                  </a:lnTo>
                  <a:lnTo>
                    <a:pt x="895" y="1351"/>
                  </a:lnTo>
                  <a:lnTo>
                    <a:pt x="896" y="1352"/>
                  </a:lnTo>
                  <a:lnTo>
                    <a:pt x="895" y="1352"/>
                  </a:lnTo>
                  <a:lnTo>
                    <a:pt x="895" y="1355"/>
                  </a:lnTo>
                  <a:lnTo>
                    <a:pt x="893" y="1357"/>
                  </a:lnTo>
                  <a:lnTo>
                    <a:pt x="889" y="1357"/>
                  </a:lnTo>
                  <a:lnTo>
                    <a:pt x="889" y="1357"/>
                  </a:lnTo>
                  <a:lnTo>
                    <a:pt x="887" y="1357"/>
                  </a:lnTo>
                  <a:lnTo>
                    <a:pt x="884" y="1357"/>
                  </a:lnTo>
                  <a:lnTo>
                    <a:pt x="881" y="1357"/>
                  </a:lnTo>
                  <a:lnTo>
                    <a:pt x="879" y="1358"/>
                  </a:lnTo>
                  <a:lnTo>
                    <a:pt x="876" y="1358"/>
                  </a:lnTo>
                  <a:lnTo>
                    <a:pt x="875" y="1360"/>
                  </a:lnTo>
                  <a:lnTo>
                    <a:pt x="870" y="1360"/>
                  </a:lnTo>
                  <a:lnTo>
                    <a:pt x="869" y="1361"/>
                  </a:lnTo>
                  <a:lnTo>
                    <a:pt x="863" y="1363"/>
                  </a:lnTo>
                  <a:lnTo>
                    <a:pt x="861" y="1364"/>
                  </a:lnTo>
                  <a:lnTo>
                    <a:pt x="860" y="1366"/>
                  </a:lnTo>
                  <a:lnTo>
                    <a:pt x="858" y="1368"/>
                  </a:lnTo>
                  <a:lnTo>
                    <a:pt x="857" y="1371"/>
                  </a:lnTo>
                  <a:lnTo>
                    <a:pt x="858" y="1372"/>
                  </a:lnTo>
                  <a:lnTo>
                    <a:pt x="858" y="1374"/>
                  </a:lnTo>
                  <a:lnTo>
                    <a:pt x="857" y="1375"/>
                  </a:lnTo>
                  <a:lnTo>
                    <a:pt x="855" y="1375"/>
                  </a:lnTo>
                  <a:lnTo>
                    <a:pt x="854" y="1377"/>
                  </a:lnTo>
                  <a:lnTo>
                    <a:pt x="852" y="1377"/>
                  </a:lnTo>
                  <a:lnTo>
                    <a:pt x="851" y="1378"/>
                  </a:lnTo>
                  <a:lnTo>
                    <a:pt x="851" y="1378"/>
                  </a:lnTo>
                  <a:lnTo>
                    <a:pt x="848" y="1380"/>
                  </a:lnTo>
                  <a:lnTo>
                    <a:pt x="843" y="1381"/>
                  </a:lnTo>
                  <a:lnTo>
                    <a:pt x="837" y="1381"/>
                  </a:lnTo>
                  <a:lnTo>
                    <a:pt x="835" y="1383"/>
                  </a:lnTo>
                  <a:lnTo>
                    <a:pt x="832" y="1384"/>
                  </a:lnTo>
                  <a:lnTo>
                    <a:pt x="829" y="1384"/>
                  </a:lnTo>
                  <a:lnTo>
                    <a:pt x="825" y="1386"/>
                  </a:lnTo>
                  <a:lnTo>
                    <a:pt x="823" y="1387"/>
                  </a:lnTo>
                  <a:lnTo>
                    <a:pt x="820" y="1389"/>
                  </a:lnTo>
                  <a:lnTo>
                    <a:pt x="819" y="1389"/>
                  </a:lnTo>
                  <a:lnTo>
                    <a:pt x="819" y="1390"/>
                  </a:lnTo>
                  <a:lnTo>
                    <a:pt x="817" y="1392"/>
                  </a:lnTo>
                  <a:lnTo>
                    <a:pt x="816" y="1393"/>
                  </a:lnTo>
                  <a:lnTo>
                    <a:pt x="814" y="1395"/>
                  </a:lnTo>
                  <a:lnTo>
                    <a:pt x="813" y="1395"/>
                  </a:lnTo>
                  <a:lnTo>
                    <a:pt x="811" y="1395"/>
                  </a:lnTo>
                  <a:lnTo>
                    <a:pt x="810" y="1395"/>
                  </a:lnTo>
                  <a:lnTo>
                    <a:pt x="807" y="1395"/>
                  </a:lnTo>
                  <a:lnTo>
                    <a:pt x="805" y="1395"/>
                  </a:lnTo>
                  <a:lnTo>
                    <a:pt x="805" y="1395"/>
                  </a:lnTo>
                  <a:lnTo>
                    <a:pt x="802" y="1396"/>
                  </a:lnTo>
                  <a:lnTo>
                    <a:pt x="799" y="1399"/>
                  </a:lnTo>
                  <a:lnTo>
                    <a:pt x="797" y="1399"/>
                  </a:lnTo>
                  <a:lnTo>
                    <a:pt x="793" y="1401"/>
                  </a:lnTo>
                  <a:lnTo>
                    <a:pt x="791" y="1401"/>
                  </a:lnTo>
                  <a:lnTo>
                    <a:pt x="790" y="1402"/>
                  </a:lnTo>
                  <a:lnTo>
                    <a:pt x="788" y="1402"/>
                  </a:lnTo>
                  <a:lnTo>
                    <a:pt x="784" y="1402"/>
                  </a:lnTo>
                  <a:lnTo>
                    <a:pt x="781" y="1402"/>
                  </a:lnTo>
                  <a:lnTo>
                    <a:pt x="778" y="1404"/>
                  </a:lnTo>
                  <a:lnTo>
                    <a:pt x="776" y="1404"/>
                  </a:lnTo>
                  <a:lnTo>
                    <a:pt x="775" y="1407"/>
                  </a:lnTo>
                  <a:lnTo>
                    <a:pt x="772" y="1407"/>
                  </a:lnTo>
                  <a:lnTo>
                    <a:pt x="770" y="1409"/>
                  </a:lnTo>
                  <a:lnTo>
                    <a:pt x="770" y="1410"/>
                  </a:lnTo>
                  <a:lnTo>
                    <a:pt x="769" y="1410"/>
                  </a:lnTo>
                  <a:lnTo>
                    <a:pt x="766" y="1410"/>
                  </a:lnTo>
                  <a:lnTo>
                    <a:pt x="764" y="1410"/>
                  </a:lnTo>
                  <a:lnTo>
                    <a:pt x="761" y="1412"/>
                  </a:lnTo>
                  <a:lnTo>
                    <a:pt x="759" y="1412"/>
                  </a:lnTo>
                  <a:lnTo>
                    <a:pt x="758" y="1412"/>
                  </a:lnTo>
                  <a:lnTo>
                    <a:pt x="756" y="1413"/>
                  </a:lnTo>
                  <a:lnTo>
                    <a:pt x="756" y="1413"/>
                  </a:lnTo>
                  <a:lnTo>
                    <a:pt x="755" y="1412"/>
                  </a:lnTo>
                  <a:lnTo>
                    <a:pt x="752" y="1410"/>
                  </a:lnTo>
                  <a:lnTo>
                    <a:pt x="750" y="1412"/>
                  </a:lnTo>
                  <a:lnTo>
                    <a:pt x="750" y="1410"/>
                  </a:lnTo>
                  <a:lnTo>
                    <a:pt x="747" y="1404"/>
                  </a:lnTo>
                  <a:lnTo>
                    <a:pt x="749" y="1399"/>
                  </a:lnTo>
                  <a:lnTo>
                    <a:pt x="749" y="1399"/>
                  </a:lnTo>
                  <a:lnTo>
                    <a:pt x="747" y="1396"/>
                  </a:lnTo>
                  <a:lnTo>
                    <a:pt x="746" y="1395"/>
                  </a:lnTo>
                  <a:lnTo>
                    <a:pt x="746" y="1392"/>
                  </a:lnTo>
                  <a:lnTo>
                    <a:pt x="746" y="1390"/>
                  </a:lnTo>
                  <a:lnTo>
                    <a:pt x="744" y="1389"/>
                  </a:lnTo>
                  <a:lnTo>
                    <a:pt x="744" y="1389"/>
                  </a:lnTo>
                  <a:lnTo>
                    <a:pt x="744" y="1387"/>
                  </a:lnTo>
                  <a:lnTo>
                    <a:pt x="744" y="1386"/>
                  </a:lnTo>
                  <a:lnTo>
                    <a:pt x="744" y="1384"/>
                  </a:lnTo>
                  <a:lnTo>
                    <a:pt x="744" y="1384"/>
                  </a:lnTo>
                  <a:lnTo>
                    <a:pt x="744" y="1384"/>
                  </a:lnTo>
                  <a:lnTo>
                    <a:pt x="744" y="1383"/>
                  </a:lnTo>
                  <a:lnTo>
                    <a:pt x="743" y="1383"/>
                  </a:lnTo>
                  <a:lnTo>
                    <a:pt x="743" y="1381"/>
                  </a:lnTo>
                  <a:lnTo>
                    <a:pt x="741" y="1380"/>
                  </a:lnTo>
                  <a:lnTo>
                    <a:pt x="741" y="1378"/>
                  </a:lnTo>
                  <a:lnTo>
                    <a:pt x="741" y="1378"/>
                  </a:lnTo>
                  <a:lnTo>
                    <a:pt x="743" y="1378"/>
                  </a:lnTo>
                  <a:lnTo>
                    <a:pt x="743" y="1378"/>
                  </a:lnTo>
                  <a:lnTo>
                    <a:pt x="743" y="1378"/>
                  </a:lnTo>
                  <a:lnTo>
                    <a:pt x="741" y="1374"/>
                  </a:lnTo>
                  <a:lnTo>
                    <a:pt x="743" y="1369"/>
                  </a:lnTo>
                  <a:lnTo>
                    <a:pt x="743" y="1364"/>
                  </a:lnTo>
                  <a:lnTo>
                    <a:pt x="743" y="1364"/>
                  </a:lnTo>
                  <a:lnTo>
                    <a:pt x="741" y="1363"/>
                  </a:lnTo>
                  <a:lnTo>
                    <a:pt x="741" y="1361"/>
                  </a:lnTo>
                  <a:lnTo>
                    <a:pt x="741" y="1360"/>
                  </a:lnTo>
                  <a:lnTo>
                    <a:pt x="740" y="1360"/>
                  </a:lnTo>
                  <a:lnTo>
                    <a:pt x="740" y="1358"/>
                  </a:lnTo>
                  <a:lnTo>
                    <a:pt x="740" y="1357"/>
                  </a:lnTo>
                  <a:lnTo>
                    <a:pt x="738" y="1355"/>
                  </a:lnTo>
                  <a:lnTo>
                    <a:pt x="737" y="1355"/>
                  </a:lnTo>
                  <a:lnTo>
                    <a:pt x="737" y="1354"/>
                  </a:lnTo>
                  <a:lnTo>
                    <a:pt x="737" y="1351"/>
                  </a:lnTo>
                  <a:lnTo>
                    <a:pt x="734" y="1348"/>
                  </a:lnTo>
                  <a:lnTo>
                    <a:pt x="729" y="1345"/>
                  </a:lnTo>
                  <a:lnTo>
                    <a:pt x="728" y="1343"/>
                  </a:lnTo>
                  <a:lnTo>
                    <a:pt x="726" y="1340"/>
                  </a:lnTo>
                  <a:lnTo>
                    <a:pt x="726" y="1339"/>
                  </a:lnTo>
                  <a:lnTo>
                    <a:pt x="723" y="1336"/>
                  </a:lnTo>
                  <a:lnTo>
                    <a:pt x="723" y="1334"/>
                  </a:lnTo>
                  <a:lnTo>
                    <a:pt x="723" y="1333"/>
                  </a:lnTo>
                  <a:lnTo>
                    <a:pt x="721" y="1331"/>
                  </a:lnTo>
                  <a:lnTo>
                    <a:pt x="721" y="1329"/>
                  </a:lnTo>
                  <a:lnTo>
                    <a:pt x="718" y="1325"/>
                  </a:lnTo>
                  <a:lnTo>
                    <a:pt x="718" y="1323"/>
                  </a:lnTo>
                  <a:lnTo>
                    <a:pt x="717" y="1322"/>
                  </a:lnTo>
                  <a:lnTo>
                    <a:pt x="717" y="1322"/>
                  </a:lnTo>
                  <a:lnTo>
                    <a:pt x="717" y="1320"/>
                  </a:lnTo>
                  <a:lnTo>
                    <a:pt x="715" y="1320"/>
                  </a:lnTo>
                  <a:lnTo>
                    <a:pt x="714" y="1317"/>
                  </a:lnTo>
                  <a:lnTo>
                    <a:pt x="709" y="1314"/>
                  </a:lnTo>
                  <a:lnTo>
                    <a:pt x="706" y="1314"/>
                  </a:lnTo>
                  <a:lnTo>
                    <a:pt x="705" y="1313"/>
                  </a:lnTo>
                  <a:lnTo>
                    <a:pt x="703" y="1311"/>
                  </a:lnTo>
                  <a:lnTo>
                    <a:pt x="702" y="1308"/>
                  </a:lnTo>
                  <a:lnTo>
                    <a:pt x="699" y="1305"/>
                  </a:lnTo>
                  <a:lnTo>
                    <a:pt x="697" y="1301"/>
                  </a:lnTo>
                  <a:lnTo>
                    <a:pt x="697" y="1299"/>
                  </a:lnTo>
                  <a:lnTo>
                    <a:pt x="697" y="1298"/>
                  </a:lnTo>
                  <a:lnTo>
                    <a:pt x="697" y="1296"/>
                  </a:lnTo>
                  <a:lnTo>
                    <a:pt x="696" y="1295"/>
                  </a:lnTo>
                  <a:lnTo>
                    <a:pt x="696" y="1293"/>
                  </a:lnTo>
                  <a:lnTo>
                    <a:pt x="696" y="1291"/>
                  </a:lnTo>
                  <a:lnTo>
                    <a:pt x="696" y="1288"/>
                  </a:lnTo>
                  <a:lnTo>
                    <a:pt x="697" y="1287"/>
                  </a:lnTo>
                  <a:lnTo>
                    <a:pt x="697" y="1287"/>
                  </a:lnTo>
                  <a:lnTo>
                    <a:pt x="696" y="1284"/>
                  </a:lnTo>
                  <a:lnTo>
                    <a:pt x="696" y="1282"/>
                  </a:lnTo>
                  <a:lnTo>
                    <a:pt x="696" y="1281"/>
                  </a:lnTo>
                  <a:lnTo>
                    <a:pt x="694" y="1281"/>
                  </a:lnTo>
                  <a:lnTo>
                    <a:pt x="694" y="1279"/>
                  </a:lnTo>
                  <a:lnTo>
                    <a:pt x="696" y="1279"/>
                  </a:lnTo>
                  <a:lnTo>
                    <a:pt x="694" y="1278"/>
                  </a:lnTo>
                  <a:lnTo>
                    <a:pt x="693" y="1278"/>
                  </a:lnTo>
                  <a:lnTo>
                    <a:pt x="693" y="1276"/>
                  </a:lnTo>
                  <a:lnTo>
                    <a:pt x="693" y="1275"/>
                  </a:lnTo>
                  <a:lnTo>
                    <a:pt x="690" y="1270"/>
                  </a:lnTo>
                  <a:lnTo>
                    <a:pt x="690" y="1269"/>
                  </a:lnTo>
                  <a:lnTo>
                    <a:pt x="686" y="1266"/>
                  </a:lnTo>
                  <a:lnTo>
                    <a:pt x="685" y="1264"/>
                  </a:lnTo>
                  <a:lnTo>
                    <a:pt x="683" y="1263"/>
                  </a:lnTo>
                  <a:lnTo>
                    <a:pt x="682" y="1263"/>
                  </a:lnTo>
                  <a:lnTo>
                    <a:pt x="680" y="1263"/>
                  </a:lnTo>
                  <a:lnTo>
                    <a:pt x="680" y="1261"/>
                  </a:lnTo>
                  <a:lnTo>
                    <a:pt x="679" y="1261"/>
                  </a:lnTo>
                  <a:lnTo>
                    <a:pt x="677" y="1261"/>
                  </a:lnTo>
                  <a:lnTo>
                    <a:pt x="676" y="1258"/>
                  </a:lnTo>
                  <a:lnTo>
                    <a:pt x="676" y="1257"/>
                  </a:lnTo>
                  <a:lnTo>
                    <a:pt x="673" y="1253"/>
                  </a:lnTo>
                  <a:lnTo>
                    <a:pt x="674" y="1253"/>
                  </a:lnTo>
                  <a:lnTo>
                    <a:pt x="674" y="1252"/>
                  </a:lnTo>
                  <a:lnTo>
                    <a:pt x="674" y="1250"/>
                  </a:lnTo>
                  <a:lnTo>
                    <a:pt x="674" y="1249"/>
                  </a:lnTo>
                  <a:lnTo>
                    <a:pt x="673" y="1247"/>
                  </a:lnTo>
                  <a:lnTo>
                    <a:pt x="670" y="1243"/>
                  </a:lnTo>
                  <a:lnTo>
                    <a:pt x="670" y="1241"/>
                  </a:lnTo>
                  <a:lnTo>
                    <a:pt x="668" y="1241"/>
                  </a:lnTo>
                  <a:lnTo>
                    <a:pt x="667" y="1240"/>
                  </a:lnTo>
                  <a:lnTo>
                    <a:pt x="667" y="1237"/>
                  </a:lnTo>
                  <a:lnTo>
                    <a:pt x="665" y="1237"/>
                  </a:lnTo>
                  <a:lnTo>
                    <a:pt x="662" y="1229"/>
                  </a:lnTo>
                  <a:lnTo>
                    <a:pt x="661" y="1228"/>
                  </a:lnTo>
                  <a:lnTo>
                    <a:pt x="659" y="1226"/>
                  </a:lnTo>
                  <a:lnTo>
                    <a:pt x="658" y="1223"/>
                  </a:lnTo>
                  <a:lnTo>
                    <a:pt x="656" y="1220"/>
                  </a:lnTo>
                  <a:lnTo>
                    <a:pt x="653" y="1218"/>
                  </a:lnTo>
                  <a:lnTo>
                    <a:pt x="652" y="1214"/>
                  </a:lnTo>
                  <a:lnTo>
                    <a:pt x="649" y="1209"/>
                  </a:lnTo>
                  <a:lnTo>
                    <a:pt x="647" y="1209"/>
                  </a:lnTo>
                  <a:lnTo>
                    <a:pt x="644" y="1209"/>
                  </a:lnTo>
                  <a:lnTo>
                    <a:pt x="642" y="1208"/>
                  </a:lnTo>
                  <a:lnTo>
                    <a:pt x="642" y="1209"/>
                  </a:lnTo>
                  <a:lnTo>
                    <a:pt x="642" y="1208"/>
                  </a:lnTo>
                  <a:lnTo>
                    <a:pt x="642" y="1206"/>
                  </a:lnTo>
                  <a:lnTo>
                    <a:pt x="644" y="1203"/>
                  </a:lnTo>
                  <a:lnTo>
                    <a:pt x="644" y="1200"/>
                  </a:lnTo>
                  <a:lnTo>
                    <a:pt x="645" y="1191"/>
                  </a:lnTo>
                  <a:lnTo>
                    <a:pt x="647" y="1190"/>
                  </a:lnTo>
                  <a:lnTo>
                    <a:pt x="645" y="1188"/>
                  </a:lnTo>
                  <a:lnTo>
                    <a:pt x="645" y="1190"/>
                  </a:lnTo>
                  <a:lnTo>
                    <a:pt x="644" y="1190"/>
                  </a:lnTo>
                  <a:lnTo>
                    <a:pt x="644" y="1193"/>
                  </a:lnTo>
                  <a:lnTo>
                    <a:pt x="642" y="1200"/>
                  </a:lnTo>
                  <a:lnTo>
                    <a:pt x="639" y="1205"/>
                  </a:lnTo>
                  <a:lnTo>
                    <a:pt x="639" y="1209"/>
                  </a:lnTo>
                  <a:lnTo>
                    <a:pt x="639" y="1209"/>
                  </a:lnTo>
                  <a:lnTo>
                    <a:pt x="638" y="1212"/>
                  </a:lnTo>
                  <a:lnTo>
                    <a:pt x="636" y="1214"/>
                  </a:lnTo>
                  <a:lnTo>
                    <a:pt x="635" y="1212"/>
                  </a:lnTo>
                  <a:lnTo>
                    <a:pt x="632" y="1209"/>
                  </a:lnTo>
                  <a:lnTo>
                    <a:pt x="629" y="1206"/>
                  </a:lnTo>
                  <a:lnTo>
                    <a:pt x="627" y="1205"/>
                  </a:lnTo>
                  <a:lnTo>
                    <a:pt x="626" y="1202"/>
                  </a:lnTo>
                  <a:lnTo>
                    <a:pt x="624" y="1200"/>
                  </a:lnTo>
                  <a:lnTo>
                    <a:pt x="624" y="1199"/>
                  </a:lnTo>
                  <a:lnTo>
                    <a:pt x="624" y="1197"/>
                  </a:lnTo>
                  <a:lnTo>
                    <a:pt x="623" y="1196"/>
                  </a:lnTo>
                  <a:lnTo>
                    <a:pt x="620" y="1193"/>
                  </a:lnTo>
                  <a:lnTo>
                    <a:pt x="620" y="1191"/>
                  </a:lnTo>
                  <a:lnTo>
                    <a:pt x="620" y="1190"/>
                  </a:lnTo>
                  <a:lnTo>
                    <a:pt x="618" y="1188"/>
                  </a:lnTo>
                  <a:lnTo>
                    <a:pt x="618" y="1185"/>
                  </a:lnTo>
                  <a:lnTo>
                    <a:pt x="617" y="1182"/>
                  </a:lnTo>
                  <a:lnTo>
                    <a:pt x="615" y="1184"/>
                  </a:lnTo>
                  <a:lnTo>
                    <a:pt x="615" y="1184"/>
                  </a:lnTo>
                  <a:lnTo>
                    <a:pt x="615" y="1185"/>
                  </a:lnTo>
                  <a:lnTo>
                    <a:pt x="614" y="1187"/>
                  </a:lnTo>
                  <a:lnTo>
                    <a:pt x="615" y="1188"/>
                  </a:lnTo>
                  <a:lnTo>
                    <a:pt x="617" y="1191"/>
                  </a:lnTo>
                  <a:lnTo>
                    <a:pt x="617" y="1191"/>
                  </a:lnTo>
                  <a:lnTo>
                    <a:pt x="618" y="1194"/>
                  </a:lnTo>
                  <a:lnTo>
                    <a:pt x="618" y="1196"/>
                  </a:lnTo>
                  <a:lnTo>
                    <a:pt x="618" y="1197"/>
                  </a:lnTo>
                  <a:lnTo>
                    <a:pt x="620" y="1199"/>
                  </a:lnTo>
                  <a:lnTo>
                    <a:pt x="620" y="1200"/>
                  </a:lnTo>
                  <a:lnTo>
                    <a:pt x="620" y="1202"/>
                  </a:lnTo>
                  <a:lnTo>
                    <a:pt x="621" y="1202"/>
                  </a:lnTo>
                  <a:lnTo>
                    <a:pt x="623" y="1203"/>
                  </a:lnTo>
                  <a:lnTo>
                    <a:pt x="624" y="1208"/>
                  </a:lnTo>
                  <a:lnTo>
                    <a:pt x="627" y="1209"/>
                  </a:lnTo>
                  <a:lnTo>
                    <a:pt x="629" y="1211"/>
                  </a:lnTo>
                  <a:lnTo>
                    <a:pt x="629" y="1211"/>
                  </a:lnTo>
                  <a:lnTo>
                    <a:pt x="629" y="1214"/>
                  </a:lnTo>
                  <a:lnTo>
                    <a:pt x="629" y="1215"/>
                  </a:lnTo>
                  <a:lnTo>
                    <a:pt x="630" y="1218"/>
                  </a:lnTo>
                  <a:lnTo>
                    <a:pt x="630" y="1220"/>
                  </a:lnTo>
                  <a:lnTo>
                    <a:pt x="632" y="1220"/>
                  </a:lnTo>
                  <a:lnTo>
                    <a:pt x="632" y="1222"/>
                  </a:lnTo>
                  <a:lnTo>
                    <a:pt x="633" y="1223"/>
                  </a:lnTo>
                  <a:lnTo>
                    <a:pt x="633" y="1229"/>
                  </a:lnTo>
                  <a:lnTo>
                    <a:pt x="635" y="1231"/>
                  </a:lnTo>
                  <a:lnTo>
                    <a:pt x="638" y="1237"/>
                  </a:lnTo>
                  <a:lnTo>
                    <a:pt x="641" y="1241"/>
                  </a:lnTo>
                  <a:lnTo>
                    <a:pt x="642" y="1246"/>
                  </a:lnTo>
                  <a:lnTo>
                    <a:pt x="644" y="1249"/>
                  </a:lnTo>
                  <a:lnTo>
                    <a:pt x="649" y="1258"/>
                  </a:lnTo>
                  <a:lnTo>
                    <a:pt x="652" y="1261"/>
                  </a:lnTo>
                  <a:lnTo>
                    <a:pt x="653" y="1263"/>
                  </a:lnTo>
                  <a:lnTo>
                    <a:pt x="655" y="1264"/>
                  </a:lnTo>
                  <a:lnTo>
                    <a:pt x="656" y="1266"/>
                  </a:lnTo>
                  <a:lnTo>
                    <a:pt x="655" y="1266"/>
                  </a:lnTo>
                  <a:lnTo>
                    <a:pt x="653" y="1266"/>
                  </a:lnTo>
                  <a:lnTo>
                    <a:pt x="653" y="1266"/>
                  </a:lnTo>
                  <a:lnTo>
                    <a:pt x="653" y="1267"/>
                  </a:lnTo>
                  <a:lnTo>
                    <a:pt x="653" y="1267"/>
                  </a:lnTo>
                  <a:lnTo>
                    <a:pt x="653" y="1272"/>
                  </a:lnTo>
                  <a:lnTo>
                    <a:pt x="653" y="1275"/>
                  </a:lnTo>
                  <a:lnTo>
                    <a:pt x="655" y="1279"/>
                  </a:lnTo>
                  <a:lnTo>
                    <a:pt x="656" y="1281"/>
                  </a:lnTo>
                  <a:lnTo>
                    <a:pt x="656" y="1281"/>
                  </a:lnTo>
                  <a:lnTo>
                    <a:pt x="658" y="1282"/>
                  </a:lnTo>
                  <a:lnTo>
                    <a:pt x="662" y="1284"/>
                  </a:lnTo>
                  <a:lnTo>
                    <a:pt x="664" y="1287"/>
                  </a:lnTo>
                  <a:lnTo>
                    <a:pt x="668" y="1290"/>
                  </a:lnTo>
                  <a:lnTo>
                    <a:pt x="670" y="1291"/>
                  </a:lnTo>
                  <a:lnTo>
                    <a:pt x="670" y="1291"/>
                  </a:lnTo>
                  <a:lnTo>
                    <a:pt x="670" y="1295"/>
                  </a:lnTo>
                  <a:lnTo>
                    <a:pt x="670" y="1298"/>
                  </a:lnTo>
                  <a:lnTo>
                    <a:pt x="671" y="1301"/>
                  </a:lnTo>
                  <a:lnTo>
                    <a:pt x="674" y="1302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3" y="1304"/>
                  </a:lnTo>
                  <a:lnTo>
                    <a:pt x="673" y="1305"/>
                  </a:lnTo>
                  <a:lnTo>
                    <a:pt x="673" y="1307"/>
                  </a:lnTo>
                  <a:lnTo>
                    <a:pt x="673" y="1308"/>
                  </a:lnTo>
                  <a:lnTo>
                    <a:pt x="674" y="1311"/>
                  </a:lnTo>
                  <a:lnTo>
                    <a:pt x="673" y="1313"/>
                  </a:lnTo>
                  <a:lnTo>
                    <a:pt x="673" y="1316"/>
                  </a:lnTo>
                  <a:lnTo>
                    <a:pt x="674" y="1320"/>
                  </a:lnTo>
                  <a:lnTo>
                    <a:pt x="674" y="1323"/>
                  </a:lnTo>
                  <a:lnTo>
                    <a:pt x="676" y="1329"/>
                  </a:lnTo>
                  <a:lnTo>
                    <a:pt x="677" y="1333"/>
                  </a:lnTo>
                  <a:lnTo>
                    <a:pt x="677" y="1334"/>
                  </a:lnTo>
                  <a:lnTo>
                    <a:pt x="679" y="1334"/>
                  </a:lnTo>
                  <a:lnTo>
                    <a:pt x="680" y="1336"/>
                  </a:lnTo>
                  <a:lnTo>
                    <a:pt x="682" y="1337"/>
                  </a:lnTo>
                  <a:lnTo>
                    <a:pt x="685" y="1339"/>
                  </a:lnTo>
                  <a:lnTo>
                    <a:pt x="685" y="1340"/>
                  </a:lnTo>
                  <a:lnTo>
                    <a:pt x="686" y="1340"/>
                  </a:lnTo>
                  <a:lnTo>
                    <a:pt x="686" y="1340"/>
                  </a:lnTo>
                  <a:lnTo>
                    <a:pt x="686" y="1340"/>
                  </a:lnTo>
                  <a:lnTo>
                    <a:pt x="688" y="1342"/>
                  </a:lnTo>
                  <a:lnTo>
                    <a:pt x="691" y="1343"/>
                  </a:lnTo>
                  <a:lnTo>
                    <a:pt x="691" y="1343"/>
                  </a:lnTo>
                  <a:lnTo>
                    <a:pt x="694" y="1351"/>
                  </a:lnTo>
                  <a:lnTo>
                    <a:pt x="696" y="1355"/>
                  </a:lnTo>
                  <a:lnTo>
                    <a:pt x="697" y="1360"/>
                  </a:lnTo>
                  <a:lnTo>
                    <a:pt x="699" y="1368"/>
                  </a:lnTo>
                  <a:lnTo>
                    <a:pt x="699" y="1371"/>
                  </a:lnTo>
                  <a:lnTo>
                    <a:pt x="700" y="1372"/>
                  </a:lnTo>
                  <a:lnTo>
                    <a:pt x="702" y="1375"/>
                  </a:lnTo>
                  <a:lnTo>
                    <a:pt x="703" y="1375"/>
                  </a:lnTo>
                  <a:lnTo>
                    <a:pt x="703" y="1377"/>
                  </a:lnTo>
                  <a:lnTo>
                    <a:pt x="705" y="1380"/>
                  </a:lnTo>
                  <a:lnTo>
                    <a:pt x="705" y="1381"/>
                  </a:lnTo>
                  <a:lnTo>
                    <a:pt x="706" y="1380"/>
                  </a:lnTo>
                  <a:lnTo>
                    <a:pt x="706" y="1380"/>
                  </a:lnTo>
                  <a:lnTo>
                    <a:pt x="705" y="1378"/>
                  </a:lnTo>
                  <a:lnTo>
                    <a:pt x="706" y="1377"/>
                  </a:lnTo>
                  <a:lnTo>
                    <a:pt x="706" y="1377"/>
                  </a:lnTo>
                  <a:lnTo>
                    <a:pt x="708" y="1377"/>
                  </a:lnTo>
                  <a:lnTo>
                    <a:pt x="708" y="1378"/>
                  </a:lnTo>
                  <a:lnTo>
                    <a:pt x="709" y="1380"/>
                  </a:lnTo>
                  <a:lnTo>
                    <a:pt x="709" y="1380"/>
                  </a:lnTo>
                  <a:lnTo>
                    <a:pt x="711" y="1383"/>
                  </a:lnTo>
                  <a:lnTo>
                    <a:pt x="712" y="1383"/>
                  </a:lnTo>
                  <a:lnTo>
                    <a:pt x="714" y="1383"/>
                  </a:lnTo>
                  <a:lnTo>
                    <a:pt x="714" y="1383"/>
                  </a:lnTo>
                  <a:lnTo>
                    <a:pt x="715" y="1384"/>
                  </a:lnTo>
                  <a:lnTo>
                    <a:pt x="718" y="1386"/>
                  </a:lnTo>
                  <a:lnTo>
                    <a:pt x="723" y="1387"/>
                  </a:lnTo>
                  <a:lnTo>
                    <a:pt x="726" y="1392"/>
                  </a:lnTo>
                  <a:lnTo>
                    <a:pt x="728" y="1395"/>
                  </a:lnTo>
                  <a:lnTo>
                    <a:pt x="735" y="1399"/>
                  </a:lnTo>
                  <a:lnTo>
                    <a:pt x="737" y="1402"/>
                  </a:lnTo>
                  <a:lnTo>
                    <a:pt x="737" y="1406"/>
                  </a:lnTo>
                  <a:lnTo>
                    <a:pt x="738" y="1406"/>
                  </a:lnTo>
                  <a:lnTo>
                    <a:pt x="741" y="1407"/>
                  </a:lnTo>
                  <a:lnTo>
                    <a:pt x="743" y="1409"/>
                  </a:lnTo>
                  <a:lnTo>
                    <a:pt x="744" y="1410"/>
                  </a:lnTo>
                  <a:lnTo>
                    <a:pt x="744" y="1409"/>
                  </a:lnTo>
                  <a:lnTo>
                    <a:pt x="746" y="1410"/>
                  </a:lnTo>
                  <a:lnTo>
                    <a:pt x="746" y="1412"/>
                  </a:lnTo>
                  <a:lnTo>
                    <a:pt x="746" y="1412"/>
                  </a:lnTo>
                  <a:lnTo>
                    <a:pt x="749" y="1415"/>
                  </a:lnTo>
                  <a:lnTo>
                    <a:pt x="749" y="1416"/>
                  </a:lnTo>
                  <a:lnTo>
                    <a:pt x="750" y="1418"/>
                  </a:lnTo>
                  <a:lnTo>
                    <a:pt x="749" y="1419"/>
                  </a:lnTo>
                  <a:lnTo>
                    <a:pt x="749" y="1419"/>
                  </a:lnTo>
                  <a:lnTo>
                    <a:pt x="747" y="1421"/>
                  </a:lnTo>
                  <a:lnTo>
                    <a:pt x="746" y="1422"/>
                  </a:lnTo>
                  <a:lnTo>
                    <a:pt x="743" y="1424"/>
                  </a:lnTo>
                  <a:lnTo>
                    <a:pt x="740" y="1425"/>
                  </a:lnTo>
                  <a:lnTo>
                    <a:pt x="738" y="1425"/>
                  </a:lnTo>
                  <a:lnTo>
                    <a:pt x="740" y="1427"/>
                  </a:lnTo>
                  <a:lnTo>
                    <a:pt x="740" y="1427"/>
                  </a:lnTo>
                  <a:lnTo>
                    <a:pt x="740" y="1427"/>
                  </a:lnTo>
                  <a:lnTo>
                    <a:pt x="743" y="1425"/>
                  </a:lnTo>
                  <a:lnTo>
                    <a:pt x="744" y="1425"/>
                  </a:lnTo>
                  <a:lnTo>
                    <a:pt x="746" y="1425"/>
                  </a:lnTo>
                  <a:lnTo>
                    <a:pt x="747" y="1425"/>
                  </a:lnTo>
                  <a:lnTo>
                    <a:pt x="747" y="1427"/>
                  </a:lnTo>
                  <a:lnTo>
                    <a:pt x="750" y="1428"/>
                  </a:lnTo>
                  <a:lnTo>
                    <a:pt x="752" y="1433"/>
                  </a:lnTo>
                  <a:lnTo>
                    <a:pt x="755" y="1436"/>
                  </a:lnTo>
                  <a:lnTo>
                    <a:pt x="759" y="1439"/>
                  </a:lnTo>
                  <a:lnTo>
                    <a:pt x="761" y="1439"/>
                  </a:lnTo>
                  <a:lnTo>
                    <a:pt x="762" y="1440"/>
                  </a:lnTo>
                  <a:lnTo>
                    <a:pt x="769" y="1440"/>
                  </a:lnTo>
                  <a:lnTo>
                    <a:pt x="773" y="1437"/>
                  </a:lnTo>
                  <a:lnTo>
                    <a:pt x="778" y="1434"/>
                  </a:lnTo>
                  <a:lnTo>
                    <a:pt x="779" y="1434"/>
                  </a:lnTo>
                  <a:lnTo>
                    <a:pt x="782" y="1436"/>
                  </a:lnTo>
                  <a:lnTo>
                    <a:pt x="785" y="1436"/>
                  </a:lnTo>
                  <a:lnTo>
                    <a:pt x="787" y="1436"/>
                  </a:lnTo>
                  <a:lnTo>
                    <a:pt x="788" y="1436"/>
                  </a:lnTo>
                  <a:lnTo>
                    <a:pt x="793" y="1433"/>
                  </a:lnTo>
                  <a:lnTo>
                    <a:pt x="796" y="1431"/>
                  </a:lnTo>
                  <a:lnTo>
                    <a:pt x="799" y="1430"/>
                  </a:lnTo>
                  <a:lnTo>
                    <a:pt x="799" y="1430"/>
                  </a:lnTo>
                  <a:lnTo>
                    <a:pt x="802" y="1431"/>
                  </a:lnTo>
                  <a:lnTo>
                    <a:pt x="807" y="1431"/>
                  </a:lnTo>
                  <a:lnTo>
                    <a:pt x="811" y="1428"/>
                  </a:lnTo>
                  <a:lnTo>
                    <a:pt x="813" y="1428"/>
                  </a:lnTo>
                  <a:lnTo>
                    <a:pt x="814" y="1428"/>
                  </a:lnTo>
                  <a:lnTo>
                    <a:pt x="817" y="1430"/>
                  </a:lnTo>
                  <a:lnTo>
                    <a:pt x="817" y="1430"/>
                  </a:lnTo>
                  <a:lnTo>
                    <a:pt x="819" y="1430"/>
                  </a:lnTo>
                  <a:lnTo>
                    <a:pt x="823" y="1428"/>
                  </a:lnTo>
                  <a:lnTo>
                    <a:pt x="826" y="1427"/>
                  </a:lnTo>
                  <a:lnTo>
                    <a:pt x="832" y="1425"/>
                  </a:lnTo>
                  <a:lnTo>
                    <a:pt x="837" y="1424"/>
                  </a:lnTo>
                  <a:lnTo>
                    <a:pt x="837" y="1422"/>
                  </a:lnTo>
                  <a:lnTo>
                    <a:pt x="838" y="1421"/>
                  </a:lnTo>
                  <a:lnTo>
                    <a:pt x="840" y="1421"/>
                  </a:lnTo>
                  <a:lnTo>
                    <a:pt x="845" y="1422"/>
                  </a:lnTo>
                  <a:lnTo>
                    <a:pt x="846" y="1422"/>
                  </a:lnTo>
                  <a:lnTo>
                    <a:pt x="846" y="1424"/>
                  </a:lnTo>
                  <a:lnTo>
                    <a:pt x="846" y="1424"/>
                  </a:lnTo>
                  <a:lnTo>
                    <a:pt x="845" y="1427"/>
                  </a:lnTo>
                  <a:lnTo>
                    <a:pt x="845" y="1428"/>
                  </a:lnTo>
                  <a:lnTo>
                    <a:pt x="845" y="1431"/>
                  </a:lnTo>
                  <a:lnTo>
                    <a:pt x="845" y="1437"/>
                  </a:lnTo>
                  <a:lnTo>
                    <a:pt x="845" y="1437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3" y="1439"/>
                  </a:lnTo>
                  <a:lnTo>
                    <a:pt x="843" y="1439"/>
                  </a:lnTo>
                  <a:lnTo>
                    <a:pt x="843" y="1440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6" y="1439"/>
                  </a:lnTo>
                  <a:lnTo>
                    <a:pt x="848" y="1439"/>
                  </a:lnTo>
                  <a:lnTo>
                    <a:pt x="848" y="1440"/>
                  </a:lnTo>
                  <a:lnTo>
                    <a:pt x="848" y="1440"/>
                  </a:lnTo>
                  <a:lnTo>
                    <a:pt x="846" y="1440"/>
                  </a:lnTo>
                  <a:lnTo>
                    <a:pt x="846" y="1440"/>
                  </a:lnTo>
                  <a:lnTo>
                    <a:pt x="843" y="1440"/>
                  </a:lnTo>
                  <a:lnTo>
                    <a:pt x="841" y="1440"/>
                  </a:lnTo>
                  <a:lnTo>
                    <a:pt x="841" y="1442"/>
                  </a:lnTo>
                  <a:lnTo>
                    <a:pt x="841" y="1447"/>
                  </a:lnTo>
                  <a:lnTo>
                    <a:pt x="841" y="1448"/>
                  </a:lnTo>
                  <a:lnTo>
                    <a:pt x="840" y="1453"/>
                  </a:lnTo>
                  <a:lnTo>
                    <a:pt x="838" y="1454"/>
                  </a:lnTo>
                  <a:lnTo>
                    <a:pt x="838" y="1456"/>
                  </a:lnTo>
                  <a:lnTo>
                    <a:pt x="835" y="1460"/>
                  </a:lnTo>
                  <a:lnTo>
                    <a:pt x="834" y="1462"/>
                  </a:lnTo>
                  <a:lnTo>
                    <a:pt x="834" y="1463"/>
                  </a:lnTo>
                  <a:lnTo>
                    <a:pt x="832" y="1468"/>
                  </a:lnTo>
                  <a:lnTo>
                    <a:pt x="829" y="1471"/>
                  </a:lnTo>
                  <a:lnTo>
                    <a:pt x="828" y="1474"/>
                  </a:lnTo>
                  <a:lnTo>
                    <a:pt x="826" y="1477"/>
                  </a:lnTo>
                  <a:lnTo>
                    <a:pt x="825" y="1478"/>
                  </a:lnTo>
                  <a:lnTo>
                    <a:pt x="823" y="1483"/>
                  </a:lnTo>
                  <a:lnTo>
                    <a:pt x="822" y="1484"/>
                  </a:lnTo>
                  <a:lnTo>
                    <a:pt x="819" y="1489"/>
                  </a:lnTo>
                  <a:lnTo>
                    <a:pt x="819" y="1492"/>
                  </a:lnTo>
                  <a:lnTo>
                    <a:pt x="814" y="1501"/>
                  </a:lnTo>
                  <a:lnTo>
                    <a:pt x="810" y="1507"/>
                  </a:lnTo>
                  <a:lnTo>
                    <a:pt x="805" y="1513"/>
                  </a:lnTo>
                  <a:lnTo>
                    <a:pt x="800" y="1519"/>
                  </a:lnTo>
                  <a:lnTo>
                    <a:pt x="793" y="1528"/>
                  </a:lnTo>
                  <a:lnTo>
                    <a:pt x="782" y="1537"/>
                  </a:lnTo>
                  <a:lnTo>
                    <a:pt x="779" y="1540"/>
                  </a:lnTo>
                  <a:lnTo>
                    <a:pt x="769" y="1546"/>
                  </a:lnTo>
                  <a:lnTo>
                    <a:pt x="761" y="1551"/>
                  </a:lnTo>
                  <a:lnTo>
                    <a:pt x="758" y="1554"/>
                  </a:lnTo>
                  <a:lnTo>
                    <a:pt x="753" y="1557"/>
                  </a:lnTo>
                  <a:lnTo>
                    <a:pt x="750" y="1560"/>
                  </a:lnTo>
                  <a:lnTo>
                    <a:pt x="741" y="1570"/>
                  </a:lnTo>
                  <a:lnTo>
                    <a:pt x="740" y="1570"/>
                  </a:lnTo>
                  <a:lnTo>
                    <a:pt x="740" y="1572"/>
                  </a:lnTo>
                  <a:lnTo>
                    <a:pt x="738" y="1573"/>
                  </a:lnTo>
                  <a:lnTo>
                    <a:pt x="737" y="1573"/>
                  </a:lnTo>
                  <a:lnTo>
                    <a:pt x="735" y="1576"/>
                  </a:lnTo>
                  <a:lnTo>
                    <a:pt x="734" y="1578"/>
                  </a:lnTo>
                  <a:lnTo>
                    <a:pt x="732" y="1579"/>
                  </a:lnTo>
                  <a:lnTo>
                    <a:pt x="732" y="1581"/>
                  </a:lnTo>
                  <a:lnTo>
                    <a:pt x="731" y="1582"/>
                  </a:lnTo>
                  <a:lnTo>
                    <a:pt x="731" y="1582"/>
                  </a:lnTo>
                  <a:lnTo>
                    <a:pt x="729" y="1585"/>
                  </a:lnTo>
                  <a:lnTo>
                    <a:pt x="728" y="1587"/>
                  </a:lnTo>
                  <a:lnTo>
                    <a:pt x="726" y="1589"/>
                  </a:lnTo>
                  <a:lnTo>
                    <a:pt x="724" y="1590"/>
                  </a:lnTo>
                  <a:lnTo>
                    <a:pt x="723" y="1592"/>
                  </a:lnTo>
                  <a:lnTo>
                    <a:pt x="721" y="1592"/>
                  </a:lnTo>
                  <a:lnTo>
                    <a:pt x="721" y="1592"/>
                  </a:lnTo>
                  <a:lnTo>
                    <a:pt x="720" y="1592"/>
                  </a:lnTo>
                  <a:lnTo>
                    <a:pt x="720" y="1592"/>
                  </a:lnTo>
                  <a:lnTo>
                    <a:pt x="720" y="1593"/>
                  </a:lnTo>
                  <a:lnTo>
                    <a:pt x="718" y="1593"/>
                  </a:lnTo>
                  <a:lnTo>
                    <a:pt x="718" y="1593"/>
                  </a:lnTo>
                  <a:lnTo>
                    <a:pt x="718" y="1595"/>
                  </a:lnTo>
                  <a:lnTo>
                    <a:pt x="718" y="1595"/>
                  </a:lnTo>
                  <a:lnTo>
                    <a:pt x="718" y="1596"/>
                  </a:lnTo>
                  <a:lnTo>
                    <a:pt x="718" y="1596"/>
                  </a:lnTo>
                  <a:lnTo>
                    <a:pt x="718" y="1598"/>
                  </a:lnTo>
                  <a:lnTo>
                    <a:pt x="715" y="1599"/>
                  </a:lnTo>
                  <a:lnTo>
                    <a:pt x="712" y="1599"/>
                  </a:lnTo>
                  <a:lnTo>
                    <a:pt x="711" y="1599"/>
                  </a:lnTo>
                  <a:lnTo>
                    <a:pt x="711" y="1601"/>
                  </a:lnTo>
                  <a:lnTo>
                    <a:pt x="711" y="1602"/>
                  </a:lnTo>
                  <a:lnTo>
                    <a:pt x="711" y="1605"/>
                  </a:lnTo>
                  <a:lnTo>
                    <a:pt x="709" y="1607"/>
                  </a:lnTo>
                  <a:lnTo>
                    <a:pt x="709" y="1608"/>
                  </a:lnTo>
                  <a:lnTo>
                    <a:pt x="708" y="1608"/>
                  </a:lnTo>
                  <a:lnTo>
                    <a:pt x="708" y="1610"/>
                  </a:lnTo>
                  <a:lnTo>
                    <a:pt x="706" y="1611"/>
                  </a:lnTo>
                  <a:lnTo>
                    <a:pt x="706" y="1611"/>
                  </a:lnTo>
                  <a:lnTo>
                    <a:pt x="706" y="1614"/>
                  </a:lnTo>
                  <a:lnTo>
                    <a:pt x="705" y="1616"/>
                  </a:lnTo>
                  <a:lnTo>
                    <a:pt x="705" y="1616"/>
                  </a:lnTo>
                  <a:lnTo>
                    <a:pt x="705" y="1617"/>
                  </a:lnTo>
                  <a:lnTo>
                    <a:pt x="705" y="1617"/>
                  </a:lnTo>
                  <a:lnTo>
                    <a:pt x="703" y="1619"/>
                  </a:lnTo>
                  <a:lnTo>
                    <a:pt x="703" y="1619"/>
                  </a:lnTo>
                  <a:lnTo>
                    <a:pt x="702" y="1622"/>
                  </a:lnTo>
                  <a:lnTo>
                    <a:pt x="700" y="1625"/>
                  </a:lnTo>
                  <a:lnTo>
                    <a:pt x="699" y="1625"/>
                  </a:lnTo>
                  <a:lnTo>
                    <a:pt x="699" y="1625"/>
                  </a:lnTo>
                  <a:lnTo>
                    <a:pt x="699" y="1625"/>
                  </a:lnTo>
                  <a:lnTo>
                    <a:pt x="699" y="1627"/>
                  </a:lnTo>
                  <a:lnTo>
                    <a:pt x="697" y="1630"/>
                  </a:lnTo>
                  <a:lnTo>
                    <a:pt x="697" y="1630"/>
                  </a:lnTo>
                  <a:lnTo>
                    <a:pt x="697" y="1631"/>
                  </a:lnTo>
                  <a:lnTo>
                    <a:pt x="696" y="1633"/>
                  </a:lnTo>
                  <a:lnTo>
                    <a:pt x="696" y="1636"/>
                  </a:lnTo>
                  <a:lnTo>
                    <a:pt x="694" y="1637"/>
                  </a:lnTo>
                  <a:lnTo>
                    <a:pt x="694" y="1640"/>
                  </a:lnTo>
                  <a:lnTo>
                    <a:pt x="693" y="1642"/>
                  </a:lnTo>
                  <a:lnTo>
                    <a:pt x="694" y="1643"/>
                  </a:lnTo>
                  <a:lnTo>
                    <a:pt x="694" y="1645"/>
                  </a:lnTo>
                  <a:lnTo>
                    <a:pt x="696" y="1648"/>
                  </a:lnTo>
                  <a:lnTo>
                    <a:pt x="697" y="1648"/>
                  </a:lnTo>
                  <a:lnTo>
                    <a:pt x="697" y="1648"/>
                  </a:lnTo>
                  <a:lnTo>
                    <a:pt x="699" y="1649"/>
                  </a:lnTo>
                  <a:lnTo>
                    <a:pt x="699" y="1651"/>
                  </a:lnTo>
                  <a:lnTo>
                    <a:pt x="702" y="1652"/>
                  </a:lnTo>
                  <a:lnTo>
                    <a:pt x="702" y="1654"/>
                  </a:lnTo>
                  <a:lnTo>
                    <a:pt x="702" y="1655"/>
                  </a:lnTo>
                  <a:lnTo>
                    <a:pt x="700" y="1657"/>
                  </a:lnTo>
                  <a:lnTo>
                    <a:pt x="700" y="1658"/>
                  </a:lnTo>
                  <a:lnTo>
                    <a:pt x="699" y="1660"/>
                  </a:lnTo>
                  <a:lnTo>
                    <a:pt x="699" y="1663"/>
                  </a:lnTo>
                  <a:lnTo>
                    <a:pt x="700" y="1663"/>
                  </a:lnTo>
                  <a:lnTo>
                    <a:pt x="700" y="1665"/>
                  </a:lnTo>
                  <a:lnTo>
                    <a:pt x="702" y="1666"/>
                  </a:lnTo>
                  <a:lnTo>
                    <a:pt x="700" y="1669"/>
                  </a:lnTo>
                  <a:lnTo>
                    <a:pt x="699" y="1671"/>
                  </a:lnTo>
                  <a:lnTo>
                    <a:pt x="699" y="1672"/>
                  </a:lnTo>
                  <a:lnTo>
                    <a:pt x="700" y="1675"/>
                  </a:lnTo>
                  <a:lnTo>
                    <a:pt x="702" y="1677"/>
                  </a:lnTo>
                  <a:lnTo>
                    <a:pt x="702" y="1677"/>
                  </a:lnTo>
                  <a:lnTo>
                    <a:pt x="702" y="1678"/>
                  </a:lnTo>
                  <a:lnTo>
                    <a:pt x="703" y="1681"/>
                  </a:lnTo>
                  <a:lnTo>
                    <a:pt x="703" y="1684"/>
                  </a:lnTo>
                  <a:lnTo>
                    <a:pt x="705" y="1686"/>
                  </a:lnTo>
                  <a:lnTo>
                    <a:pt x="705" y="1687"/>
                  </a:lnTo>
                  <a:lnTo>
                    <a:pt x="705" y="1689"/>
                  </a:lnTo>
                  <a:lnTo>
                    <a:pt x="705" y="1690"/>
                  </a:lnTo>
                  <a:lnTo>
                    <a:pt x="705" y="1690"/>
                  </a:lnTo>
                  <a:lnTo>
                    <a:pt x="706" y="1692"/>
                  </a:lnTo>
                  <a:lnTo>
                    <a:pt x="708" y="1692"/>
                  </a:lnTo>
                  <a:lnTo>
                    <a:pt x="708" y="1693"/>
                  </a:lnTo>
                  <a:lnTo>
                    <a:pt x="709" y="1693"/>
                  </a:lnTo>
                  <a:lnTo>
                    <a:pt x="709" y="1693"/>
                  </a:lnTo>
                  <a:lnTo>
                    <a:pt x="711" y="1693"/>
                  </a:lnTo>
                  <a:lnTo>
                    <a:pt x="712" y="1695"/>
                  </a:lnTo>
                  <a:lnTo>
                    <a:pt x="714" y="1696"/>
                  </a:lnTo>
                  <a:lnTo>
                    <a:pt x="714" y="1696"/>
                  </a:lnTo>
                  <a:lnTo>
                    <a:pt x="714" y="1696"/>
                  </a:lnTo>
                  <a:lnTo>
                    <a:pt x="714" y="1698"/>
                  </a:lnTo>
                  <a:lnTo>
                    <a:pt x="715" y="1700"/>
                  </a:lnTo>
                  <a:lnTo>
                    <a:pt x="715" y="1700"/>
                  </a:lnTo>
                  <a:lnTo>
                    <a:pt x="714" y="1701"/>
                  </a:lnTo>
                  <a:lnTo>
                    <a:pt x="715" y="1701"/>
                  </a:lnTo>
                  <a:lnTo>
                    <a:pt x="714" y="1703"/>
                  </a:lnTo>
                  <a:lnTo>
                    <a:pt x="714" y="1704"/>
                  </a:lnTo>
                  <a:lnTo>
                    <a:pt x="714" y="1704"/>
                  </a:lnTo>
                  <a:lnTo>
                    <a:pt x="714" y="1704"/>
                  </a:lnTo>
                  <a:lnTo>
                    <a:pt x="714" y="1706"/>
                  </a:lnTo>
                  <a:lnTo>
                    <a:pt x="712" y="1707"/>
                  </a:lnTo>
                  <a:lnTo>
                    <a:pt x="712" y="1707"/>
                  </a:lnTo>
                  <a:lnTo>
                    <a:pt x="714" y="1709"/>
                  </a:lnTo>
                  <a:lnTo>
                    <a:pt x="714" y="1712"/>
                  </a:lnTo>
                  <a:lnTo>
                    <a:pt x="714" y="1715"/>
                  </a:lnTo>
                  <a:lnTo>
                    <a:pt x="714" y="1715"/>
                  </a:lnTo>
                  <a:lnTo>
                    <a:pt x="714" y="1716"/>
                  </a:lnTo>
                  <a:lnTo>
                    <a:pt x="714" y="1718"/>
                  </a:lnTo>
                  <a:lnTo>
                    <a:pt x="714" y="1719"/>
                  </a:lnTo>
                  <a:lnTo>
                    <a:pt x="714" y="1721"/>
                  </a:lnTo>
                  <a:lnTo>
                    <a:pt x="714" y="1722"/>
                  </a:lnTo>
                  <a:lnTo>
                    <a:pt x="714" y="1722"/>
                  </a:lnTo>
                  <a:lnTo>
                    <a:pt x="715" y="1724"/>
                  </a:lnTo>
                  <a:lnTo>
                    <a:pt x="715" y="1725"/>
                  </a:lnTo>
                  <a:lnTo>
                    <a:pt x="715" y="1727"/>
                  </a:lnTo>
                  <a:lnTo>
                    <a:pt x="714" y="1727"/>
                  </a:lnTo>
                  <a:lnTo>
                    <a:pt x="714" y="1728"/>
                  </a:lnTo>
                  <a:lnTo>
                    <a:pt x="714" y="1728"/>
                  </a:lnTo>
                  <a:lnTo>
                    <a:pt x="715" y="1728"/>
                  </a:lnTo>
                  <a:lnTo>
                    <a:pt x="715" y="1730"/>
                  </a:lnTo>
                  <a:lnTo>
                    <a:pt x="715" y="1730"/>
                  </a:lnTo>
                  <a:lnTo>
                    <a:pt x="715" y="1731"/>
                  </a:lnTo>
                  <a:lnTo>
                    <a:pt x="715" y="1733"/>
                  </a:lnTo>
                  <a:lnTo>
                    <a:pt x="715" y="1733"/>
                  </a:lnTo>
                  <a:lnTo>
                    <a:pt x="714" y="1734"/>
                  </a:lnTo>
                  <a:lnTo>
                    <a:pt x="715" y="1736"/>
                  </a:lnTo>
                  <a:lnTo>
                    <a:pt x="715" y="1736"/>
                  </a:lnTo>
                  <a:lnTo>
                    <a:pt x="715" y="1739"/>
                  </a:lnTo>
                  <a:lnTo>
                    <a:pt x="715" y="1742"/>
                  </a:lnTo>
                  <a:lnTo>
                    <a:pt x="715" y="1744"/>
                  </a:lnTo>
                  <a:lnTo>
                    <a:pt x="715" y="1744"/>
                  </a:lnTo>
                  <a:lnTo>
                    <a:pt x="717" y="1744"/>
                  </a:lnTo>
                  <a:lnTo>
                    <a:pt x="717" y="1745"/>
                  </a:lnTo>
                  <a:lnTo>
                    <a:pt x="715" y="1747"/>
                  </a:lnTo>
                  <a:lnTo>
                    <a:pt x="715" y="1747"/>
                  </a:lnTo>
                  <a:lnTo>
                    <a:pt x="715" y="1748"/>
                  </a:lnTo>
                  <a:lnTo>
                    <a:pt x="717" y="1747"/>
                  </a:lnTo>
                  <a:lnTo>
                    <a:pt x="717" y="1747"/>
                  </a:lnTo>
                  <a:lnTo>
                    <a:pt x="718" y="1747"/>
                  </a:lnTo>
                  <a:lnTo>
                    <a:pt x="718" y="1748"/>
                  </a:lnTo>
                  <a:lnTo>
                    <a:pt x="718" y="1748"/>
                  </a:lnTo>
                  <a:lnTo>
                    <a:pt x="718" y="1750"/>
                  </a:lnTo>
                  <a:lnTo>
                    <a:pt x="718" y="1750"/>
                  </a:lnTo>
                  <a:lnTo>
                    <a:pt x="718" y="1751"/>
                  </a:lnTo>
                  <a:lnTo>
                    <a:pt x="717" y="1751"/>
                  </a:lnTo>
                  <a:lnTo>
                    <a:pt x="717" y="1753"/>
                  </a:lnTo>
                  <a:lnTo>
                    <a:pt x="717" y="1754"/>
                  </a:lnTo>
                  <a:lnTo>
                    <a:pt x="717" y="1754"/>
                  </a:lnTo>
                  <a:lnTo>
                    <a:pt x="715" y="1756"/>
                  </a:lnTo>
                  <a:lnTo>
                    <a:pt x="715" y="1756"/>
                  </a:lnTo>
                  <a:lnTo>
                    <a:pt x="715" y="1756"/>
                  </a:lnTo>
                  <a:lnTo>
                    <a:pt x="715" y="1757"/>
                  </a:lnTo>
                  <a:lnTo>
                    <a:pt x="715" y="1760"/>
                  </a:lnTo>
                  <a:lnTo>
                    <a:pt x="712" y="1763"/>
                  </a:lnTo>
                  <a:lnTo>
                    <a:pt x="711" y="1765"/>
                  </a:lnTo>
                  <a:lnTo>
                    <a:pt x="709" y="1766"/>
                  </a:lnTo>
                  <a:lnTo>
                    <a:pt x="709" y="1766"/>
                  </a:lnTo>
                  <a:lnTo>
                    <a:pt x="709" y="1768"/>
                  </a:lnTo>
                  <a:lnTo>
                    <a:pt x="708" y="1769"/>
                  </a:lnTo>
                  <a:lnTo>
                    <a:pt x="706" y="1769"/>
                  </a:lnTo>
                  <a:lnTo>
                    <a:pt x="705" y="1771"/>
                  </a:lnTo>
                  <a:lnTo>
                    <a:pt x="706" y="1773"/>
                  </a:lnTo>
                  <a:lnTo>
                    <a:pt x="705" y="1773"/>
                  </a:lnTo>
                  <a:lnTo>
                    <a:pt x="703" y="1774"/>
                  </a:lnTo>
                  <a:lnTo>
                    <a:pt x="699" y="1777"/>
                  </a:lnTo>
                  <a:lnTo>
                    <a:pt x="697" y="1777"/>
                  </a:lnTo>
                  <a:lnTo>
                    <a:pt x="697" y="1779"/>
                  </a:lnTo>
                  <a:lnTo>
                    <a:pt x="696" y="1780"/>
                  </a:lnTo>
                  <a:lnTo>
                    <a:pt x="694" y="1780"/>
                  </a:lnTo>
                  <a:lnTo>
                    <a:pt x="693" y="1780"/>
                  </a:lnTo>
                  <a:lnTo>
                    <a:pt x="693" y="1780"/>
                  </a:lnTo>
                  <a:lnTo>
                    <a:pt x="691" y="1780"/>
                  </a:lnTo>
                  <a:lnTo>
                    <a:pt x="691" y="1780"/>
                  </a:lnTo>
                  <a:lnTo>
                    <a:pt x="688" y="1782"/>
                  </a:lnTo>
                  <a:lnTo>
                    <a:pt x="685" y="1783"/>
                  </a:lnTo>
                  <a:lnTo>
                    <a:pt x="685" y="1783"/>
                  </a:lnTo>
                  <a:lnTo>
                    <a:pt x="683" y="1783"/>
                  </a:lnTo>
                  <a:lnTo>
                    <a:pt x="682" y="1785"/>
                  </a:lnTo>
                  <a:lnTo>
                    <a:pt x="677" y="1786"/>
                  </a:lnTo>
                  <a:lnTo>
                    <a:pt x="674" y="1789"/>
                  </a:lnTo>
                  <a:lnTo>
                    <a:pt x="671" y="1791"/>
                  </a:lnTo>
                  <a:lnTo>
                    <a:pt x="671" y="1792"/>
                  </a:lnTo>
                  <a:lnTo>
                    <a:pt x="670" y="1792"/>
                  </a:lnTo>
                  <a:lnTo>
                    <a:pt x="670" y="1794"/>
                  </a:lnTo>
                  <a:lnTo>
                    <a:pt x="670" y="1794"/>
                  </a:lnTo>
                  <a:lnTo>
                    <a:pt x="668" y="1797"/>
                  </a:lnTo>
                  <a:lnTo>
                    <a:pt x="665" y="1798"/>
                  </a:lnTo>
                  <a:lnTo>
                    <a:pt x="665" y="1800"/>
                  </a:lnTo>
                  <a:lnTo>
                    <a:pt x="664" y="1801"/>
                  </a:lnTo>
                  <a:lnTo>
                    <a:pt x="664" y="1803"/>
                  </a:lnTo>
                  <a:lnTo>
                    <a:pt x="662" y="1803"/>
                  </a:lnTo>
                  <a:lnTo>
                    <a:pt x="662" y="1801"/>
                  </a:lnTo>
                  <a:lnTo>
                    <a:pt x="662" y="1803"/>
                  </a:lnTo>
                  <a:lnTo>
                    <a:pt x="661" y="1803"/>
                  </a:lnTo>
                  <a:lnTo>
                    <a:pt x="661" y="1803"/>
                  </a:lnTo>
                  <a:lnTo>
                    <a:pt x="659" y="1804"/>
                  </a:lnTo>
                  <a:lnTo>
                    <a:pt x="658" y="1806"/>
                  </a:lnTo>
                  <a:lnTo>
                    <a:pt x="655" y="1807"/>
                  </a:lnTo>
                  <a:lnTo>
                    <a:pt x="652" y="1812"/>
                  </a:lnTo>
                  <a:lnTo>
                    <a:pt x="645" y="1817"/>
                  </a:lnTo>
                  <a:lnTo>
                    <a:pt x="645" y="1817"/>
                  </a:lnTo>
                  <a:lnTo>
                    <a:pt x="644" y="1817"/>
                  </a:lnTo>
                  <a:lnTo>
                    <a:pt x="642" y="1815"/>
                  </a:lnTo>
                  <a:lnTo>
                    <a:pt x="642" y="1815"/>
                  </a:lnTo>
                  <a:lnTo>
                    <a:pt x="642" y="1815"/>
                  </a:lnTo>
                  <a:lnTo>
                    <a:pt x="644" y="1817"/>
                  </a:lnTo>
                  <a:lnTo>
                    <a:pt x="644" y="1818"/>
                  </a:lnTo>
                  <a:lnTo>
                    <a:pt x="644" y="1820"/>
                  </a:lnTo>
                  <a:lnTo>
                    <a:pt x="642" y="1824"/>
                  </a:lnTo>
                  <a:lnTo>
                    <a:pt x="642" y="1824"/>
                  </a:lnTo>
                  <a:lnTo>
                    <a:pt x="644" y="1826"/>
                  </a:lnTo>
                  <a:lnTo>
                    <a:pt x="645" y="1827"/>
                  </a:lnTo>
                  <a:lnTo>
                    <a:pt x="647" y="1829"/>
                  </a:lnTo>
                  <a:lnTo>
                    <a:pt x="649" y="1833"/>
                  </a:lnTo>
                  <a:lnTo>
                    <a:pt x="649" y="1836"/>
                  </a:lnTo>
                  <a:lnTo>
                    <a:pt x="650" y="1839"/>
                  </a:lnTo>
                  <a:lnTo>
                    <a:pt x="650" y="1841"/>
                  </a:lnTo>
                  <a:lnTo>
                    <a:pt x="650" y="1845"/>
                  </a:lnTo>
                  <a:lnTo>
                    <a:pt x="650" y="1849"/>
                  </a:lnTo>
                  <a:lnTo>
                    <a:pt x="650" y="1850"/>
                  </a:lnTo>
                  <a:lnTo>
                    <a:pt x="652" y="1850"/>
                  </a:lnTo>
                  <a:lnTo>
                    <a:pt x="652" y="1850"/>
                  </a:lnTo>
                  <a:lnTo>
                    <a:pt x="652" y="1849"/>
                  </a:lnTo>
                  <a:lnTo>
                    <a:pt x="652" y="1847"/>
                  </a:lnTo>
                  <a:lnTo>
                    <a:pt x="652" y="1845"/>
                  </a:lnTo>
                  <a:lnTo>
                    <a:pt x="653" y="1847"/>
                  </a:lnTo>
                  <a:lnTo>
                    <a:pt x="653" y="1847"/>
                  </a:lnTo>
                  <a:lnTo>
                    <a:pt x="653" y="1849"/>
                  </a:lnTo>
                  <a:lnTo>
                    <a:pt x="653" y="1849"/>
                  </a:lnTo>
                  <a:lnTo>
                    <a:pt x="653" y="1850"/>
                  </a:lnTo>
                  <a:lnTo>
                    <a:pt x="653" y="1853"/>
                  </a:lnTo>
                  <a:lnTo>
                    <a:pt x="653" y="1855"/>
                  </a:lnTo>
                  <a:lnTo>
                    <a:pt x="653" y="1858"/>
                  </a:lnTo>
                  <a:lnTo>
                    <a:pt x="653" y="1861"/>
                  </a:lnTo>
                  <a:lnTo>
                    <a:pt x="652" y="1867"/>
                  </a:lnTo>
                  <a:lnTo>
                    <a:pt x="652" y="1868"/>
                  </a:lnTo>
                  <a:lnTo>
                    <a:pt x="652" y="1870"/>
                  </a:lnTo>
                  <a:lnTo>
                    <a:pt x="652" y="1870"/>
                  </a:lnTo>
                  <a:lnTo>
                    <a:pt x="653" y="1868"/>
                  </a:lnTo>
                  <a:lnTo>
                    <a:pt x="653" y="1868"/>
                  </a:lnTo>
                  <a:lnTo>
                    <a:pt x="653" y="1868"/>
                  </a:lnTo>
                  <a:lnTo>
                    <a:pt x="653" y="1873"/>
                  </a:lnTo>
                  <a:lnTo>
                    <a:pt x="652" y="1874"/>
                  </a:lnTo>
                  <a:lnTo>
                    <a:pt x="650" y="1877"/>
                  </a:lnTo>
                  <a:lnTo>
                    <a:pt x="649" y="1879"/>
                  </a:lnTo>
                  <a:lnTo>
                    <a:pt x="647" y="1880"/>
                  </a:lnTo>
                  <a:lnTo>
                    <a:pt x="642" y="1882"/>
                  </a:lnTo>
                  <a:lnTo>
                    <a:pt x="632" y="1887"/>
                  </a:lnTo>
                  <a:lnTo>
                    <a:pt x="629" y="1888"/>
                  </a:lnTo>
                  <a:lnTo>
                    <a:pt x="626" y="1888"/>
                  </a:lnTo>
                  <a:lnTo>
                    <a:pt x="621" y="1891"/>
                  </a:lnTo>
                  <a:lnTo>
                    <a:pt x="620" y="1894"/>
                  </a:lnTo>
                  <a:lnTo>
                    <a:pt x="618" y="1896"/>
                  </a:lnTo>
                  <a:lnTo>
                    <a:pt x="618" y="1897"/>
                  </a:lnTo>
                  <a:lnTo>
                    <a:pt x="617" y="1899"/>
                  </a:lnTo>
                  <a:lnTo>
                    <a:pt x="618" y="1900"/>
                  </a:lnTo>
                  <a:lnTo>
                    <a:pt x="618" y="1900"/>
                  </a:lnTo>
                  <a:lnTo>
                    <a:pt x="620" y="1902"/>
                  </a:lnTo>
                  <a:lnTo>
                    <a:pt x="620" y="1902"/>
                  </a:lnTo>
                  <a:lnTo>
                    <a:pt x="620" y="1902"/>
                  </a:lnTo>
                  <a:lnTo>
                    <a:pt x="621" y="1900"/>
                  </a:lnTo>
                  <a:lnTo>
                    <a:pt x="621" y="1900"/>
                  </a:lnTo>
                  <a:lnTo>
                    <a:pt x="621" y="1900"/>
                  </a:lnTo>
                  <a:lnTo>
                    <a:pt x="621" y="1902"/>
                  </a:lnTo>
                  <a:lnTo>
                    <a:pt x="621" y="1909"/>
                  </a:lnTo>
                  <a:lnTo>
                    <a:pt x="621" y="1911"/>
                  </a:lnTo>
                  <a:lnTo>
                    <a:pt x="620" y="1914"/>
                  </a:lnTo>
                  <a:lnTo>
                    <a:pt x="618" y="1918"/>
                  </a:lnTo>
                  <a:lnTo>
                    <a:pt x="618" y="1920"/>
                  </a:lnTo>
                  <a:lnTo>
                    <a:pt x="617" y="1929"/>
                  </a:lnTo>
                  <a:lnTo>
                    <a:pt x="614" y="1934"/>
                  </a:lnTo>
                  <a:lnTo>
                    <a:pt x="614" y="1935"/>
                  </a:lnTo>
                  <a:lnTo>
                    <a:pt x="611" y="1938"/>
                  </a:lnTo>
                  <a:lnTo>
                    <a:pt x="609" y="1938"/>
                  </a:lnTo>
                  <a:lnTo>
                    <a:pt x="609" y="1938"/>
                  </a:lnTo>
                  <a:lnTo>
                    <a:pt x="607" y="1940"/>
                  </a:lnTo>
                  <a:lnTo>
                    <a:pt x="601" y="1946"/>
                  </a:lnTo>
                  <a:lnTo>
                    <a:pt x="600" y="1949"/>
                  </a:lnTo>
                  <a:lnTo>
                    <a:pt x="598" y="1953"/>
                  </a:lnTo>
                  <a:lnTo>
                    <a:pt x="595" y="1955"/>
                  </a:lnTo>
                  <a:lnTo>
                    <a:pt x="594" y="1961"/>
                  </a:lnTo>
                  <a:lnTo>
                    <a:pt x="591" y="1964"/>
                  </a:lnTo>
                  <a:lnTo>
                    <a:pt x="589" y="1969"/>
                  </a:lnTo>
                  <a:lnTo>
                    <a:pt x="585" y="1973"/>
                  </a:lnTo>
                  <a:lnTo>
                    <a:pt x="583" y="1975"/>
                  </a:lnTo>
                  <a:lnTo>
                    <a:pt x="582" y="1975"/>
                  </a:lnTo>
                  <a:lnTo>
                    <a:pt x="579" y="1978"/>
                  </a:lnTo>
                  <a:lnTo>
                    <a:pt x="574" y="1982"/>
                  </a:lnTo>
                  <a:lnTo>
                    <a:pt x="571" y="1987"/>
                  </a:lnTo>
                  <a:lnTo>
                    <a:pt x="566" y="1991"/>
                  </a:lnTo>
                  <a:lnTo>
                    <a:pt x="563" y="1995"/>
                  </a:lnTo>
                  <a:lnTo>
                    <a:pt x="559" y="1998"/>
                  </a:lnTo>
                  <a:lnTo>
                    <a:pt x="557" y="1999"/>
                  </a:lnTo>
                  <a:lnTo>
                    <a:pt x="553" y="2002"/>
                  </a:lnTo>
                  <a:lnTo>
                    <a:pt x="550" y="2005"/>
                  </a:lnTo>
                  <a:lnTo>
                    <a:pt x="544" y="2008"/>
                  </a:lnTo>
                  <a:lnTo>
                    <a:pt x="541" y="2008"/>
                  </a:lnTo>
                  <a:lnTo>
                    <a:pt x="536" y="2008"/>
                  </a:lnTo>
                  <a:lnTo>
                    <a:pt x="533" y="2008"/>
                  </a:lnTo>
                  <a:lnTo>
                    <a:pt x="532" y="2010"/>
                  </a:lnTo>
                  <a:lnTo>
                    <a:pt x="532" y="2013"/>
                  </a:lnTo>
                  <a:lnTo>
                    <a:pt x="532" y="2013"/>
                  </a:lnTo>
                  <a:lnTo>
                    <a:pt x="530" y="2013"/>
                  </a:lnTo>
                  <a:lnTo>
                    <a:pt x="525" y="2011"/>
                  </a:lnTo>
                  <a:lnTo>
                    <a:pt x="523" y="2011"/>
                  </a:lnTo>
                  <a:lnTo>
                    <a:pt x="522" y="2013"/>
                  </a:lnTo>
                  <a:lnTo>
                    <a:pt x="522" y="2014"/>
                  </a:lnTo>
                  <a:lnTo>
                    <a:pt x="519" y="2014"/>
                  </a:lnTo>
                  <a:lnTo>
                    <a:pt x="513" y="2013"/>
                  </a:lnTo>
                  <a:lnTo>
                    <a:pt x="507" y="2011"/>
                  </a:lnTo>
                  <a:lnTo>
                    <a:pt x="505" y="2011"/>
                  </a:lnTo>
                  <a:lnTo>
                    <a:pt x="504" y="2013"/>
                  </a:lnTo>
                  <a:lnTo>
                    <a:pt x="502" y="2013"/>
                  </a:lnTo>
                  <a:lnTo>
                    <a:pt x="498" y="2013"/>
                  </a:lnTo>
                  <a:lnTo>
                    <a:pt x="496" y="2013"/>
                  </a:lnTo>
                  <a:lnTo>
                    <a:pt x="493" y="2013"/>
                  </a:lnTo>
                  <a:lnTo>
                    <a:pt x="492" y="2013"/>
                  </a:lnTo>
                  <a:lnTo>
                    <a:pt x="490" y="2013"/>
                  </a:lnTo>
                  <a:lnTo>
                    <a:pt x="484" y="2017"/>
                  </a:lnTo>
                  <a:lnTo>
                    <a:pt x="481" y="2017"/>
                  </a:lnTo>
                  <a:lnTo>
                    <a:pt x="477" y="2019"/>
                  </a:lnTo>
                  <a:lnTo>
                    <a:pt x="477" y="2019"/>
                  </a:lnTo>
                  <a:lnTo>
                    <a:pt x="474" y="2017"/>
                  </a:lnTo>
                  <a:lnTo>
                    <a:pt x="474" y="2017"/>
                  </a:lnTo>
                  <a:lnTo>
                    <a:pt x="474" y="2017"/>
                  </a:lnTo>
                  <a:lnTo>
                    <a:pt x="471" y="2019"/>
                  </a:lnTo>
                  <a:lnTo>
                    <a:pt x="468" y="2019"/>
                  </a:lnTo>
                  <a:lnTo>
                    <a:pt x="468" y="2020"/>
                  </a:lnTo>
                  <a:lnTo>
                    <a:pt x="462" y="2023"/>
                  </a:lnTo>
                  <a:lnTo>
                    <a:pt x="462" y="2023"/>
                  </a:lnTo>
                  <a:lnTo>
                    <a:pt x="459" y="2023"/>
                  </a:lnTo>
                  <a:lnTo>
                    <a:pt x="459" y="2023"/>
                  </a:lnTo>
                  <a:lnTo>
                    <a:pt x="456" y="2020"/>
                  </a:lnTo>
                  <a:lnTo>
                    <a:pt x="453" y="2022"/>
                  </a:lnTo>
                  <a:lnTo>
                    <a:pt x="453" y="2020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0" y="2017"/>
                  </a:lnTo>
                  <a:lnTo>
                    <a:pt x="448" y="2017"/>
                  </a:lnTo>
                  <a:lnTo>
                    <a:pt x="448" y="2017"/>
                  </a:lnTo>
                  <a:lnTo>
                    <a:pt x="447" y="2017"/>
                  </a:lnTo>
                  <a:lnTo>
                    <a:pt x="447" y="2016"/>
                  </a:lnTo>
                  <a:lnTo>
                    <a:pt x="447" y="2016"/>
                  </a:lnTo>
                  <a:lnTo>
                    <a:pt x="447" y="2014"/>
                  </a:lnTo>
                  <a:lnTo>
                    <a:pt x="447" y="2014"/>
                  </a:lnTo>
                  <a:lnTo>
                    <a:pt x="445" y="2013"/>
                  </a:lnTo>
                  <a:lnTo>
                    <a:pt x="445" y="2013"/>
                  </a:lnTo>
                  <a:lnTo>
                    <a:pt x="444" y="2013"/>
                  </a:lnTo>
                  <a:lnTo>
                    <a:pt x="444" y="2013"/>
                  </a:lnTo>
                  <a:lnTo>
                    <a:pt x="442" y="2014"/>
                  </a:lnTo>
                  <a:lnTo>
                    <a:pt x="442" y="2014"/>
                  </a:lnTo>
                  <a:lnTo>
                    <a:pt x="442" y="2017"/>
                  </a:lnTo>
                  <a:lnTo>
                    <a:pt x="442" y="2016"/>
                  </a:lnTo>
                  <a:lnTo>
                    <a:pt x="441" y="2014"/>
                  </a:lnTo>
                  <a:lnTo>
                    <a:pt x="441" y="2013"/>
                  </a:lnTo>
                  <a:lnTo>
                    <a:pt x="441" y="2011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2" y="2008"/>
                  </a:lnTo>
                  <a:lnTo>
                    <a:pt x="441" y="2005"/>
                  </a:lnTo>
                  <a:lnTo>
                    <a:pt x="439" y="2004"/>
                  </a:lnTo>
                  <a:lnTo>
                    <a:pt x="439" y="2002"/>
                  </a:lnTo>
                  <a:lnTo>
                    <a:pt x="438" y="2001"/>
                  </a:lnTo>
                  <a:lnTo>
                    <a:pt x="436" y="1999"/>
                  </a:lnTo>
                  <a:lnTo>
                    <a:pt x="436" y="1998"/>
                  </a:lnTo>
                  <a:lnTo>
                    <a:pt x="435" y="1998"/>
                  </a:lnTo>
                  <a:lnTo>
                    <a:pt x="435" y="1995"/>
                  </a:lnTo>
                  <a:lnTo>
                    <a:pt x="436" y="1993"/>
                  </a:lnTo>
                  <a:lnTo>
                    <a:pt x="436" y="1993"/>
                  </a:lnTo>
                  <a:lnTo>
                    <a:pt x="438" y="1995"/>
                  </a:lnTo>
                  <a:lnTo>
                    <a:pt x="438" y="1993"/>
                  </a:lnTo>
                  <a:lnTo>
                    <a:pt x="439" y="1993"/>
                  </a:lnTo>
                  <a:lnTo>
                    <a:pt x="441" y="1990"/>
                  </a:lnTo>
                  <a:lnTo>
                    <a:pt x="441" y="1987"/>
                  </a:lnTo>
                  <a:lnTo>
                    <a:pt x="441" y="1984"/>
                  </a:lnTo>
                  <a:lnTo>
                    <a:pt x="439" y="1979"/>
                  </a:lnTo>
                  <a:lnTo>
                    <a:pt x="439" y="1978"/>
                  </a:lnTo>
                  <a:lnTo>
                    <a:pt x="436" y="1973"/>
                  </a:lnTo>
                  <a:lnTo>
                    <a:pt x="433" y="1969"/>
                  </a:lnTo>
                  <a:lnTo>
                    <a:pt x="429" y="1961"/>
                  </a:lnTo>
                  <a:lnTo>
                    <a:pt x="427" y="1955"/>
                  </a:lnTo>
                  <a:lnTo>
                    <a:pt x="424" y="1946"/>
                  </a:lnTo>
                  <a:lnTo>
                    <a:pt x="421" y="1940"/>
                  </a:lnTo>
                  <a:lnTo>
                    <a:pt x="418" y="1935"/>
                  </a:lnTo>
                  <a:lnTo>
                    <a:pt x="418" y="1935"/>
                  </a:lnTo>
                  <a:lnTo>
                    <a:pt x="417" y="1934"/>
                  </a:lnTo>
                  <a:lnTo>
                    <a:pt x="412" y="1929"/>
                  </a:lnTo>
                  <a:lnTo>
                    <a:pt x="410" y="1928"/>
                  </a:lnTo>
                  <a:lnTo>
                    <a:pt x="409" y="1926"/>
                  </a:lnTo>
                  <a:lnTo>
                    <a:pt x="404" y="1917"/>
                  </a:lnTo>
                  <a:lnTo>
                    <a:pt x="403" y="1915"/>
                  </a:lnTo>
                  <a:lnTo>
                    <a:pt x="403" y="1912"/>
                  </a:lnTo>
                  <a:lnTo>
                    <a:pt x="401" y="1909"/>
                  </a:lnTo>
                  <a:lnTo>
                    <a:pt x="401" y="1908"/>
                  </a:lnTo>
                  <a:lnTo>
                    <a:pt x="401" y="1906"/>
                  </a:lnTo>
                  <a:lnTo>
                    <a:pt x="401" y="1905"/>
                  </a:lnTo>
                  <a:lnTo>
                    <a:pt x="401" y="1905"/>
                  </a:lnTo>
                  <a:lnTo>
                    <a:pt x="400" y="1903"/>
                  </a:lnTo>
                  <a:lnTo>
                    <a:pt x="400" y="1897"/>
                  </a:lnTo>
                  <a:lnTo>
                    <a:pt x="398" y="1894"/>
                  </a:lnTo>
                  <a:lnTo>
                    <a:pt x="398" y="1893"/>
                  </a:lnTo>
                  <a:lnTo>
                    <a:pt x="398" y="1890"/>
                  </a:lnTo>
                  <a:lnTo>
                    <a:pt x="398" y="1888"/>
                  </a:lnTo>
                  <a:lnTo>
                    <a:pt x="398" y="1885"/>
                  </a:lnTo>
                  <a:lnTo>
                    <a:pt x="397" y="1882"/>
                  </a:lnTo>
                  <a:lnTo>
                    <a:pt x="395" y="1879"/>
                  </a:lnTo>
                  <a:lnTo>
                    <a:pt x="394" y="1874"/>
                  </a:lnTo>
                  <a:lnTo>
                    <a:pt x="394" y="1871"/>
                  </a:lnTo>
                  <a:lnTo>
                    <a:pt x="394" y="1867"/>
                  </a:lnTo>
                  <a:lnTo>
                    <a:pt x="394" y="1864"/>
                  </a:lnTo>
                  <a:lnTo>
                    <a:pt x="394" y="1862"/>
                  </a:lnTo>
                  <a:lnTo>
                    <a:pt x="392" y="1859"/>
                  </a:lnTo>
                  <a:lnTo>
                    <a:pt x="392" y="1858"/>
                  </a:lnTo>
                  <a:lnTo>
                    <a:pt x="394" y="1856"/>
                  </a:lnTo>
                  <a:lnTo>
                    <a:pt x="394" y="1856"/>
                  </a:lnTo>
                  <a:lnTo>
                    <a:pt x="394" y="1858"/>
                  </a:lnTo>
                  <a:lnTo>
                    <a:pt x="394" y="1856"/>
                  </a:lnTo>
                  <a:lnTo>
                    <a:pt x="394" y="1855"/>
                  </a:lnTo>
                  <a:lnTo>
                    <a:pt x="394" y="1850"/>
                  </a:lnTo>
                  <a:lnTo>
                    <a:pt x="392" y="1847"/>
                  </a:lnTo>
                  <a:lnTo>
                    <a:pt x="388" y="1841"/>
                  </a:lnTo>
                  <a:lnTo>
                    <a:pt x="386" y="1839"/>
                  </a:lnTo>
                  <a:lnTo>
                    <a:pt x="386" y="1838"/>
                  </a:lnTo>
                  <a:lnTo>
                    <a:pt x="382" y="1830"/>
                  </a:lnTo>
                  <a:lnTo>
                    <a:pt x="379" y="1826"/>
                  </a:lnTo>
                  <a:lnTo>
                    <a:pt x="377" y="1821"/>
                  </a:lnTo>
                  <a:lnTo>
                    <a:pt x="376" y="1818"/>
                  </a:lnTo>
                  <a:lnTo>
                    <a:pt x="369" y="1804"/>
                  </a:lnTo>
                  <a:lnTo>
                    <a:pt x="368" y="1801"/>
                  </a:lnTo>
                  <a:lnTo>
                    <a:pt x="365" y="1800"/>
                  </a:lnTo>
                  <a:lnTo>
                    <a:pt x="363" y="1798"/>
                  </a:lnTo>
                  <a:lnTo>
                    <a:pt x="363" y="1795"/>
                  </a:lnTo>
                  <a:lnTo>
                    <a:pt x="360" y="1792"/>
                  </a:lnTo>
                  <a:lnTo>
                    <a:pt x="360" y="1789"/>
                  </a:lnTo>
                  <a:lnTo>
                    <a:pt x="360" y="1786"/>
                  </a:lnTo>
                  <a:lnTo>
                    <a:pt x="360" y="1783"/>
                  </a:lnTo>
                  <a:lnTo>
                    <a:pt x="360" y="1779"/>
                  </a:lnTo>
                  <a:lnTo>
                    <a:pt x="360" y="1776"/>
                  </a:lnTo>
                  <a:lnTo>
                    <a:pt x="360" y="1773"/>
                  </a:lnTo>
                  <a:lnTo>
                    <a:pt x="360" y="1766"/>
                  </a:lnTo>
                  <a:lnTo>
                    <a:pt x="360" y="1765"/>
                  </a:lnTo>
                  <a:lnTo>
                    <a:pt x="360" y="1765"/>
                  </a:lnTo>
                  <a:lnTo>
                    <a:pt x="362" y="1763"/>
                  </a:lnTo>
                  <a:lnTo>
                    <a:pt x="362" y="1763"/>
                  </a:lnTo>
                  <a:lnTo>
                    <a:pt x="363" y="1762"/>
                  </a:lnTo>
                  <a:lnTo>
                    <a:pt x="363" y="1760"/>
                  </a:lnTo>
                  <a:lnTo>
                    <a:pt x="363" y="1757"/>
                  </a:lnTo>
                  <a:lnTo>
                    <a:pt x="366" y="1750"/>
                  </a:lnTo>
                  <a:lnTo>
                    <a:pt x="368" y="1742"/>
                  </a:lnTo>
                  <a:lnTo>
                    <a:pt x="369" y="1738"/>
                  </a:lnTo>
                  <a:lnTo>
                    <a:pt x="369" y="1734"/>
                  </a:lnTo>
                  <a:lnTo>
                    <a:pt x="374" y="1728"/>
                  </a:lnTo>
                  <a:lnTo>
                    <a:pt x="376" y="1725"/>
                  </a:lnTo>
                  <a:lnTo>
                    <a:pt x="377" y="1724"/>
                  </a:lnTo>
                  <a:lnTo>
                    <a:pt x="380" y="1722"/>
                  </a:lnTo>
                  <a:lnTo>
                    <a:pt x="383" y="1719"/>
                  </a:lnTo>
                  <a:lnTo>
                    <a:pt x="385" y="1718"/>
                  </a:lnTo>
                  <a:lnTo>
                    <a:pt x="385" y="1713"/>
                  </a:lnTo>
                  <a:lnTo>
                    <a:pt x="385" y="1710"/>
                  </a:lnTo>
                  <a:lnTo>
                    <a:pt x="386" y="1704"/>
                  </a:lnTo>
                  <a:lnTo>
                    <a:pt x="386" y="1703"/>
                  </a:lnTo>
                  <a:lnTo>
                    <a:pt x="385" y="1701"/>
                  </a:lnTo>
                  <a:lnTo>
                    <a:pt x="385" y="1700"/>
                  </a:lnTo>
                  <a:lnTo>
                    <a:pt x="383" y="1698"/>
                  </a:lnTo>
                  <a:lnTo>
                    <a:pt x="382" y="1696"/>
                  </a:lnTo>
                  <a:lnTo>
                    <a:pt x="382" y="1695"/>
                  </a:lnTo>
                  <a:lnTo>
                    <a:pt x="380" y="1690"/>
                  </a:lnTo>
                  <a:lnTo>
                    <a:pt x="379" y="1689"/>
                  </a:lnTo>
                  <a:lnTo>
                    <a:pt x="379" y="1687"/>
                  </a:lnTo>
                  <a:lnTo>
                    <a:pt x="379" y="1686"/>
                  </a:lnTo>
                  <a:lnTo>
                    <a:pt x="377" y="1683"/>
                  </a:lnTo>
                  <a:lnTo>
                    <a:pt x="377" y="1681"/>
                  </a:lnTo>
                  <a:lnTo>
                    <a:pt x="376" y="1680"/>
                  </a:lnTo>
                  <a:lnTo>
                    <a:pt x="376" y="1678"/>
                  </a:lnTo>
                  <a:lnTo>
                    <a:pt x="376" y="1678"/>
                  </a:lnTo>
                  <a:lnTo>
                    <a:pt x="377" y="1677"/>
                  </a:lnTo>
                  <a:lnTo>
                    <a:pt x="377" y="1678"/>
                  </a:lnTo>
                  <a:lnTo>
                    <a:pt x="376" y="1678"/>
                  </a:lnTo>
                  <a:lnTo>
                    <a:pt x="376" y="1678"/>
                  </a:lnTo>
                  <a:lnTo>
                    <a:pt x="380" y="1675"/>
                  </a:lnTo>
                  <a:lnTo>
                    <a:pt x="380" y="1674"/>
                  </a:lnTo>
                  <a:lnTo>
                    <a:pt x="380" y="1674"/>
                  </a:lnTo>
                  <a:lnTo>
                    <a:pt x="380" y="1672"/>
                  </a:lnTo>
                  <a:lnTo>
                    <a:pt x="380" y="1671"/>
                  </a:lnTo>
                  <a:lnTo>
                    <a:pt x="377" y="1663"/>
                  </a:lnTo>
                  <a:lnTo>
                    <a:pt x="374" y="1657"/>
                  </a:lnTo>
                  <a:lnTo>
                    <a:pt x="374" y="1654"/>
                  </a:lnTo>
                  <a:lnTo>
                    <a:pt x="369" y="1649"/>
                  </a:lnTo>
                  <a:lnTo>
                    <a:pt x="368" y="1646"/>
                  </a:lnTo>
                  <a:lnTo>
                    <a:pt x="368" y="1643"/>
                  </a:lnTo>
                  <a:lnTo>
                    <a:pt x="366" y="1643"/>
                  </a:lnTo>
                  <a:lnTo>
                    <a:pt x="366" y="1643"/>
                  </a:lnTo>
                  <a:lnTo>
                    <a:pt x="368" y="1642"/>
                  </a:lnTo>
                  <a:lnTo>
                    <a:pt x="369" y="1642"/>
                  </a:lnTo>
                  <a:lnTo>
                    <a:pt x="372" y="1642"/>
                  </a:lnTo>
                  <a:lnTo>
                    <a:pt x="376" y="1640"/>
                  </a:lnTo>
                  <a:lnTo>
                    <a:pt x="377" y="1640"/>
                  </a:lnTo>
                  <a:lnTo>
                    <a:pt x="376" y="1639"/>
                  </a:lnTo>
                  <a:lnTo>
                    <a:pt x="374" y="1640"/>
                  </a:lnTo>
                  <a:lnTo>
                    <a:pt x="372" y="1640"/>
                  </a:lnTo>
                  <a:lnTo>
                    <a:pt x="371" y="1640"/>
                  </a:lnTo>
                  <a:lnTo>
                    <a:pt x="369" y="1642"/>
                  </a:lnTo>
                  <a:lnTo>
                    <a:pt x="369" y="1642"/>
                  </a:lnTo>
                  <a:lnTo>
                    <a:pt x="368" y="1642"/>
                  </a:lnTo>
                  <a:lnTo>
                    <a:pt x="366" y="1640"/>
                  </a:lnTo>
                  <a:lnTo>
                    <a:pt x="366" y="1639"/>
                  </a:lnTo>
                  <a:lnTo>
                    <a:pt x="366" y="1639"/>
                  </a:lnTo>
                  <a:lnTo>
                    <a:pt x="366" y="1639"/>
                  </a:lnTo>
                  <a:lnTo>
                    <a:pt x="365" y="1637"/>
                  </a:lnTo>
                  <a:lnTo>
                    <a:pt x="365" y="1636"/>
                  </a:lnTo>
                  <a:lnTo>
                    <a:pt x="366" y="1634"/>
                  </a:lnTo>
                  <a:lnTo>
                    <a:pt x="365" y="1633"/>
                  </a:lnTo>
                  <a:lnTo>
                    <a:pt x="365" y="1631"/>
                  </a:lnTo>
                  <a:lnTo>
                    <a:pt x="363" y="1630"/>
                  </a:lnTo>
                  <a:lnTo>
                    <a:pt x="363" y="1630"/>
                  </a:lnTo>
                  <a:lnTo>
                    <a:pt x="363" y="1630"/>
                  </a:lnTo>
                  <a:lnTo>
                    <a:pt x="363" y="1628"/>
                  </a:lnTo>
                  <a:lnTo>
                    <a:pt x="362" y="1628"/>
                  </a:lnTo>
                  <a:lnTo>
                    <a:pt x="360" y="1627"/>
                  </a:lnTo>
                  <a:lnTo>
                    <a:pt x="360" y="1625"/>
                  </a:lnTo>
                  <a:lnTo>
                    <a:pt x="360" y="1625"/>
                  </a:lnTo>
                  <a:lnTo>
                    <a:pt x="360" y="1623"/>
                  </a:lnTo>
                  <a:lnTo>
                    <a:pt x="359" y="1622"/>
                  </a:lnTo>
                  <a:lnTo>
                    <a:pt x="356" y="1619"/>
                  </a:lnTo>
                  <a:lnTo>
                    <a:pt x="356" y="1619"/>
                  </a:lnTo>
                  <a:lnTo>
                    <a:pt x="353" y="1616"/>
                  </a:lnTo>
                  <a:lnTo>
                    <a:pt x="351" y="1614"/>
                  </a:lnTo>
                  <a:lnTo>
                    <a:pt x="350" y="1613"/>
                  </a:lnTo>
                  <a:lnTo>
                    <a:pt x="350" y="1611"/>
                  </a:lnTo>
                  <a:lnTo>
                    <a:pt x="347" y="1610"/>
                  </a:lnTo>
                  <a:lnTo>
                    <a:pt x="345" y="1608"/>
                  </a:lnTo>
                  <a:lnTo>
                    <a:pt x="344" y="1605"/>
                  </a:lnTo>
                  <a:lnTo>
                    <a:pt x="339" y="1601"/>
                  </a:lnTo>
                  <a:lnTo>
                    <a:pt x="336" y="1599"/>
                  </a:lnTo>
                  <a:lnTo>
                    <a:pt x="336" y="1598"/>
                  </a:lnTo>
                  <a:lnTo>
                    <a:pt x="336" y="1598"/>
                  </a:lnTo>
                  <a:lnTo>
                    <a:pt x="339" y="1599"/>
                  </a:lnTo>
                  <a:lnTo>
                    <a:pt x="339" y="1599"/>
                  </a:lnTo>
                  <a:lnTo>
                    <a:pt x="339" y="1599"/>
                  </a:lnTo>
                  <a:lnTo>
                    <a:pt x="338" y="1598"/>
                  </a:lnTo>
                  <a:lnTo>
                    <a:pt x="338" y="1598"/>
                  </a:lnTo>
                  <a:lnTo>
                    <a:pt x="336" y="1598"/>
                  </a:lnTo>
                  <a:lnTo>
                    <a:pt x="335" y="1598"/>
                  </a:lnTo>
                  <a:lnTo>
                    <a:pt x="335" y="1596"/>
                  </a:lnTo>
                  <a:lnTo>
                    <a:pt x="333" y="1596"/>
                  </a:lnTo>
                  <a:lnTo>
                    <a:pt x="333" y="1595"/>
                  </a:lnTo>
                  <a:lnTo>
                    <a:pt x="333" y="1595"/>
                  </a:lnTo>
                  <a:lnTo>
                    <a:pt x="331" y="1593"/>
                  </a:lnTo>
                  <a:lnTo>
                    <a:pt x="331" y="1592"/>
                  </a:lnTo>
                  <a:lnTo>
                    <a:pt x="330" y="1592"/>
                  </a:lnTo>
                  <a:lnTo>
                    <a:pt x="330" y="1592"/>
                  </a:lnTo>
                  <a:lnTo>
                    <a:pt x="333" y="1592"/>
                  </a:lnTo>
                  <a:lnTo>
                    <a:pt x="333" y="1592"/>
                  </a:lnTo>
                  <a:lnTo>
                    <a:pt x="333" y="1592"/>
                  </a:lnTo>
                  <a:lnTo>
                    <a:pt x="330" y="1590"/>
                  </a:lnTo>
                  <a:lnTo>
                    <a:pt x="330" y="1590"/>
                  </a:lnTo>
                  <a:lnTo>
                    <a:pt x="330" y="1590"/>
                  </a:lnTo>
                  <a:lnTo>
                    <a:pt x="330" y="1589"/>
                  </a:lnTo>
                  <a:lnTo>
                    <a:pt x="328" y="1587"/>
                  </a:lnTo>
                  <a:lnTo>
                    <a:pt x="327" y="1584"/>
                  </a:lnTo>
                  <a:lnTo>
                    <a:pt x="327" y="1584"/>
                  </a:lnTo>
                  <a:lnTo>
                    <a:pt x="330" y="1587"/>
                  </a:lnTo>
                  <a:lnTo>
                    <a:pt x="331" y="1587"/>
                  </a:lnTo>
                  <a:lnTo>
                    <a:pt x="331" y="1587"/>
                  </a:lnTo>
                  <a:lnTo>
                    <a:pt x="333" y="1587"/>
                  </a:lnTo>
                  <a:lnTo>
                    <a:pt x="333" y="1587"/>
                  </a:lnTo>
                  <a:lnTo>
                    <a:pt x="331" y="1585"/>
                  </a:lnTo>
                  <a:lnTo>
                    <a:pt x="331" y="1587"/>
                  </a:lnTo>
                  <a:lnTo>
                    <a:pt x="330" y="1587"/>
                  </a:lnTo>
                  <a:lnTo>
                    <a:pt x="330" y="1587"/>
                  </a:lnTo>
                  <a:lnTo>
                    <a:pt x="330" y="1585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28" y="1584"/>
                  </a:lnTo>
                  <a:lnTo>
                    <a:pt x="327" y="1584"/>
                  </a:lnTo>
                  <a:lnTo>
                    <a:pt x="325" y="1581"/>
                  </a:lnTo>
                  <a:lnTo>
                    <a:pt x="325" y="1581"/>
                  </a:lnTo>
                  <a:lnTo>
                    <a:pt x="325" y="1579"/>
                  </a:lnTo>
                  <a:lnTo>
                    <a:pt x="324" y="1579"/>
                  </a:lnTo>
                  <a:lnTo>
                    <a:pt x="322" y="1575"/>
                  </a:lnTo>
                  <a:lnTo>
                    <a:pt x="324" y="1575"/>
                  </a:lnTo>
                  <a:lnTo>
                    <a:pt x="324" y="1576"/>
                  </a:lnTo>
                  <a:lnTo>
                    <a:pt x="325" y="1576"/>
                  </a:lnTo>
                  <a:lnTo>
                    <a:pt x="327" y="1575"/>
                  </a:lnTo>
                  <a:lnTo>
                    <a:pt x="327" y="1575"/>
                  </a:lnTo>
                  <a:lnTo>
                    <a:pt x="327" y="1575"/>
                  </a:lnTo>
                  <a:lnTo>
                    <a:pt x="328" y="1575"/>
                  </a:lnTo>
                  <a:lnTo>
                    <a:pt x="330" y="1572"/>
                  </a:lnTo>
                  <a:lnTo>
                    <a:pt x="330" y="1569"/>
                  </a:lnTo>
                  <a:lnTo>
                    <a:pt x="330" y="1566"/>
                  </a:lnTo>
                  <a:lnTo>
                    <a:pt x="330" y="1564"/>
                  </a:lnTo>
                  <a:lnTo>
                    <a:pt x="331" y="1563"/>
                  </a:lnTo>
                  <a:lnTo>
                    <a:pt x="331" y="1564"/>
                  </a:lnTo>
                  <a:lnTo>
                    <a:pt x="331" y="1564"/>
                  </a:lnTo>
                  <a:lnTo>
                    <a:pt x="331" y="1566"/>
                  </a:lnTo>
                  <a:lnTo>
                    <a:pt x="331" y="1566"/>
                  </a:lnTo>
                  <a:lnTo>
                    <a:pt x="333" y="1566"/>
                  </a:lnTo>
                  <a:lnTo>
                    <a:pt x="336" y="1567"/>
                  </a:lnTo>
                  <a:lnTo>
                    <a:pt x="336" y="1567"/>
                  </a:lnTo>
                  <a:lnTo>
                    <a:pt x="336" y="1566"/>
                  </a:lnTo>
                  <a:lnTo>
                    <a:pt x="339" y="1566"/>
                  </a:lnTo>
                  <a:lnTo>
                    <a:pt x="338" y="1564"/>
                  </a:lnTo>
                  <a:lnTo>
                    <a:pt x="336" y="1566"/>
                  </a:lnTo>
                  <a:lnTo>
                    <a:pt x="333" y="1564"/>
                  </a:lnTo>
                  <a:lnTo>
                    <a:pt x="331" y="1563"/>
                  </a:lnTo>
                  <a:lnTo>
                    <a:pt x="331" y="1561"/>
                  </a:lnTo>
                  <a:lnTo>
                    <a:pt x="330" y="1561"/>
                  </a:lnTo>
                  <a:lnTo>
                    <a:pt x="330" y="1560"/>
                  </a:lnTo>
                  <a:lnTo>
                    <a:pt x="333" y="1560"/>
                  </a:lnTo>
                  <a:lnTo>
                    <a:pt x="333" y="1560"/>
                  </a:lnTo>
                  <a:lnTo>
                    <a:pt x="333" y="1560"/>
                  </a:lnTo>
                  <a:lnTo>
                    <a:pt x="335" y="1561"/>
                  </a:lnTo>
                  <a:lnTo>
                    <a:pt x="335" y="1561"/>
                  </a:lnTo>
                  <a:lnTo>
                    <a:pt x="335" y="1560"/>
                  </a:lnTo>
                  <a:lnTo>
                    <a:pt x="335" y="1558"/>
                  </a:lnTo>
                  <a:lnTo>
                    <a:pt x="333" y="1555"/>
                  </a:lnTo>
                  <a:lnTo>
                    <a:pt x="333" y="1555"/>
                  </a:lnTo>
                  <a:lnTo>
                    <a:pt x="335" y="1555"/>
                  </a:lnTo>
                  <a:lnTo>
                    <a:pt x="333" y="1554"/>
                  </a:lnTo>
                  <a:lnTo>
                    <a:pt x="331" y="1554"/>
                  </a:lnTo>
                  <a:lnTo>
                    <a:pt x="331" y="1554"/>
                  </a:lnTo>
                  <a:lnTo>
                    <a:pt x="331" y="1552"/>
                  </a:lnTo>
                  <a:lnTo>
                    <a:pt x="333" y="1551"/>
                  </a:lnTo>
                  <a:lnTo>
                    <a:pt x="333" y="1549"/>
                  </a:lnTo>
                  <a:lnTo>
                    <a:pt x="335" y="1549"/>
                  </a:lnTo>
                  <a:lnTo>
                    <a:pt x="335" y="1548"/>
                  </a:lnTo>
                  <a:lnTo>
                    <a:pt x="335" y="1546"/>
                  </a:lnTo>
                  <a:lnTo>
                    <a:pt x="336" y="1545"/>
                  </a:lnTo>
                  <a:lnTo>
                    <a:pt x="336" y="1543"/>
                  </a:lnTo>
                  <a:lnTo>
                    <a:pt x="336" y="1540"/>
                  </a:lnTo>
                  <a:lnTo>
                    <a:pt x="336" y="1537"/>
                  </a:lnTo>
                  <a:lnTo>
                    <a:pt x="338" y="1534"/>
                  </a:lnTo>
                  <a:lnTo>
                    <a:pt x="338" y="1533"/>
                  </a:lnTo>
                  <a:lnTo>
                    <a:pt x="338" y="1530"/>
                  </a:lnTo>
                  <a:lnTo>
                    <a:pt x="338" y="1528"/>
                  </a:lnTo>
                  <a:lnTo>
                    <a:pt x="338" y="1528"/>
                  </a:lnTo>
                  <a:lnTo>
                    <a:pt x="335" y="1525"/>
                  </a:lnTo>
                  <a:lnTo>
                    <a:pt x="336" y="1524"/>
                  </a:lnTo>
                  <a:lnTo>
                    <a:pt x="335" y="1524"/>
                  </a:lnTo>
                  <a:lnTo>
                    <a:pt x="335" y="1522"/>
                  </a:lnTo>
                  <a:lnTo>
                    <a:pt x="333" y="1522"/>
                  </a:lnTo>
                  <a:lnTo>
                    <a:pt x="333" y="1521"/>
                  </a:lnTo>
                  <a:lnTo>
                    <a:pt x="335" y="1521"/>
                  </a:lnTo>
                  <a:lnTo>
                    <a:pt x="336" y="1521"/>
                  </a:lnTo>
                  <a:lnTo>
                    <a:pt x="336" y="1521"/>
                  </a:lnTo>
                  <a:lnTo>
                    <a:pt x="335" y="1519"/>
                  </a:lnTo>
                  <a:lnTo>
                    <a:pt x="335" y="1519"/>
                  </a:lnTo>
                  <a:lnTo>
                    <a:pt x="335" y="1518"/>
                  </a:lnTo>
                  <a:lnTo>
                    <a:pt x="335" y="1518"/>
                  </a:lnTo>
                  <a:lnTo>
                    <a:pt x="335" y="1519"/>
                  </a:lnTo>
                  <a:lnTo>
                    <a:pt x="333" y="1519"/>
                  </a:lnTo>
                  <a:lnTo>
                    <a:pt x="333" y="1518"/>
                  </a:lnTo>
                  <a:lnTo>
                    <a:pt x="333" y="1518"/>
                  </a:lnTo>
                  <a:lnTo>
                    <a:pt x="333" y="1519"/>
                  </a:lnTo>
                  <a:lnTo>
                    <a:pt x="331" y="1519"/>
                  </a:lnTo>
                  <a:lnTo>
                    <a:pt x="331" y="1521"/>
                  </a:lnTo>
                  <a:lnTo>
                    <a:pt x="331" y="1521"/>
                  </a:lnTo>
                  <a:lnTo>
                    <a:pt x="330" y="1519"/>
                  </a:lnTo>
                  <a:lnTo>
                    <a:pt x="330" y="1519"/>
                  </a:lnTo>
                  <a:lnTo>
                    <a:pt x="330" y="1519"/>
                  </a:lnTo>
                  <a:lnTo>
                    <a:pt x="328" y="1519"/>
                  </a:lnTo>
                  <a:lnTo>
                    <a:pt x="327" y="1518"/>
                  </a:lnTo>
                  <a:lnTo>
                    <a:pt x="325" y="1516"/>
                  </a:lnTo>
                  <a:lnTo>
                    <a:pt x="325" y="1516"/>
                  </a:lnTo>
                  <a:lnTo>
                    <a:pt x="325" y="1515"/>
                  </a:lnTo>
                  <a:lnTo>
                    <a:pt x="325" y="1513"/>
                  </a:lnTo>
                  <a:lnTo>
                    <a:pt x="325" y="1512"/>
                  </a:lnTo>
                  <a:lnTo>
                    <a:pt x="325" y="1512"/>
                  </a:lnTo>
                  <a:lnTo>
                    <a:pt x="325" y="1512"/>
                  </a:lnTo>
                  <a:lnTo>
                    <a:pt x="324" y="1512"/>
                  </a:lnTo>
                  <a:lnTo>
                    <a:pt x="324" y="1512"/>
                  </a:lnTo>
                  <a:lnTo>
                    <a:pt x="322" y="1512"/>
                  </a:lnTo>
                  <a:lnTo>
                    <a:pt x="322" y="1510"/>
                  </a:lnTo>
                  <a:lnTo>
                    <a:pt x="322" y="1512"/>
                  </a:lnTo>
                  <a:lnTo>
                    <a:pt x="322" y="1513"/>
                  </a:lnTo>
                  <a:lnTo>
                    <a:pt x="321" y="1513"/>
                  </a:lnTo>
                  <a:lnTo>
                    <a:pt x="321" y="1512"/>
                  </a:lnTo>
                  <a:lnTo>
                    <a:pt x="321" y="1512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19" y="1510"/>
                  </a:lnTo>
                  <a:lnTo>
                    <a:pt x="319" y="1509"/>
                  </a:lnTo>
                  <a:lnTo>
                    <a:pt x="318" y="1509"/>
                  </a:lnTo>
                  <a:lnTo>
                    <a:pt x="318" y="1507"/>
                  </a:lnTo>
                  <a:lnTo>
                    <a:pt x="316" y="1509"/>
                  </a:lnTo>
                  <a:lnTo>
                    <a:pt x="318" y="1512"/>
                  </a:lnTo>
                  <a:lnTo>
                    <a:pt x="318" y="1512"/>
                  </a:lnTo>
                  <a:lnTo>
                    <a:pt x="315" y="1512"/>
                  </a:lnTo>
                  <a:lnTo>
                    <a:pt x="312" y="1513"/>
                  </a:lnTo>
                  <a:lnTo>
                    <a:pt x="310" y="1513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7" y="1512"/>
                  </a:lnTo>
                  <a:lnTo>
                    <a:pt x="306" y="1512"/>
                  </a:lnTo>
                  <a:lnTo>
                    <a:pt x="304" y="1512"/>
                  </a:lnTo>
                  <a:lnTo>
                    <a:pt x="304" y="1510"/>
                  </a:lnTo>
                  <a:lnTo>
                    <a:pt x="303" y="1510"/>
                  </a:lnTo>
                  <a:lnTo>
                    <a:pt x="303" y="1510"/>
                  </a:lnTo>
                  <a:lnTo>
                    <a:pt x="304" y="1512"/>
                  </a:lnTo>
                  <a:lnTo>
                    <a:pt x="304" y="1513"/>
                  </a:lnTo>
                  <a:lnTo>
                    <a:pt x="303" y="1515"/>
                  </a:lnTo>
                  <a:lnTo>
                    <a:pt x="301" y="1515"/>
                  </a:lnTo>
                  <a:lnTo>
                    <a:pt x="300" y="1513"/>
                  </a:lnTo>
                  <a:lnTo>
                    <a:pt x="300" y="1513"/>
                  </a:lnTo>
                  <a:lnTo>
                    <a:pt x="300" y="1512"/>
                  </a:lnTo>
                  <a:lnTo>
                    <a:pt x="300" y="1510"/>
                  </a:lnTo>
                  <a:lnTo>
                    <a:pt x="300" y="1510"/>
                  </a:lnTo>
                  <a:lnTo>
                    <a:pt x="300" y="1512"/>
                  </a:lnTo>
                  <a:lnTo>
                    <a:pt x="300" y="1512"/>
                  </a:lnTo>
                  <a:lnTo>
                    <a:pt x="300" y="1513"/>
                  </a:lnTo>
                  <a:lnTo>
                    <a:pt x="300" y="1515"/>
                  </a:lnTo>
                  <a:lnTo>
                    <a:pt x="300" y="1515"/>
                  </a:lnTo>
                  <a:lnTo>
                    <a:pt x="298" y="1515"/>
                  </a:lnTo>
                  <a:lnTo>
                    <a:pt x="298" y="1515"/>
                  </a:lnTo>
                  <a:lnTo>
                    <a:pt x="297" y="1515"/>
                  </a:lnTo>
                  <a:lnTo>
                    <a:pt x="297" y="1513"/>
                  </a:lnTo>
                  <a:lnTo>
                    <a:pt x="297" y="1513"/>
                  </a:lnTo>
                  <a:lnTo>
                    <a:pt x="297" y="1515"/>
                  </a:lnTo>
                  <a:lnTo>
                    <a:pt x="295" y="1515"/>
                  </a:lnTo>
                  <a:lnTo>
                    <a:pt x="295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3"/>
                  </a:lnTo>
                  <a:lnTo>
                    <a:pt x="292" y="1515"/>
                  </a:lnTo>
                  <a:lnTo>
                    <a:pt x="292" y="1516"/>
                  </a:lnTo>
                  <a:lnTo>
                    <a:pt x="292" y="1516"/>
                  </a:lnTo>
                  <a:lnTo>
                    <a:pt x="290" y="1516"/>
                  </a:lnTo>
                  <a:lnTo>
                    <a:pt x="289" y="1515"/>
                  </a:lnTo>
                  <a:lnTo>
                    <a:pt x="289" y="1515"/>
                  </a:lnTo>
                  <a:lnTo>
                    <a:pt x="287" y="1513"/>
                  </a:lnTo>
                  <a:lnTo>
                    <a:pt x="284" y="1512"/>
                  </a:lnTo>
                  <a:lnTo>
                    <a:pt x="284" y="1510"/>
                  </a:lnTo>
                  <a:lnTo>
                    <a:pt x="283" y="1509"/>
                  </a:lnTo>
                  <a:lnTo>
                    <a:pt x="283" y="1507"/>
                  </a:lnTo>
                  <a:lnTo>
                    <a:pt x="281" y="1506"/>
                  </a:lnTo>
                  <a:lnTo>
                    <a:pt x="283" y="1506"/>
                  </a:lnTo>
                  <a:lnTo>
                    <a:pt x="283" y="1506"/>
                  </a:lnTo>
                  <a:lnTo>
                    <a:pt x="283" y="1506"/>
                  </a:lnTo>
                  <a:lnTo>
                    <a:pt x="283" y="1504"/>
                  </a:lnTo>
                  <a:lnTo>
                    <a:pt x="281" y="1504"/>
                  </a:lnTo>
                  <a:lnTo>
                    <a:pt x="281" y="1504"/>
                  </a:lnTo>
                  <a:lnTo>
                    <a:pt x="281" y="1503"/>
                  </a:lnTo>
                  <a:lnTo>
                    <a:pt x="283" y="1503"/>
                  </a:lnTo>
                  <a:lnTo>
                    <a:pt x="283" y="1503"/>
                  </a:lnTo>
                  <a:lnTo>
                    <a:pt x="284" y="1501"/>
                  </a:lnTo>
                  <a:lnTo>
                    <a:pt x="284" y="1501"/>
                  </a:lnTo>
                  <a:lnTo>
                    <a:pt x="281" y="1503"/>
                  </a:lnTo>
                  <a:lnTo>
                    <a:pt x="280" y="1501"/>
                  </a:lnTo>
                  <a:lnTo>
                    <a:pt x="280" y="1500"/>
                  </a:lnTo>
                  <a:lnTo>
                    <a:pt x="280" y="1500"/>
                  </a:lnTo>
                  <a:lnTo>
                    <a:pt x="281" y="1500"/>
                  </a:lnTo>
                  <a:lnTo>
                    <a:pt x="283" y="1500"/>
                  </a:lnTo>
                  <a:lnTo>
                    <a:pt x="283" y="1500"/>
                  </a:lnTo>
                  <a:lnTo>
                    <a:pt x="283" y="1500"/>
                  </a:lnTo>
                  <a:lnTo>
                    <a:pt x="281" y="1500"/>
                  </a:lnTo>
                  <a:lnTo>
                    <a:pt x="281" y="1500"/>
                  </a:lnTo>
                  <a:lnTo>
                    <a:pt x="281" y="1498"/>
                  </a:lnTo>
                  <a:lnTo>
                    <a:pt x="281" y="1498"/>
                  </a:lnTo>
                  <a:lnTo>
                    <a:pt x="281" y="1500"/>
                  </a:lnTo>
                  <a:lnTo>
                    <a:pt x="280" y="1500"/>
                  </a:lnTo>
                  <a:lnTo>
                    <a:pt x="278" y="1500"/>
                  </a:lnTo>
                  <a:lnTo>
                    <a:pt x="278" y="1498"/>
                  </a:lnTo>
                  <a:lnTo>
                    <a:pt x="278" y="1498"/>
                  </a:lnTo>
                  <a:lnTo>
                    <a:pt x="278" y="1497"/>
                  </a:lnTo>
                  <a:lnTo>
                    <a:pt x="275" y="1493"/>
                  </a:lnTo>
                  <a:lnTo>
                    <a:pt x="272" y="1492"/>
                  </a:lnTo>
                  <a:lnTo>
                    <a:pt x="271" y="1490"/>
                  </a:lnTo>
                  <a:lnTo>
                    <a:pt x="266" y="1489"/>
                  </a:lnTo>
                  <a:lnTo>
                    <a:pt x="259" y="1489"/>
                  </a:lnTo>
                  <a:lnTo>
                    <a:pt x="259" y="1489"/>
                  </a:lnTo>
                  <a:lnTo>
                    <a:pt x="259" y="1489"/>
                  </a:lnTo>
                  <a:lnTo>
                    <a:pt x="260" y="1489"/>
                  </a:lnTo>
                  <a:lnTo>
                    <a:pt x="262" y="1487"/>
                  </a:lnTo>
                  <a:lnTo>
                    <a:pt x="262" y="1487"/>
                  </a:lnTo>
                  <a:lnTo>
                    <a:pt x="259" y="1487"/>
                  </a:lnTo>
                  <a:lnTo>
                    <a:pt x="259" y="1487"/>
                  </a:lnTo>
                  <a:lnTo>
                    <a:pt x="257" y="1489"/>
                  </a:lnTo>
                  <a:lnTo>
                    <a:pt x="249" y="1490"/>
                  </a:lnTo>
                  <a:lnTo>
                    <a:pt x="249" y="1490"/>
                  </a:lnTo>
                  <a:lnTo>
                    <a:pt x="243" y="1490"/>
                  </a:lnTo>
                  <a:lnTo>
                    <a:pt x="239" y="1492"/>
                  </a:lnTo>
                  <a:lnTo>
                    <a:pt x="236" y="1492"/>
                  </a:lnTo>
                  <a:lnTo>
                    <a:pt x="233" y="1493"/>
                  </a:lnTo>
                  <a:lnTo>
                    <a:pt x="231" y="1493"/>
                  </a:lnTo>
                  <a:lnTo>
                    <a:pt x="230" y="1493"/>
                  </a:lnTo>
                  <a:lnTo>
                    <a:pt x="228" y="1493"/>
                  </a:lnTo>
                  <a:lnTo>
                    <a:pt x="228" y="1495"/>
                  </a:lnTo>
                  <a:lnTo>
                    <a:pt x="228" y="1497"/>
                  </a:lnTo>
                  <a:lnTo>
                    <a:pt x="225" y="1498"/>
                  </a:lnTo>
                  <a:lnTo>
                    <a:pt x="224" y="1498"/>
                  </a:lnTo>
                  <a:lnTo>
                    <a:pt x="219" y="1498"/>
                  </a:lnTo>
                  <a:lnTo>
                    <a:pt x="214" y="1500"/>
                  </a:lnTo>
                  <a:lnTo>
                    <a:pt x="211" y="1501"/>
                  </a:lnTo>
                  <a:lnTo>
                    <a:pt x="210" y="1503"/>
                  </a:lnTo>
                  <a:lnTo>
                    <a:pt x="208" y="1503"/>
                  </a:lnTo>
                  <a:lnTo>
                    <a:pt x="207" y="1504"/>
                  </a:lnTo>
                  <a:lnTo>
                    <a:pt x="202" y="1504"/>
                  </a:lnTo>
                  <a:lnTo>
                    <a:pt x="198" y="1507"/>
                  </a:lnTo>
                  <a:lnTo>
                    <a:pt x="196" y="1507"/>
                  </a:lnTo>
                  <a:lnTo>
                    <a:pt x="195" y="1509"/>
                  </a:lnTo>
                  <a:lnTo>
                    <a:pt x="192" y="1510"/>
                  </a:lnTo>
                  <a:lnTo>
                    <a:pt x="190" y="1510"/>
                  </a:lnTo>
                  <a:lnTo>
                    <a:pt x="189" y="1509"/>
                  </a:lnTo>
                  <a:lnTo>
                    <a:pt x="187" y="1507"/>
                  </a:lnTo>
                  <a:lnTo>
                    <a:pt x="183" y="1507"/>
                  </a:lnTo>
                  <a:lnTo>
                    <a:pt x="180" y="1506"/>
                  </a:lnTo>
                  <a:lnTo>
                    <a:pt x="178" y="1506"/>
                  </a:lnTo>
                  <a:lnTo>
                    <a:pt x="178" y="1506"/>
                  </a:lnTo>
                  <a:lnTo>
                    <a:pt x="176" y="1506"/>
                  </a:lnTo>
                  <a:lnTo>
                    <a:pt x="176" y="1506"/>
                  </a:lnTo>
                  <a:lnTo>
                    <a:pt x="178" y="1506"/>
                  </a:lnTo>
                  <a:lnTo>
                    <a:pt x="180" y="1506"/>
                  </a:lnTo>
                  <a:lnTo>
                    <a:pt x="180" y="1506"/>
                  </a:lnTo>
                  <a:lnTo>
                    <a:pt x="178" y="1506"/>
                  </a:lnTo>
                  <a:lnTo>
                    <a:pt x="176" y="1504"/>
                  </a:lnTo>
                  <a:lnTo>
                    <a:pt x="178" y="1503"/>
                  </a:lnTo>
                  <a:lnTo>
                    <a:pt x="176" y="1503"/>
                  </a:lnTo>
                  <a:lnTo>
                    <a:pt x="176" y="1503"/>
                  </a:lnTo>
                  <a:lnTo>
                    <a:pt x="175" y="1506"/>
                  </a:lnTo>
                  <a:lnTo>
                    <a:pt x="175" y="1506"/>
                  </a:lnTo>
                  <a:lnTo>
                    <a:pt x="169" y="1504"/>
                  </a:lnTo>
                  <a:lnTo>
                    <a:pt x="167" y="1503"/>
                  </a:lnTo>
                  <a:lnTo>
                    <a:pt x="166" y="1503"/>
                  </a:lnTo>
                  <a:lnTo>
                    <a:pt x="163" y="1503"/>
                  </a:lnTo>
                  <a:lnTo>
                    <a:pt x="160" y="1504"/>
                  </a:lnTo>
                  <a:lnTo>
                    <a:pt x="160" y="1504"/>
                  </a:lnTo>
                  <a:lnTo>
                    <a:pt x="166" y="1504"/>
                  </a:lnTo>
                  <a:lnTo>
                    <a:pt x="166" y="1504"/>
                  </a:lnTo>
                  <a:lnTo>
                    <a:pt x="166" y="1504"/>
                  </a:lnTo>
                  <a:lnTo>
                    <a:pt x="158" y="1504"/>
                  </a:lnTo>
                  <a:lnTo>
                    <a:pt x="155" y="1506"/>
                  </a:lnTo>
                  <a:lnTo>
                    <a:pt x="155" y="1506"/>
                  </a:lnTo>
                  <a:lnTo>
                    <a:pt x="154" y="1504"/>
                  </a:lnTo>
                  <a:lnTo>
                    <a:pt x="151" y="1504"/>
                  </a:lnTo>
                  <a:lnTo>
                    <a:pt x="151" y="1504"/>
                  </a:lnTo>
                  <a:lnTo>
                    <a:pt x="151" y="1506"/>
                  </a:lnTo>
                  <a:lnTo>
                    <a:pt x="151" y="1506"/>
                  </a:lnTo>
                  <a:lnTo>
                    <a:pt x="154" y="1506"/>
                  </a:lnTo>
                  <a:lnTo>
                    <a:pt x="154" y="1506"/>
                  </a:lnTo>
                  <a:lnTo>
                    <a:pt x="148" y="1506"/>
                  </a:lnTo>
                  <a:lnTo>
                    <a:pt x="143" y="1507"/>
                  </a:lnTo>
                  <a:lnTo>
                    <a:pt x="142" y="1507"/>
                  </a:lnTo>
                  <a:lnTo>
                    <a:pt x="135" y="1510"/>
                  </a:lnTo>
                  <a:lnTo>
                    <a:pt x="132" y="1510"/>
                  </a:lnTo>
                  <a:lnTo>
                    <a:pt x="131" y="1512"/>
                  </a:lnTo>
                  <a:lnTo>
                    <a:pt x="129" y="1513"/>
                  </a:lnTo>
                  <a:lnTo>
                    <a:pt x="128" y="1513"/>
                  </a:lnTo>
                  <a:lnTo>
                    <a:pt x="125" y="1515"/>
                  </a:lnTo>
                  <a:lnTo>
                    <a:pt x="123" y="1515"/>
                  </a:lnTo>
                  <a:lnTo>
                    <a:pt x="122" y="1515"/>
                  </a:lnTo>
                  <a:lnTo>
                    <a:pt x="117" y="1513"/>
                  </a:lnTo>
                  <a:lnTo>
                    <a:pt x="114" y="1512"/>
                  </a:lnTo>
                  <a:lnTo>
                    <a:pt x="104" y="1506"/>
                  </a:lnTo>
                  <a:lnTo>
                    <a:pt x="101" y="1504"/>
                  </a:lnTo>
                  <a:lnTo>
                    <a:pt x="97" y="1501"/>
                  </a:lnTo>
                  <a:lnTo>
                    <a:pt x="90" y="1493"/>
                  </a:lnTo>
                  <a:lnTo>
                    <a:pt x="88" y="1492"/>
                  </a:lnTo>
                  <a:lnTo>
                    <a:pt x="85" y="1492"/>
                  </a:lnTo>
                  <a:lnTo>
                    <a:pt x="85" y="1492"/>
                  </a:lnTo>
                  <a:lnTo>
                    <a:pt x="84" y="1490"/>
                  </a:lnTo>
                  <a:lnTo>
                    <a:pt x="82" y="1489"/>
                  </a:lnTo>
                  <a:lnTo>
                    <a:pt x="81" y="1487"/>
                  </a:lnTo>
                  <a:lnTo>
                    <a:pt x="78" y="1486"/>
                  </a:lnTo>
                  <a:lnTo>
                    <a:pt x="75" y="1483"/>
                  </a:lnTo>
                  <a:lnTo>
                    <a:pt x="75" y="1483"/>
                  </a:lnTo>
                  <a:lnTo>
                    <a:pt x="72" y="1481"/>
                  </a:lnTo>
                  <a:lnTo>
                    <a:pt x="70" y="1480"/>
                  </a:lnTo>
                  <a:lnTo>
                    <a:pt x="64" y="1478"/>
                  </a:lnTo>
                  <a:lnTo>
                    <a:pt x="63" y="1477"/>
                  </a:lnTo>
                  <a:lnTo>
                    <a:pt x="63" y="1477"/>
                  </a:lnTo>
                  <a:lnTo>
                    <a:pt x="64" y="1475"/>
                  </a:lnTo>
                  <a:lnTo>
                    <a:pt x="63" y="1474"/>
                  </a:lnTo>
                  <a:lnTo>
                    <a:pt x="63" y="1472"/>
                  </a:lnTo>
                  <a:lnTo>
                    <a:pt x="63" y="1472"/>
                  </a:lnTo>
                  <a:lnTo>
                    <a:pt x="61" y="1474"/>
                  </a:lnTo>
                  <a:lnTo>
                    <a:pt x="60" y="1474"/>
                  </a:lnTo>
                  <a:lnTo>
                    <a:pt x="60" y="1472"/>
                  </a:lnTo>
                  <a:lnTo>
                    <a:pt x="58" y="1472"/>
                  </a:lnTo>
                  <a:lnTo>
                    <a:pt x="58" y="1472"/>
                  </a:lnTo>
                  <a:lnTo>
                    <a:pt x="58" y="1469"/>
                  </a:lnTo>
                  <a:lnTo>
                    <a:pt x="56" y="1468"/>
                  </a:lnTo>
                  <a:lnTo>
                    <a:pt x="56" y="1468"/>
                  </a:lnTo>
                  <a:lnTo>
                    <a:pt x="55" y="1468"/>
                  </a:lnTo>
                  <a:lnTo>
                    <a:pt x="53" y="1466"/>
                  </a:lnTo>
                  <a:lnTo>
                    <a:pt x="53" y="1465"/>
                  </a:lnTo>
                  <a:lnTo>
                    <a:pt x="53" y="1463"/>
                  </a:lnTo>
                  <a:lnTo>
                    <a:pt x="53" y="1463"/>
                  </a:lnTo>
                  <a:lnTo>
                    <a:pt x="55" y="1465"/>
                  </a:lnTo>
                  <a:lnTo>
                    <a:pt x="55" y="1465"/>
                  </a:lnTo>
                  <a:lnTo>
                    <a:pt x="56" y="1463"/>
                  </a:lnTo>
                  <a:lnTo>
                    <a:pt x="58" y="1463"/>
                  </a:lnTo>
                  <a:lnTo>
                    <a:pt x="58" y="1462"/>
                  </a:lnTo>
                  <a:lnTo>
                    <a:pt x="58" y="1462"/>
                  </a:lnTo>
                  <a:lnTo>
                    <a:pt x="56" y="1462"/>
                  </a:lnTo>
                  <a:lnTo>
                    <a:pt x="55" y="1462"/>
                  </a:lnTo>
                  <a:lnTo>
                    <a:pt x="55" y="1463"/>
                  </a:lnTo>
                  <a:lnTo>
                    <a:pt x="55" y="1463"/>
                  </a:lnTo>
                  <a:lnTo>
                    <a:pt x="53" y="1462"/>
                  </a:lnTo>
                  <a:lnTo>
                    <a:pt x="53" y="1460"/>
                  </a:lnTo>
                  <a:lnTo>
                    <a:pt x="53" y="1460"/>
                  </a:lnTo>
                  <a:lnTo>
                    <a:pt x="55" y="1459"/>
                  </a:lnTo>
                  <a:lnTo>
                    <a:pt x="56" y="1459"/>
                  </a:lnTo>
                  <a:lnTo>
                    <a:pt x="55" y="1459"/>
                  </a:lnTo>
                  <a:lnTo>
                    <a:pt x="53" y="1457"/>
                  </a:lnTo>
                  <a:lnTo>
                    <a:pt x="53" y="1457"/>
                  </a:lnTo>
                  <a:lnTo>
                    <a:pt x="53" y="1457"/>
                  </a:lnTo>
                  <a:lnTo>
                    <a:pt x="53" y="1456"/>
                  </a:lnTo>
                  <a:lnTo>
                    <a:pt x="53" y="1454"/>
                  </a:lnTo>
                  <a:lnTo>
                    <a:pt x="52" y="1454"/>
                  </a:lnTo>
                  <a:lnTo>
                    <a:pt x="52" y="1453"/>
                  </a:lnTo>
                  <a:lnTo>
                    <a:pt x="50" y="1453"/>
                  </a:lnTo>
                  <a:lnTo>
                    <a:pt x="49" y="1451"/>
                  </a:lnTo>
                  <a:lnTo>
                    <a:pt x="47" y="1451"/>
                  </a:lnTo>
                  <a:lnTo>
                    <a:pt x="49" y="1450"/>
                  </a:lnTo>
                  <a:lnTo>
                    <a:pt x="49" y="1448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6" y="1447"/>
                  </a:lnTo>
                  <a:lnTo>
                    <a:pt x="44" y="1445"/>
                  </a:lnTo>
                  <a:lnTo>
                    <a:pt x="44" y="1445"/>
                  </a:lnTo>
                  <a:lnTo>
                    <a:pt x="44" y="1444"/>
                  </a:lnTo>
                  <a:lnTo>
                    <a:pt x="44" y="1444"/>
                  </a:lnTo>
                  <a:lnTo>
                    <a:pt x="43" y="1444"/>
                  </a:lnTo>
                  <a:lnTo>
                    <a:pt x="43" y="1444"/>
                  </a:lnTo>
                  <a:lnTo>
                    <a:pt x="38" y="1442"/>
                  </a:lnTo>
                  <a:lnTo>
                    <a:pt x="37" y="1439"/>
                  </a:lnTo>
                  <a:lnTo>
                    <a:pt x="37" y="1437"/>
                  </a:lnTo>
                  <a:lnTo>
                    <a:pt x="37" y="1436"/>
                  </a:lnTo>
                  <a:lnTo>
                    <a:pt x="37" y="1436"/>
                  </a:lnTo>
                  <a:lnTo>
                    <a:pt x="35" y="1436"/>
                  </a:lnTo>
                  <a:lnTo>
                    <a:pt x="35" y="1436"/>
                  </a:lnTo>
                  <a:lnTo>
                    <a:pt x="35" y="1434"/>
                  </a:lnTo>
                  <a:lnTo>
                    <a:pt x="35" y="1433"/>
                  </a:lnTo>
                  <a:lnTo>
                    <a:pt x="34" y="1433"/>
                  </a:lnTo>
                  <a:lnTo>
                    <a:pt x="34" y="1433"/>
                  </a:lnTo>
                  <a:lnTo>
                    <a:pt x="32" y="1433"/>
                  </a:lnTo>
                  <a:lnTo>
                    <a:pt x="32" y="1434"/>
                  </a:lnTo>
                  <a:lnTo>
                    <a:pt x="32" y="1434"/>
                  </a:lnTo>
                  <a:lnTo>
                    <a:pt x="31" y="1434"/>
                  </a:lnTo>
                  <a:lnTo>
                    <a:pt x="31" y="1433"/>
                  </a:lnTo>
                  <a:lnTo>
                    <a:pt x="31" y="1433"/>
                  </a:lnTo>
                  <a:lnTo>
                    <a:pt x="31" y="1431"/>
                  </a:lnTo>
                  <a:lnTo>
                    <a:pt x="31" y="1431"/>
                  </a:lnTo>
                  <a:lnTo>
                    <a:pt x="29" y="1433"/>
                  </a:lnTo>
                  <a:lnTo>
                    <a:pt x="29" y="1433"/>
                  </a:lnTo>
                  <a:lnTo>
                    <a:pt x="29" y="1431"/>
                  </a:lnTo>
                  <a:lnTo>
                    <a:pt x="29" y="1431"/>
                  </a:lnTo>
                  <a:lnTo>
                    <a:pt x="28" y="1431"/>
                  </a:lnTo>
                  <a:lnTo>
                    <a:pt x="28" y="1430"/>
                  </a:lnTo>
                  <a:lnTo>
                    <a:pt x="28" y="1430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6" y="1428"/>
                  </a:lnTo>
                  <a:lnTo>
                    <a:pt x="26" y="1427"/>
                  </a:lnTo>
                  <a:lnTo>
                    <a:pt x="26" y="1427"/>
                  </a:lnTo>
                  <a:lnTo>
                    <a:pt x="29" y="1425"/>
                  </a:lnTo>
                  <a:lnTo>
                    <a:pt x="31" y="1425"/>
                  </a:lnTo>
                  <a:lnTo>
                    <a:pt x="31" y="1425"/>
                  </a:lnTo>
                  <a:lnTo>
                    <a:pt x="31" y="1424"/>
                  </a:lnTo>
                  <a:lnTo>
                    <a:pt x="29" y="1424"/>
                  </a:lnTo>
                  <a:lnTo>
                    <a:pt x="28" y="1424"/>
                  </a:lnTo>
                  <a:lnTo>
                    <a:pt x="28" y="1425"/>
                  </a:lnTo>
                  <a:lnTo>
                    <a:pt x="28" y="1425"/>
                  </a:lnTo>
                  <a:lnTo>
                    <a:pt x="26" y="1424"/>
                  </a:lnTo>
                  <a:lnTo>
                    <a:pt x="26" y="1422"/>
                  </a:lnTo>
                  <a:lnTo>
                    <a:pt x="26" y="1422"/>
                  </a:lnTo>
                  <a:lnTo>
                    <a:pt x="26" y="1422"/>
                  </a:lnTo>
                  <a:lnTo>
                    <a:pt x="29" y="1422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29" y="1421"/>
                  </a:lnTo>
                  <a:lnTo>
                    <a:pt x="26" y="1421"/>
                  </a:lnTo>
                  <a:lnTo>
                    <a:pt x="26" y="1421"/>
                  </a:lnTo>
                  <a:lnTo>
                    <a:pt x="25" y="1422"/>
                  </a:lnTo>
                  <a:lnTo>
                    <a:pt x="22" y="1424"/>
                  </a:lnTo>
                  <a:lnTo>
                    <a:pt x="20" y="1422"/>
                  </a:lnTo>
                  <a:lnTo>
                    <a:pt x="22" y="1421"/>
                  </a:lnTo>
                  <a:lnTo>
                    <a:pt x="20" y="1421"/>
                  </a:lnTo>
                  <a:lnTo>
                    <a:pt x="20" y="1421"/>
                  </a:lnTo>
                  <a:lnTo>
                    <a:pt x="18" y="1421"/>
                  </a:lnTo>
                  <a:lnTo>
                    <a:pt x="17" y="1421"/>
                  </a:lnTo>
                  <a:lnTo>
                    <a:pt x="15" y="1419"/>
                  </a:lnTo>
                  <a:lnTo>
                    <a:pt x="15" y="1418"/>
                  </a:lnTo>
                  <a:lnTo>
                    <a:pt x="17" y="1418"/>
                  </a:lnTo>
                  <a:lnTo>
                    <a:pt x="17" y="1418"/>
                  </a:lnTo>
                  <a:lnTo>
                    <a:pt x="15" y="1418"/>
                  </a:lnTo>
                  <a:lnTo>
                    <a:pt x="14" y="1418"/>
                  </a:lnTo>
                  <a:lnTo>
                    <a:pt x="11" y="1416"/>
                  </a:lnTo>
                  <a:lnTo>
                    <a:pt x="11" y="1415"/>
                  </a:lnTo>
                  <a:lnTo>
                    <a:pt x="9" y="1415"/>
                  </a:lnTo>
                  <a:lnTo>
                    <a:pt x="11" y="1413"/>
                  </a:lnTo>
                  <a:lnTo>
                    <a:pt x="11" y="1413"/>
                  </a:lnTo>
                  <a:lnTo>
                    <a:pt x="12" y="1413"/>
                  </a:lnTo>
                  <a:lnTo>
                    <a:pt x="14" y="1413"/>
                  </a:lnTo>
                  <a:lnTo>
                    <a:pt x="14" y="1413"/>
                  </a:lnTo>
                  <a:lnTo>
                    <a:pt x="14" y="1413"/>
                  </a:lnTo>
                  <a:lnTo>
                    <a:pt x="14" y="1412"/>
                  </a:lnTo>
                  <a:lnTo>
                    <a:pt x="12" y="1412"/>
                  </a:lnTo>
                  <a:lnTo>
                    <a:pt x="12" y="1412"/>
                  </a:lnTo>
                  <a:lnTo>
                    <a:pt x="12" y="1412"/>
                  </a:lnTo>
                  <a:lnTo>
                    <a:pt x="11" y="1412"/>
                  </a:lnTo>
                  <a:lnTo>
                    <a:pt x="11" y="1413"/>
                  </a:lnTo>
                  <a:lnTo>
                    <a:pt x="11" y="1413"/>
                  </a:lnTo>
                  <a:lnTo>
                    <a:pt x="11" y="1412"/>
                  </a:lnTo>
                  <a:lnTo>
                    <a:pt x="9" y="1412"/>
                  </a:lnTo>
                  <a:lnTo>
                    <a:pt x="11" y="1412"/>
                  </a:lnTo>
                  <a:lnTo>
                    <a:pt x="11" y="1409"/>
                  </a:lnTo>
                  <a:lnTo>
                    <a:pt x="11" y="1409"/>
                  </a:lnTo>
                  <a:lnTo>
                    <a:pt x="11" y="1407"/>
                  </a:lnTo>
                  <a:lnTo>
                    <a:pt x="11" y="1406"/>
                  </a:lnTo>
                  <a:lnTo>
                    <a:pt x="9" y="1404"/>
                  </a:lnTo>
                  <a:lnTo>
                    <a:pt x="11" y="1402"/>
                  </a:lnTo>
                  <a:lnTo>
                    <a:pt x="11" y="1401"/>
                  </a:lnTo>
                  <a:lnTo>
                    <a:pt x="12" y="1402"/>
                  </a:lnTo>
                  <a:lnTo>
                    <a:pt x="12" y="1402"/>
                  </a:lnTo>
                  <a:lnTo>
                    <a:pt x="12" y="1404"/>
                  </a:lnTo>
                  <a:lnTo>
                    <a:pt x="14" y="1404"/>
                  </a:lnTo>
                  <a:lnTo>
                    <a:pt x="17" y="1404"/>
                  </a:lnTo>
                  <a:lnTo>
                    <a:pt x="17" y="1404"/>
                  </a:lnTo>
                  <a:lnTo>
                    <a:pt x="17" y="1404"/>
                  </a:lnTo>
                  <a:lnTo>
                    <a:pt x="17" y="1402"/>
                  </a:lnTo>
                  <a:lnTo>
                    <a:pt x="20" y="1402"/>
                  </a:lnTo>
                  <a:lnTo>
                    <a:pt x="22" y="1402"/>
                  </a:lnTo>
                  <a:lnTo>
                    <a:pt x="25" y="1402"/>
                  </a:lnTo>
                  <a:lnTo>
                    <a:pt x="26" y="1402"/>
                  </a:lnTo>
                  <a:lnTo>
                    <a:pt x="26" y="1401"/>
                  </a:lnTo>
                  <a:lnTo>
                    <a:pt x="26" y="1401"/>
                  </a:lnTo>
                  <a:lnTo>
                    <a:pt x="25" y="1401"/>
                  </a:lnTo>
                  <a:lnTo>
                    <a:pt x="22" y="1402"/>
                  </a:lnTo>
                  <a:lnTo>
                    <a:pt x="18" y="1402"/>
                  </a:lnTo>
                  <a:lnTo>
                    <a:pt x="15" y="1402"/>
                  </a:lnTo>
                  <a:lnTo>
                    <a:pt x="14" y="1402"/>
                  </a:lnTo>
                  <a:lnTo>
                    <a:pt x="12" y="1402"/>
                  </a:lnTo>
                  <a:lnTo>
                    <a:pt x="12" y="1399"/>
                  </a:lnTo>
                  <a:lnTo>
                    <a:pt x="12" y="1399"/>
                  </a:lnTo>
                  <a:lnTo>
                    <a:pt x="12" y="1398"/>
                  </a:lnTo>
                  <a:lnTo>
                    <a:pt x="11" y="1396"/>
                  </a:lnTo>
                  <a:lnTo>
                    <a:pt x="11" y="1396"/>
                  </a:lnTo>
                  <a:lnTo>
                    <a:pt x="11" y="1395"/>
                  </a:lnTo>
                  <a:lnTo>
                    <a:pt x="12" y="1395"/>
                  </a:lnTo>
                  <a:lnTo>
                    <a:pt x="12" y="1395"/>
                  </a:lnTo>
                  <a:lnTo>
                    <a:pt x="11" y="1395"/>
                  </a:lnTo>
                  <a:lnTo>
                    <a:pt x="11" y="1395"/>
                  </a:lnTo>
                  <a:lnTo>
                    <a:pt x="9" y="1395"/>
                  </a:lnTo>
                  <a:lnTo>
                    <a:pt x="9" y="1393"/>
                  </a:lnTo>
                  <a:lnTo>
                    <a:pt x="9" y="1392"/>
                  </a:lnTo>
                  <a:lnTo>
                    <a:pt x="8" y="1390"/>
                  </a:lnTo>
                  <a:lnTo>
                    <a:pt x="6" y="1389"/>
                  </a:lnTo>
                  <a:lnTo>
                    <a:pt x="5" y="1387"/>
                  </a:lnTo>
                  <a:lnTo>
                    <a:pt x="5" y="1386"/>
                  </a:lnTo>
                  <a:lnTo>
                    <a:pt x="3" y="1386"/>
                  </a:lnTo>
                  <a:lnTo>
                    <a:pt x="2" y="1386"/>
                  </a:lnTo>
                  <a:lnTo>
                    <a:pt x="2" y="1387"/>
                  </a:lnTo>
                  <a:lnTo>
                    <a:pt x="0" y="1386"/>
                  </a:lnTo>
                  <a:lnTo>
                    <a:pt x="2" y="1384"/>
                  </a:lnTo>
                  <a:lnTo>
                    <a:pt x="6" y="1383"/>
                  </a:lnTo>
                  <a:lnTo>
                    <a:pt x="9" y="1378"/>
                  </a:lnTo>
                  <a:lnTo>
                    <a:pt x="12" y="1374"/>
                  </a:lnTo>
                  <a:lnTo>
                    <a:pt x="12" y="1372"/>
                  </a:lnTo>
                  <a:lnTo>
                    <a:pt x="12" y="1366"/>
                  </a:lnTo>
                  <a:lnTo>
                    <a:pt x="14" y="1363"/>
                  </a:lnTo>
                  <a:lnTo>
                    <a:pt x="14" y="1361"/>
                  </a:lnTo>
                  <a:lnTo>
                    <a:pt x="15" y="1358"/>
                  </a:lnTo>
                  <a:lnTo>
                    <a:pt x="17" y="1354"/>
                  </a:lnTo>
                  <a:lnTo>
                    <a:pt x="18" y="1349"/>
                  </a:lnTo>
                  <a:lnTo>
                    <a:pt x="20" y="1345"/>
                  </a:lnTo>
                  <a:lnTo>
                    <a:pt x="18" y="1342"/>
                  </a:lnTo>
                  <a:lnTo>
                    <a:pt x="18" y="1337"/>
                  </a:lnTo>
                  <a:lnTo>
                    <a:pt x="18" y="1334"/>
                  </a:lnTo>
                  <a:lnTo>
                    <a:pt x="17" y="1331"/>
                  </a:lnTo>
                  <a:lnTo>
                    <a:pt x="15" y="1329"/>
                  </a:lnTo>
                  <a:lnTo>
                    <a:pt x="14" y="1326"/>
                  </a:lnTo>
                  <a:lnTo>
                    <a:pt x="14" y="1326"/>
                  </a:lnTo>
                  <a:lnTo>
                    <a:pt x="14" y="1326"/>
                  </a:lnTo>
                  <a:lnTo>
                    <a:pt x="15" y="1325"/>
                  </a:lnTo>
                  <a:lnTo>
                    <a:pt x="15" y="1325"/>
                  </a:lnTo>
                  <a:lnTo>
                    <a:pt x="14" y="1325"/>
                  </a:lnTo>
                  <a:lnTo>
                    <a:pt x="15" y="1320"/>
                  </a:lnTo>
                  <a:lnTo>
                    <a:pt x="17" y="1317"/>
                  </a:lnTo>
                  <a:lnTo>
                    <a:pt x="17" y="1316"/>
                  </a:lnTo>
                  <a:lnTo>
                    <a:pt x="17" y="1314"/>
                  </a:lnTo>
                  <a:lnTo>
                    <a:pt x="15" y="1313"/>
                  </a:lnTo>
                  <a:lnTo>
                    <a:pt x="14" y="1310"/>
                  </a:lnTo>
                  <a:lnTo>
                    <a:pt x="14" y="1308"/>
                  </a:lnTo>
                  <a:lnTo>
                    <a:pt x="12" y="1308"/>
                  </a:lnTo>
                  <a:lnTo>
                    <a:pt x="12" y="1310"/>
                  </a:lnTo>
                  <a:lnTo>
                    <a:pt x="12" y="1310"/>
                  </a:lnTo>
                  <a:lnTo>
                    <a:pt x="12" y="1310"/>
                  </a:lnTo>
                  <a:lnTo>
                    <a:pt x="11" y="1307"/>
                  </a:lnTo>
                  <a:lnTo>
                    <a:pt x="9" y="1304"/>
                  </a:lnTo>
                  <a:lnTo>
                    <a:pt x="8" y="1304"/>
                  </a:lnTo>
                  <a:lnTo>
                    <a:pt x="8" y="1304"/>
                  </a:lnTo>
                  <a:lnTo>
                    <a:pt x="8" y="1304"/>
                  </a:lnTo>
                  <a:lnTo>
                    <a:pt x="6" y="1307"/>
                  </a:lnTo>
                  <a:lnTo>
                    <a:pt x="6" y="1307"/>
                  </a:lnTo>
                  <a:lnTo>
                    <a:pt x="8" y="1299"/>
                  </a:lnTo>
                  <a:lnTo>
                    <a:pt x="8" y="1293"/>
                  </a:lnTo>
                  <a:lnTo>
                    <a:pt x="9" y="1290"/>
                  </a:lnTo>
                  <a:lnTo>
                    <a:pt x="11" y="1288"/>
                  </a:lnTo>
                  <a:lnTo>
                    <a:pt x="14" y="1287"/>
                  </a:lnTo>
                  <a:lnTo>
                    <a:pt x="15" y="1284"/>
                  </a:lnTo>
                  <a:lnTo>
                    <a:pt x="15" y="1281"/>
                  </a:lnTo>
                  <a:lnTo>
                    <a:pt x="17" y="1279"/>
                  </a:lnTo>
                  <a:lnTo>
                    <a:pt x="17" y="1278"/>
                  </a:lnTo>
                  <a:lnTo>
                    <a:pt x="17" y="1276"/>
                  </a:lnTo>
                  <a:lnTo>
                    <a:pt x="18" y="1275"/>
                  </a:lnTo>
                  <a:lnTo>
                    <a:pt x="20" y="1273"/>
                  </a:lnTo>
                  <a:lnTo>
                    <a:pt x="20" y="1270"/>
                  </a:lnTo>
                  <a:lnTo>
                    <a:pt x="22" y="1269"/>
                  </a:lnTo>
                  <a:lnTo>
                    <a:pt x="22" y="1267"/>
                  </a:lnTo>
                  <a:lnTo>
                    <a:pt x="22" y="1267"/>
                  </a:lnTo>
                  <a:lnTo>
                    <a:pt x="22" y="1267"/>
                  </a:lnTo>
                  <a:lnTo>
                    <a:pt x="20" y="1269"/>
                  </a:lnTo>
                  <a:lnTo>
                    <a:pt x="20" y="1269"/>
                  </a:lnTo>
                  <a:lnTo>
                    <a:pt x="20" y="1269"/>
                  </a:lnTo>
                  <a:lnTo>
                    <a:pt x="22" y="1267"/>
                  </a:lnTo>
                  <a:lnTo>
                    <a:pt x="23" y="1266"/>
                  </a:lnTo>
                  <a:lnTo>
                    <a:pt x="25" y="1264"/>
                  </a:lnTo>
                  <a:lnTo>
                    <a:pt x="29" y="1258"/>
                  </a:lnTo>
                  <a:lnTo>
                    <a:pt x="32" y="1258"/>
                  </a:lnTo>
                  <a:lnTo>
                    <a:pt x="34" y="1255"/>
                  </a:lnTo>
                  <a:lnTo>
                    <a:pt x="34" y="1253"/>
                  </a:lnTo>
                  <a:lnTo>
                    <a:pt x="34" y="1249"/>
                  </a:lnTo>
                  <a:lnTo>
                    <a:pt x="35" y="1246"/>
                  </a:lnTo>
                  <a:lnTo>
                    <a:pt x="35" y="1244"/>
                  </a:lnTo>
                  <a:lnTo>
                    <a:pt x="37" y="1240"/>
                  </a:lnTo>
                  <a:lnTo>
                    <a:pt x="38" y="1238"/>
                  </a:lnTo>
                  <a:lnTo>
                    <a:pt x="38" y="1235"/>
                  </a:lnTo>
                  <a:lnTo>
                    <a:pt x="40" y="1234"/>
                  </a:lnTo>
                  <a:lnTo>
                    <a:pt x="40" y="1234"/>
                  </a:lnTo>
                  <a:lnTo>
                    <a:pt x="43" y="1232"/>
                  </a:lnTo>
                  <a:lnTo>
                    <a:pt x="44" y="1231"/>
                  </a:lnTo>
                  <a:lnTo>
                    <a:pt x="47" y="1229"/>
                  </a:lnTo>
                  <a:lnTo>
                    <a:pt x="49" y="1228"/>
                  </a:lnTo>
                  <a:lnTo>
                    <a:pt x="50" y="1226"/>
                  </a:lnTo>
                  <a:lnTo>
                    <a:pt x="52" y="1222"/>
                  </a:lnTo>
                  <a:lnTo>
                    <a:pt x="53" y="1218"/>
                  </a:lnTo>
                  <a:lnTo>
                    <a:pt x="55" y="1215"/>
                  </a:lnTo>
                  <a:lnTo>
                    <a:pt x="56" y="1214"/>
                  </a:lnTo>
                  <a:lnTo>
                    <a:pt x="56" y="1211"/>
                  </a:lnTo>
                  <a:lnTo>
                    <a:pt x="60" y="1211"/>
                  </a:lnTo>
                  <a:lnTo>
                    <a:pt x="63" y="1209"/>
                  </a:lnTo>
                  <a:lnTo>
                    <a:pt x="69" y="1208"/>
                  </a:lnTo>
                  <a:lnTo>
                    <a:pt x="75" y="1206"/>
                  </a:lnTo>
                  <a:lnTo>
                    <a:pt x="76" y="1205"/>
                  </a:lnTo>
                  <a:lnTo>
                    <a:pt x="78" y="1203"/>
                  </a:lnTo>
                  <a:lnTo>
                    <a:pt x="81" y="1200"/>
                  </a:lnTo>
                  <a:lnTo>
                    <a:pt x="85" y="1197"/>
                  </a:lnTo>
                  <a:lnTo>
                    <a:pt x="87" y="1196"/>
                  </a:lnTo>
                  <a:lnTo>
                    <a:pt x="91" y="1191"/>
                  </a:lnTo>
                  <a:lnTo>
                    <a:pt x="93" y="1187"/>
                  </a:lnTo>
                  <a:lnTo>
                    <a:pt x="94" y="1185"/>
                  </a:lnTo>
                  <a:lnTo>
                    <a:pt x="96" y="1182"/>
                  </a:lnTo>
                  <a:lnTo>
                    <a:pt x="97" y="1180"/>
                  </a:lnTo>
                  <a:lnTo>
                    <a:pt x="97" y="1177"/>
                  </a:lnTo>
                  <a:lnTo>
                    <a:pt x="97" y="1176"/>
                  </a:lnTo>
                  <a:lnTo>
                    <a:pt x="96" y="1173"/>
                  </a:lnTo>
                  <a:lnTo>
                    <a:pt x="94" y="1173"/>
                  </a:lnTo>
                  <a:lnTo>
                    <a:pt x="94" y="1171"/>
                  </a:lnTo>
                  <a:lnTo>
                    <a:pt x="96" y="1170"/>
                  </a:lnTo>
                  <a:lnTo>
                    <a:pt x="96" y="1167"/>
                  </a:lnTo>
                  <a:lnTo>
                    <a:pt x="96" y="1162"/>
                  </a:lnTo>
                  <a:lnTo>
                    <a:pt x="97" y="1158"/>
                  </a:lnTo>
                  <a:lnTo>
                    <a:pt x="101" y="1152"/>
                  </a:lnTo>
                  <a:lnTo>
                    <a:pt x="102" y="1150"/>
                  </a:lnTo>
                  <a:lnTo>
                    <a:pt x="102" y="1147"/>
                  </a:lnTo>
                  <a:lnTo>
                    <a:pt x="102" y="1146"/>
                  </a:lnTo>
                  <a:lnTo>
                    <a:pt x="108" y="1139"/>
                  </a:lnTo>
                  <a:lnTo>
                    <a:pt x="111" y="1136"/>
                  </a:lnTo>
                  <a:lnTo>
                    <a:pt x="111" y="1135"/>
                  </a:lnTo>
                  <a:lnTo>
                    <a:pt x="114" y="1133"/>
                  </a:lnTo>
                  <a:lnTo>
                    <a:pt x="123" y="1129"/>
                  </a:lnTo>
                  <a:lnTo>
                    <a:pt x="128" y="1127"/>
                  </a:lnTo>
                  <a:lnTo>
                    <a:pt x="131" y="1124"/>
                  </a:lnTo>
                  <a:lnTo>
                    <a:pt x="132" y="1123"/>
                  </a:lnTo>
                  <a:lnTo>
                    <a:pt x="139" y="1112"/>
                  </a:lnTo>
                  <a:lnTo>
                    <a:pt x="143" y="1098"/>
                  </a:lnTo>
                  <a:lnTo>
                    <a:pt x="143" y="1097"/>
                  </a:lnTo>
                  <a:lnTo>
                    <a:pt x="146" y="1097"/>
                  </a:lnTo>
                  <a:lnTo>
                    <a:pt x="148" y="1097"/>
                  </a:lnTo>
                  <a:lnTo>
                    <a:pt x="148" y="1097"/>
                  </a:lnTo>
                  <a:lnTo>
                    <a:pt x="149" y="1095"/>
                  </a:lnTo>
                  <a:lnTo>
                    <a:pt x="151" y="1095"/>
                  </a:lnTo>
                  <a:lnTo>
                    <a:pt x="151" y="1097"/>
                  </a:lnTo>
                  <a:lnTo>
                    <a:pt x="151" y="1098"/>
                  </a:lnTo>
                  <a:lnTo>
                    <a:pt x="152" y="1100"/>
                  </a:lnTo>
                  <a:lnTo>
                    <a:pt x="154" y="1103"/>
                  </a:lnTo>
                  <a:lnTo>
                    <a:pt x="157" y="1104"/>
                  </a:lnTo>
                  <a:lnTo>
                    <a:pt x="160" y="1106"/>
                  </a:lnTo>
                  <a:lnTo>
                    <a:pt x="163" y="1107"/>
                  </a:lnTo>
                  <a:lnTo>
                    <a:pt x="167" y="1106"/>
                  </a:lnTo>
                  <a:lnTo>
                    <a:pt x="169" y="1106"/>
                  </a:lnTo>
                  <a:lnTo>
                    <a:pt x="170" y="1104"/>
                  </a:lnTo>
                  <a:lnTo>
                    <a:pt x="172" y="1106"/>
                  </a:lnTo>
                  <a:lnTo>
                    <a:pt x="175" y="1106"/>
                  </a:lnTo>
                  <a:lnTo>
                    <a:pt x="176" y="1106"/>
                  </a:lnTo>
                  <a:lnTo>
                    <a:pt x="178" y="1104"/>
                  </a:lnTo>
                  <a:lnTo>
                    <a:pt x="180" y="1103"/>
                  </a:lnTo>
                  <a:lnTo>
                    <a:pt x="180" y="1104"/>
                  </a:lnTo>
                  <a:lnTo>
                    <a:pt x="180" y="1104"/>
                  </a:lnTo>
                  <a:lnTo>
                    <a:pt x="180" y="1104"/>
                  </a:lnTo>
                  <a:lnTo>
                    <a:pt x="181" y="1106"/>
                  </a:lnTo>
                  <a:lnTo>
                    <a:pt x="181" y="1107"/>
                  </a:lnTo>
                  <a:lnTo>
                    <a:pt x="183" y="1107"/>
                  </a:lnTo>
                  <a:lnTo>
                    <a:pt x="184" y="1107"/>
                  </a:lnTo>
                  <a:lnTo>
                    <a:pt x="186" y="1107"/>
                  </a:lnTo>
                  <a:lnTo>
                    <a:pt x="189" y="1107"/>
                  </a:lnTo>
                  <a:lnTo>
                    <a:pt x="192" y="1107"/>
                  </a:lnTo>
                  <a:lnTo>
                    <a:pt x="193" y="1107"/>
                  </a:lnTo>
                  <a:lnTo>
                    <a:pt x="195" y="1106"/>
                  </a:lnTo>
                  <a:lnTo>
                    <a:pt x="198" y="1104"/>
                  </a:lnTo>
                  <a:lnTo>
                    <a:pt x="199" y="1104"/>
                  </a:lnTo>
                  <a:lnTo>
                    <a:pt x="201" y="1101"/>
                  </a:lnTo>
                  <a:lnTo>
                    <a:pt x="202" y="1100"/>
                  </a:lnTo>
                  <a:lnTo>
                    <a:pt x="205" y="1100"/>
                  </a:lnTo>
                  <a:lnTo>
                    <a:pt x="211" y="1097"/>
                  </a:lnTo>
                  <a:lnTo>
                    <a:pt x="211" y="1097"/>
                  </a:lnTo>
                  <a:lnTo>
                    <a:pt x="213" y="1097"/>
                  </a:lnTo>
                  <a:lnTo>
                    <a:pt x="214" y="1097"/>
                  </a:lnTo>
                  <a:lnTo>
                    <a:pt x="216" y="1095"/>
                  </a:lnTo>
                  <a:lnTo>
                    <a:pt x="218" y="1094"/>
                  </a:lnTo>
                  <a:lnTo>
                    <a:pt x="221" y="1092"/>
                  </a:lnTo>
                  <a:lnTo>
                    <a:pt x="222" y="1091"/>
                  </a:lnTo>
                  <a:lnTo>
                    <a:pt x="225" y="1089"/>
                  </a:lnTo>
                  <a:lnTo>
                    <a:pt x="228" y="1088"/>
                  </a:lnTo>
                  <a:lnTo>
                    <a:pt x="231" y="1086"/>
                  </a:lnTo>
                  <a:lnTo>
                    <a:pt x="240" y="1086"/>
                  </a:lnTo>
                  <a:lnTo>
                    <a:pt x="245" y="1085"/>
                  </a:lnTo>
                  <a:lnTo>
                    <a:pt x="248" y="1085"/>
                  </a:lnTo>
                  <a:lnTo>
                    <a:pt x="251" y="1083"/>
                  </a:lnTo>
                  <a:lnTo>
                    <a:pt x="252" y="1082"/>
                  </a:lnTo>
                  <a:lnTo>
                    <a:pt x="259" y="1082"/>
                  </a:lnTo>
                  <a:lnTo>
                    <a:pt x="263" y="1080"/>
                  </a:lnTo>
                  <a:lnTo>
                    <a:pt x="274" y="1080"/>
                  </a:lnTo>
                  <a:lnTo>
                    <a:pt x="275" y="1082"/>
                  </a:lnTo>
                  <a:lnTo>
                    <a:pt x="277" y="1082"/>
                  </a:lnTo>
                  <a:lnTo>
                    <a:pt x="280" y="1083"/>
                  </a:lnTo>
                  <a:lnTo>
                    <a:pt x="281" y="1085"/>
                  </a:lnTo>
                  <a:lnTo>
                    <a:pt x="283" y="1083"/>
                  </a:lnTo>
                  <a:lnTo>
                    <a:pt x="286" y="1082"/>
                  </a:lnTo>
                  <a:lnTo>
                    <a:pt x="290" y="1082"/>
                  </a:lnTo>
                  <a:lnTo>
                    <a:pt x="292" y="1080"/>
                  </a:lnTo>
                  <a:lnTo>
                    <a:pt x="293" y="1079"/>
                  </a:lnTo>
                  <a:lnTo>
                    <a:pt x="295" y="1077"/>
                  </a:lnTo>
                  <a:lnTo>
                    <a:pt x="297" y="1079"/>
                  </a:lnTo>
                  <a:lnTo>
                    <a:pt x="301" y="1080"/>
                  </a:lnTo>
                  <a:lnTo>
                    <a:pt x="304" y="1080"/>
                  </a:lnTo>
                  <a:lnTo>
                    <a:pt x="304" y="1080"/>
                  </a:lnTo>
                  <a:lnTo>
                    <a:pt x="304" y="1077"/>
                  </a:lnTo>
                  <a:lnTo>
                    <a:pt x="307" y="1079"/>
                  </a:lnTo>
                  <a:lnTo>
                    <a:pt x="309" y="1079"/>
                  </a:lnTo>
                  <a:lnTo>
                    <a:pt x="312" y="1080"/>
                  </a:lnTo>
                  <a:lnTo>
                    <a:pt x="313" y="1082"/>
                  </a:lnTo>
                  <a:lnTo>
                    <a:pt x="316" y="1080"/>
                  </a:lnTo>
                  <a:lnTo>
                    <a:pt x="321" y="1080"/>
                  </a:lnTo>
                  <a:lnTo>
                    <a:pt x="324" y="1079"/>
                  </a:lnTo>
                  <a:lnTo>
                    <a:pt x="327" y="1077"/>
                  </a:lnTo>
                  <a:lnTo>
                    <a:pt x="328" y="1076"/>
                  </a:lnTo>
                  <a:lnTo>
                    <a:pt x="335" y="1074"/>
                  </a:lnTo>
                  <a:lnTo>
                    <a:pt x="336" y="1074"/>
                  </a:lnTo>
                  <a:lnTo>
                    <a:pt x="336" y="1074"/>
                  </a:lnTo>
                  <a:lnTo>
                    <a:pt x="336" y="1076"/>
                  </a:lnTo>
                  <a:lnTo>
                    <a:pt x="336" y="1076"/>
                  </a:lnTo>
                  <a:lnTo>
                    <a:pt x="336" y="1077"/>
                  </a:lnTo>
                  <a:lnTo>
                    <a:pt x="338" y="1076"/>
                  </a:lnTo>
                  <a:lnTo>
                    <a:pt x="338" y="1076"/>
                  </a:lnTo>
                  <a:lnTo>
                    <a:pt x="338" y="1076"/>
                  </a:lnTo>
                  <a:lnTo>
                    <a:pt x="339" y="1076"/>
                  </a:lnTo>
                  <a:lnTo>
                    <a:pt x="339" y="1076"/>
                  </a:lnTo>
                  <a:lnTo>
                    <a:pt x="341" y="1076"/>
                  </a:lnTo>
                  <a:lnTo>
                    <a:pt x="341" y="1079"/>
                  </a:lnTo>
                  <a:lnTo>
                    <a:pt x="342" y="1082"/>
                  </a:lnTo>
                  <a:lnTo>
                    <a:pt x="342" y="1082"/>
                  </a:lnTo>
                  <a:lnTo>
                    <a:pt x="344" y="1083"/>
                  </a:lnTo>
                  <a:lnTo>
                    <a:pt x="345" y="1082"/>
                  </a:lnTo>
                  <a:lnTo>
                    <a:pt x="345" y="1080"/>
                  </a:lnTo>
                  <a:lnTo>
                    <a:pt x="348" y="1080"/>
                  </a:lnTo>
                  <a:lnTo>
                    <a:pt x="350" y="1079"/>
                  </a:lnTo>
                  <a:lnTo>
                    <a:pt x="351" y="1077"/>
                  </a:lnTo>
                  <a:lnTo>
                    <a:pt x="351" y="1080"/>
                  </a:lnTo>
                  <a:lnTo>
                    <a:pt x="353" y="1080"/>
                  </a:lnTo>
                  <a:lnTo>
                    <a:pt x="351" y="1082"/>
                  </a:lnTo>
                  <a:lnTo>
                    <a:pt x="351" y="1083"/>
                  </a:lnTo>
                  <a:lnTo>
                    <a:pt x="348" y="1086"/>
                  </a:lnTo>
                  <a:lnTo>
                    <a:pt x="347" y="1088"/>
                  </a:lnTo>
                  <a:lnTo>
                    <a:pt x="345" y="1089"/>
                  </a:lnTo>
                  <a:lnTo>
                    <a:pt x="345" y="1091"/>
                  </a:lnTo>
                  <a:lnTo>
                    <a:pt x="345" y="1091"/>
                  </a:lnTo>
                  <a:lnTo>
                    <a:pt x="345" y="1094"/>
                  </a:lnTo>
                  <a:lnTo>
                    <a:pt x="347" y="1095"/>
                  </a:lnTo>
                  <a:lnTo>
                    <a:pt x="347" y="1097"/>
                  </a:lnTo>
                  <a:lnTo>
                    <a:pt x="348" y="1098"/>
                  </a:lnTo>
                  <a:lnTo>
                    <a:pt x="351" y="1100"/>
                  </a:lnTo>
                  <a:lnTo>
                    <a:pt x="351" y="1101"/>
                  </a:lnTo>
                  <a:lnTo>
                    <a:pt x="351" y="1103"/>
                  </a:lnTo>
                  <a:lnTo>
                    <a:pt x="351" y="1104"/>
                  </a:lnTo>
                  <a:lnTo>
                    <a:pt x="353" y="1106"/>
                  </a:lnTo>
                  <a:lnTo>
                    <a:pt x="350" y="1109"/>
                  </a:lnTo>
                  <a:lnTo>
                    <a:pt x="350" y="1111"/>
                  </a:lnTo>
                  <a:lnTo>
                    <a:pt x="347" y="1114"/>
                  </a:lnTo>
                  <a:lnTo>
                    <a:pt x="345" y="1117"/>
                  </a:lnTo>
                  <a:lnTo>
                    <a:pt x="341" y="1120"/>
                  </a:lnTo>
                  <a:lnTo>
                    <a:pt x="341" y="1120"/>
                  </a:lnTo>
                  <a:lnTo>
                    <a:pt x="339" y="1121"/>
                  </a:lnTo>
                  <a:lnTo>
                    <a:pt x="339" y="1123"/>
                  </a:lnTo>
                  <a:lnTo>
                    <a:pt x="339" y="1123"/>
                  </a:lnTo>
                  <a:lnTo>
                    <a:pt x="341" y="1126"/>
                  </a:lnTo>
                  <a:lnTo>
                    <a:pt x="342" y="1129"/>
                  </a:lnTo>
                  <a:lnTo>
                    <a:pt x="344" y="1129"/>
                  </a:lnTo>
                  <a:lnTo>
                    <a:pt x="348" y="1129"/>
                  </a:lnTo>
                  <a:lnTo>
                    <a:pt x="347" y="1130"/>
                  </a:lnTo>
                  <a:lnTo>
                    <a:pt x="348" y="1132"/>
                  </a:lnTo>
                  <a:lnTo>
                    <a:pt x="348" y="1132"/>
                  </a:lnTo>
                  <a:lnTo>
                    <a:pt x="350" y="1130"/>
                  </a:lnTo>
                  <a:lnTo>
                    <a:pt x="351" y="1130"/>
                  </a:lnTo>
                  <a:lnTo>
                    <a:pt x="353" y="1130"/>
                  </a:lnTo>
                  <a:lnTo>
                    <a:pt x="353" y="1133"/>
                  </a:lnTo>
                  <a:lnTo>
                    <a:pt x="354" y="1135"/>
                  </a:lnTo>
                  <a:lnTo>
                    <a:pt x="354" y="1135"/>
                  </a:lnTo>
                  <a:lnTo>
                    <a:pt x="354" y="1135"/>
                  </a:lnTo>
                  <a:lnTo>
                    <a:pt x="353" y="1135"/>
                  </a:lnTo>
                  <a:lnTo>
                    <a:pt x="354" y="1135"/>
                  </a:lnTo>
                  <a:lnTo>
                    <a:pt x="356" y="1136"/>
                  </a:lnTo>
                  <a:lnTo>
                    <a:pt x="356" y="1135"/>
                  </a:lnTo>
                  <a:lnTo>
                    <a:pt x="357" y="1136"/>
                  </a:lnTo>
                  <a:lnTo>
                    <a:pt x="359" y="1136"/>
                  </a:lnTo>
                  <a:lnTo>
                    <a:pt x="360" y="1138"/>
                  </a:lnTo>
                  <a:lnTo>
                    <a:pt x="366" y="1141"/>
                  </a:lnTo>
                  <a:lnTo>
                    <a:pt x="368" y="1141"/>
                  </a:lnTo>
                  <a:lnTo>
                    <a:pt x="372" y="1142"/>
                  </a:lnTo>
                  <a:lnTo>
                    <a:pt x="377" y="1141"/>
                  </a:lnTo>
                  <a:lnTo>
                    <a:pt x="379" y="1139"/>
                  </a:lnTo>
                  <a:lnTo>
                    <a:pt x="382" y="1141"/>
                  </a:lnTo>
                  <a:lnTo>
                    <a:pt x="383" y="1142"/>
                  </a:lnTo>
                  <a:lnTo>
                    <a:pt x="386" y="1142"/>
                  </a:lnTo>
                  <a:lnTo>
                    <a:pt x="389" y="1142"/>
                  </a:lnTo>
                  <a:lnTo>
                    <a:pt x="391" y="1144"/>
                  </a:lnTo>
                  <a:lnTo>
                    <a:pt x="392" y="1146"/>
                  </a:lnTo>
                  <a:lnTo>
                    <a:pt x="394" y="1146"/>
                  </a:lnTo>
                  <a:lnTo>
                    <a:pt x="403" y="1147"/>
                  </a:lnTo>
                  <a:lnTo>
                    <a:pt x="403" y="1149"/>
                  </a:lnTo>
                  <a:lnTo>
                    <a:pt x="404" y="1152"/>
                  </a:lnTo>
                  <a:lnTo>
                    <a:pt x="404" y="1153"/>
                  </a:lnTo>
                  <a:lnTo>
                    <a:pt x="404" y="1156"/>
                  </a:lnTo>
                  <a:lnTo>
                    <a:pt x="406" y="1158"/>
                  </a:lnTo>
                  <a:lnTo>
                    <a:pt x="407" y="1161"/>
                  </a:lnTo>
                  <a:lnTo>
                    <a:pt x="409" y="1162"/>
                  </a:lnTo>
                  <a:lnTo>
                    <a:pt x="410" y="1162"/>
                  </a:lnTo>
                  <a:lnTo>
                    <a:pt x="414" y="1164"/>
                  </a:lnTo>
                  <a:lnTo>
                    <a:pt x="418" y="1165"/>
                  </a:lnTo>
                  <a:lnTo>
                    <a:pt x="423" y="1165"/>
                  </a:lnTo>
                  <a:lnTo>
                    <a:pt x="429" y="1167"/>
                  </a:lnTo>
                  <a:lnTo>
                    <a:pt x="435" y="1168"/>
                  </a:lnTo>
                  <a:lnTo>
                    <a:pt x="436" y="1170"/>
                  </a:lnTo>
                  <a:lnTo>
                    <a:pt x="439" y="1171"/>
                  </a:lnTo>
                  <a:lnTo>
                    <a:pt x="445" y="1176"/>
                  </a:lnTo>
                  <a:lnTo>
                    <a:pt x="448" y="1177"/>
                  </a:lnTo>
                  <a:lnTo>
                    <a:pt x="450" y="1179"/>
                  </a:lnTo>
                  <a:lnTo>
                    <a:pt x="453" y="1177"/>
                  </a:lnTo>
                  <a:lnTo>
                    <a:pt x="456" y="1176"/>
                  </a:lnTo>
                  <a:lnTo>
                    <a:pt x="459" y="1174"/>
                  </a:lnTo>
                  <a:lnTo>
                    <a:pt x="462" y="1171"/>
                  </a:lnTo>
                  <a:lnTo>
                    <a:pt x="462" y="1168"/>
                  </a:lnTo>
                  <a:lnTo>
                    <a:pt x="465" y="1167"/>
                  </a:lnTo>
                  <a:lnTo>
                    <a:pt x="465" y="1165"/>
                  </a:lnTo>
                  <a:lnTo>
                    <a:pt x="462" y="1164"/>
                  </a:lnTo>
                  <a:lnTo>
                    <a:pt x="462" y="1162"/>
                  </a:lnTo>
                  <a:lnTo>
                    <a:pt x="462" y="1159"/>
                  </a:lnTo>
                  <a:lnTo>
                    <a:pt x="462" y="1156"/>
                  </a:lnTo>
                  <a:lnTo>
                    <a:pt x="462" y="1153"/>
                  </a:lnTo>
                  <a:lnTo>
                    <a:pt x="462" y="1152"/>
                  </a:lnTo>
                  <a:lnTo>
                    <a:pt x="465" y="1150"/>
                  </a:lnTo>
                  <a:lnTo>
                    <a:pt x="468" y="1147"/>
                  </a:lnTo>
                  <a:lnTo>
                    <a:pt x="471" y="1146"/>
                  </a:lnTo>
                  <a:lnTo>
                    <a:pt x="474" y="1142"/>
                  </a:lnTo>
                  <a:lnTo>
                    <a:pt x="477" y="1142"/>
                  </a:lnTo>
                  <a:lnTo>
                    <a:pt x="480" y="1142"/>
                  </a:lnTo>
                  <a:lnTo>
                    <a:pt x="483" y="1139"/>
                  </a:lnTo>
                  <a:lnTo>
                    <a:pt x="483" y="1139"/>
                  </a:lnTo>
                  <a:lnTo>
                    <a:pt x="484" y="1141"/>
                  </a:lnTo>
                  <a:lnTo>
                    <a:pt x="489" y="1139"/>
                  </a:lnTo>
                  <a:lnTo>
                    <a:pt x="490" y="1141"/>
                  </a:lnTo>
                  <a:lnTo>
                    <a:pt x="493" y="1142"/>
                  </a:lnTo>
                  <a:lnTo>
                    <a:pt x="496" y="1142"/>
                  </a:lnTo>
                  <a:lnTo>
                    <a:pt x="498" y="1144"/>
                  </a:lnTo>
                  <a:lnTo>
                    <a:pt x="499" y="1144"/>
                  </a:lnTo>
                  <a:lnTo>
                    <a:pt x="501" y="1147"/>
                  </a:lnTo>
                  <a:lnTo>
                    <a:pt x="501" y="1147"/>
                  </a:lnTo>
                  <a:lnTo>
                    <a:pt x="501" y="1149"/>
                  </a:lnTo>
                  <a:lnTo>
                    <a:pt x="502" y="1150"/>
                  </a:lnTo>
                  <a:lnTo>
                    <a:pt x="508" y="1152"/>
                  </a:lnTo>
                  <a:lnTo>
                    <a:pt x="510" y="1152"/>
                  </a:lnTo>
                  <a:lnTo>
                    <a:pt x="511" y="1153"/>
                  </a:lnTo>
                  <a:lnTo>
                    <a:pt x="513" y="1153"/>
                  </a:lnTo>
                  <a:lnTo>
                    <a:pt x="517" y="1153"/>
                  </a:lnTo>
                  <a:lnTo>
                    <a:pt x="519" y="1153"/>
                  </a:lnTo>
                  <a:lnTo>
                    <a:pt x="522" y="1153"/>
                  </a:lnTo>
                  <a:lnTo>
                    <a:pt x="523" y="1155"/>
                  </a:lnTo>
                  <a:lnTo>
                    <a:pt x="523" y="1155"/>
                  </a:lnTo>
                  <a:lnTo>
                    <a:pt x="525" y="1158"/>
                  </a:lnTo>
                  <a:lnTo>
                    <a:pt x="525" y="1158"/>
                  </a:lnTo>
                  <a:lnTo>
                    <a:pt x="526" y="1161"/>
                  </a:lnTo>
                  <a:lnTo>
                    <a:pt x="528" y="1161"/>
                  </a:lnTo>
                  <a:lnTo>
                    <a:pt x="535" y="1159"/>
                  </a:lnTo>
                  <a:lnTo>
                    <a:pt x="542" y="1161"/>
                  </a:lnTo>
                  <a:lnTo>
                    <a:pt x="545" y="1161"/>
                  </a:lnTo>
                  <a:lnTo>
                    <a:pt x="551" y="1162"/>
                  </a:lnTo>
                  <a:lnTo>
                    <a:pt x="554" y="1165"/>
                  </a:lnTo>
                  <a:lnTo>
                    <a:pt x="556" y="1165"/>
                  </a:lnTo>
                  <a:lnTo>
                    <a:pt x="559" y="1165"/>
                  </a:lnTo>
                  <a:lnTo>
                    <a:pt x="560" y="1167"/>
                  </a:lnTo>
                  <a:lnTo>
                    <a:pt x="566" y="1167"/>
                  </a:lnTo>
                  <a:lnTo>
                    <a:pt x="571" y="1168"/>
                  </a:lnTo>
                  <a:lnTo>
                    <a:pt x="572" y="1170"/>
                  </a:lnTo>
                  <a:lnTo>
                    <a:pt x="574" y="1170"/>
                  </a:lnTo>
                  <a:lnTo>
                    <a:pt x="576" y="1170"/>
                  </a:lnTo>
                  <a:lnTo>
                    <a:pt x="576" y="1170"/>
                  </a:lnTo>
                  <a:lnTo>
                    <a:pt x="579" y="1168"/>
                  </a:lnTo>
                  <a:lnTo>
                    <a:pt x="580" y="1168"/>
                  </a:lnTo>
                  <a:lnTo>
                    <a:pt x="585" y="1165"/>
                  </a:lnTo>
                  <a:lnTo>
                    <a:pt x="586" y="1164"/>
                  </a:lnTo>
                  <a:lnTo>
                    <a:pt x="586" y="1164"/>
                  </a:lnTo>
                  <a:lnTo>
                    <a:pt x="588" y="1164"/>
                  </a:lnTo>
                  <a:lnTo>
                    <a:pt x="588" y="1164"/>
                  </a:lnTo>
                  <a:lnTo>
                    <a:pt x="589" y="1162"/>
                  </a:lnTo>
                  <a:lnTo>
                    <a:pt x="589" y="1162"/>
                  </a:lnTo>
                  <a:lnTo>
                    <a:pt x="589" y="1161"/>
                  </a:lnTo>
                  <a:lnTo>
                    <a:pt x="592" y="1161"/>
                  </a:lnTo>
                  <a:lnTo>
                    <a:pt x="597" y="1159"/>
                  </a:lnTo>
                  <a:lnTo>
                    <a:pt x="595" y="1161"/>
                  </a:lnTo>
                  <a:lnTo>
                    <a:pt x="592" y="1162"/>
                  </a:lnTo>
                  <a:lnTo>
                    <a:pt x="594" y="1162"/>
                  </a:lnTo>
                  <a:lnTo>
                    <a:pt x="595" y="1162"/>
                  </a:lnTo>
                  <a:lnTo>
                    <a:pt x="597" y="1161"/>
                  </a:lnTo>
                  <a:lnTo>
                    <a:pt x="598" y="1161"/>
                  </a:lnTo>
                  <a:lnTo>
                    <a:pt x="598" y="1159"/>
                  </a:lnTo>
                  <a:lnTo>
                    <a:pt x="598" y="1159"/>
                  </a:lnTo>
                  <a:lnTo>
                    <a:pt x="600" y="1159"/>
                  </a:lnTo>
                  <a:lnTo>
                    <a:pt x="604" y="1161"/>
                  </a:lnTo>
                  <a:lnTo>
                    <a:pt x="604" y="1161"/>
                  </a:lnTo>
                  <a:lnTo>
                    <a:pt x="607" y="1161"/>
                  </a:lnTo>
                  <a:lnTo>
                    <a:pt x="609" y="1161"/>
                  </a:lnTo>
                  <a:lnTo>
                    <a:pt x="609" y="1161"/>
                  </a:lnTo>
                  <a:lnTo>
                    <a:pt x="612" y="1162"/>
                  </a:lnTo>
                  <a:lnTo>
                    <a:pt x="611" y="1162"/>
                  </a:lnTo>
                  <a:lnTo>
                    <a:pt x="609" y="1161"/>
                  </a:lnTo>
                  <a:lnTo>
                    <a:pt x="607" y="1162"/>
                  </a:lnTo>
                  <a:lnTo>
                    <a:pt x="607" y="1164"/>
                  </a:lnTo>
                  <a:lnTo>
                    <a:pt x="609" y="1164"/>
                  </a:lnTo>
                  <a:lnTo>
                    <a:pt x="611" y="1165"/>
                  </a:lnTo>
                  <a:lnTo>
                    <a:pt x="611" y="1165"/>
                  </a:lnTo>
                  <a:lnTo>
                    <a:pt x="611" y="1167"/>
                  </a:lnTo>
                  <a:lnTo>
                    <a:pt x="612" y="1167"/>
                  </a:lnTo>
                  <a:lnTo>
                    <a:pt x="614" y="1165"/>
                  </a:lnTo>
                  <a:lnTo>
                    <a:pt x="612" y="1164"/>
                  </a:lnTo>
                  <a:lnTo>
                    <a:pt x="612" y="1164"/>
                  </a:lnTo>
                  <a:lnTo>
                    <a:pt x="612" y="1164"/>
                  </a:lnTo>
                  <a:lnTo>
                    <a:pt x="614" y="1164"/>
                  </a:lnTo>
                  <a:lnTo>
                    <a:pt x="617" y="1167"/>
                  </a:lnTo>
                  <a:lnTo>
                    <a:pt x="617" y="1167"/>
                  </a:lnTo>
                  <a:lnTo>
                    <a:pt x="618" y="1167"/>
                  </a:lnTo>
                  <a:lnTo>
                    <a:pt x="620" y="1167"/>
                  </a:lnTo>
                  <a:lnTo>
                    <a:pt x="621" y="1167"/>
                  </a:lnTo>
                  <a:lnTo>
                    <a:pt x="624" y="1165"/>
                  </a:lnTo>
                  <a:lnTo>
                    <a:pt x="624" y="1165"/>
                  </a:lnTo>
                  <a:lnTo>
                    <a:pt x="624" y="1167"/>
                  </a:lnTo>
                  <a:lnTo>
                    <a:pt x="627" y="1165"/>
                  </a:lnTo>
                  <a:lnTo>
                    <a:pt x="630" y="1165"/>
                  </a:lnTo>
                  <a:lnTo>
                    <a:pt x="633" y="1165"/>
                  </a:lnTo>
                  <a:lnTo>
                    <a:pt x="636" y="1164"/>
                  </a:lnTo>
                  <a:lnTo>
                    <a:pt x="636" y="1164"/>
                  </a:lnTo>
                  <a:lnTo>
                    <a:pt x="639" y="1161"/>
                  </a:lnTo>
                  <a:lnTo>
                    <a:pt x="639" y="1159"/>
                  </a:lnTo>
                  <a:lnTo>
                    <a:pt x="641" y="1159"/>
                  </a:lnTo>
                  <a:lnTo>
                    <a:pt x="642" y="1155"/>
                  </a:lnTo>
                  <a:lnTo>
                    <a:pt x="644" y="1150"/>
                  </a:lnTo>
                  <a:lnTo>
                    <a:pt x="645" y="1144"/>
                  </a:lnTo>
                  <a:lnTo>
                    <a:pt x="647" y="1141"/>
                  </a:lnTo>
                  <a:lnTo>
                    <a:pt x="647" y="1139"/>
                  </a:lnTo>
                  <a:lnTo>
                    <a:pt x="649" y="1138"/>
                  </a:lnTo>
                  <a:lnTo>
                    <a:pt x="649" y="1136"/>
                  </a:lnTo>
                  <a:lnTo>
                    <a:pt x="649" y="1135"/>
                  </a:lnTo>
                  <a:lnTo>
                    <a:pt x="650" y="1133"/>
                  </a:lnTo>
                  <a:lnTo>
                    <a:pt x="650" y="1132"/>
                  </a:lnTo>
                  <a:lnTo>
                    <a:pt x="653" y="1126"/>
                  </a:lnTo>
                  <a:lnTo>
                    <a:pt x="655" y="1124"/>
                  </a:lnTo>
                  <a:lnTo>
                    <a:pt x="655" y="1121"/>
                  </a:lnTo>
                  <a:lnTo>
                    <a:pt x="656" y="1118"/>
                  </a:lnTo>
                  <a:lnTo>
                    <a:pt x="658" y="1117"/>
                  </a:lnTo>
                  <a:lnTo>
                    <a:pt x="659" y="1117"/>
                  </a:lnTo>
                  <a:lnTo>
                    <a:pt x="659" y="1115"/>
                  </a:lnTo>
                  <a:lnTo>
                    <a:pt x="658" y="1112"/>
                  </a:lnTo>
                  <a:lnTo>
                    <a:pt x="658" y="1111"/>
                  </a:lnTo>
                  <a:lnTo>
                    <a:pt x="658" y="1109"/>
                  </a:lnTo>
                  <a:lnTo>
                    <a:pt x="658" y="1106"/>
                  </a:lnTo>
                  <a:lnTo>
                    <a:pt x="658" y="1104"/>
                  </a:lnTo>
                  <a:lnTo>
                    <a:pt x="658" y="1104"/>
                  </a:lnTo>
                  <a:lnTo>
                    <a:pt x="658" y="1103"/>
                  </a:lnTo>
                  <a:lnTo>
                    <a:pt x="656" y="1100"/>
                  </a:lnTo>
                  <a:lnTo>
                    <a:pt x="656" y="1097"/>
                  </a:lnTo>
                  <a:lnTo>
                    <a:pt x="658" y="1095"/>
                  </a:lnTo>
                  <a:lnTo>
                    <a:pt x="658" y="1094"/>
                  </a:lnTo>
                  <a:lnTo>
                    <a:pt x="658" y="1092"/>
                  </a:lnTo>
                  <a:lnTo>
                    <a:pt x="656" y="1089"/>
                  </a:lnTo>
                  <a:lnTo>
                    <a:pt x="658" y="1088"/>
                  </a:lnTo>
                  <a:lnTo>
                    <a:pt x="659" y="1086"/>
                  </a:lnTo>
                  <a:lnTo>
                    <a:pt x="661" y="1085"/>
                  </a:lnTo>
                  <a:lnTo>
                    <a:pt x="661" y="1083"/>
                  </a:lnTo>
                  <a:lnTo>
                    <a:pt x="661" y="1082"/>
                  </a:lnTo>
                  <a:lnTo>
                    <a:pt x="661" y="1082"/>
                  </a:lnTo>
                  <a:lnTo>
                    <a:pt x="659" y="1080"/>
                  </a:lnTo>
                  <a:lnTo>
                    <a:pt x="658" y="1082"/>
                  </a:lnTo>
                  <a:lnTo>
                    <a:pt x="656" y="1082"/>
                  </a:lnTo>
                  <a:lnTo>
                    <a:pt x="656" y="1083"/>
                  </a:lnTo>
                  <a:lnTo>
                    <a:pt x="655" y="1083"/>
                  </a:lnTo>
                  <a:lnTo>
                    <a:pt x="655" y="1085"/>
                  </a:lnTo>
                  <a:lnTo>
                    <a:pt x="653" y="1085"/>
                  </a:lnTo>
                  <a:lnTo>
                    <a:pt x="652" y="1085"/>
                  </a:lnTo>
                  <a:lnTo>
                    <a:pt x="649" y="1085"/>
                  </a:lnTo>
                  <a:lnTo>
                    <a:pt x="645" y="1083"/>
                  </a:lnTo>
                  <a:lnTo>
                    <a:pt x="644" y="1082"/>
                  </a:lnTo>
                  <a:lnTo>
                    <a:pt x="642" y="1082"/>
                  </a:lnTo>
                  <a:lnTo>
                    <a:pt x="641" y="1082"/>
                  </a:lnTo>
                  <a:lnTo>
                    <a:pt x="638" y="1085"/>
                  </a:lnTo>
                  <a:lnTo>
                    <a:pt x="635" y="1089"/>
                  </a:lnTo>
                  <a:lnTo>
                    <a:pt x="633" y="1089"/>
                  </a:lnTo>
                  <a:lnTo>
                    <a:pt x="630" y="1091"/>
                  </a:lnTo>
                  <a:lnTo>
                    <a:pt x="629" y="1092"/>
                  </a:lnTo>
                  <a:lnTo>
                    <a:pt x="627" y="1092"/>
                  </a:lnTo>
                  <a:lnTo>
                    <a:pt x="623" y="1092"/>
                  </a:lnTo>
                  <a:lnTo>
                    <a:pt x="621" y="1092"/>
                  </a:lnTo>
                  <a:lnTo>
                    <a:pt x="620" y="1094"/>
                  </a:lnTo>
                  <a:lnTo>
                    <a:pt x="617" y="1092"/>
                  </a:lnTo>
                  <a:lnTo>
                    <a:pt x="614" y="1091"/>
                  </a:lnTo>
                  <a:lnTo>
                    <a:pt x="614" y="1091"/>
                  </a:lnTo>
                  <a:lnTo>
                    <a:pt x="611" y="1088"/>
                  </a:lnTo>
                  <a:lnTo>
                    <a:pt x="611" y="1086"/>
                  </a:lnTo>
                  <a:lnTo>
                    <a:pt x="607" y="1085"/>
                  </a:lnTo>
                  <a:lnTo>
                    <a:pt x="601" y="1082"/>
                  </a:lnTo>
                  <a:lnTo>
                    <a:pt x="600" y="1082"/>
                  </a:lnTo>
                  <a:lnTo>
                    <a:pt x="597" y="1082"/>
                  </a:lnTo>
                  <a:lnTo>
                    <a:pt x="592" y="1082"/>
                  </a:lnTo>
                  <a:lnTo>
                    <a:pt x="592" y="1082"/>
                  </a:lnTo>
                  <a:lnTo>
                    <a:pt x="592" y="1086"/>
                  </a:lnTo>
                  <a:lnTo>
                    <a:pt x="591" y="1088"/>
                  </a:lnTo>
                  <a:lnTo>
                    <a:pt x="591" y="1089"/>
                  </a:lnTo>
                  <a:lnTo>
                    <a:pt x="591" y="1091"/>
                  </a:lnTo>
                  <a:lnTo>
                    <a:pt x="589" y="1091"/>
                  </a:lnTo>
                  <a:lnTo>
                    <a:pt x="589" y="1089"/>
                  </a:lnTo>
                  <a:lnTo>
                    <a:pt x="588" y="1089"/>
                  </a:lnTo>
                  <a:lnTo>
                    <a:pt x="586" y="1091"/>
                  </a:lnTo>
                  <a:lnTo>
                    <a:pt x="583" y="1092"/>
                  </a:lnTo>
                  <a:lnTo>
                    <a:pt x="582" y="1092"/>
                  </a:lnTo>
                  <a:lnTo>
                    <a:pt x="577" y="1091"/>
                  </a:lnTo>
                  <a:lnTo>
                    <a:pt x="576" y="1089"/>
                  </a:lnTo>
                  <a:lnTo>
                    <a:pt x="574" y="1088"/>
                  </a:lnTo>
                  <a:lnTo>
                    <a:pt x="574" y="1086"/>
                  </a:lnTo>
                  <a:lnTo>
                    <a:pt x="574" y="1085"/>
                  </a:lnTo>
                  <a:lnTo>
                    <a:pt x="574" y="1085"/>
                  </a:lnTo>
                  <a:lnTo>
                    <a:pt x="574" y="1083"/>
                  </a:lnTo>
                  <a:lnTo>
                    <a:pt x="572" y="1083"/>
                  </a:lnTo>
                  <a:lnTo>
                    <a:pt x="571" y="1083"/>
                  </a:lnTo>
                  <a:lnTo>
                    <a:pt x="571" y="1083"/>
                  </a:lnTo>
                  <a:lnTo>
                    <a:pt x="569" y="1083"/>
                  </a:lnTo>
                  <a:lnTo>
                    <a:pt x="566" y="1082"/>
                  </a:lnTo>
                  <a:lnTo>
                    <a:pt x="565" y="1082"/>
                  </a:lnTo>
                  <a:lnTo>
                    <a:pt x="563" y="1083"/>
                  </a:lnTo>
                  <a:lnTo>
                    <a:pt x="562" y="1085"/>
                  </a:lnTo>
                  <a:lnTo>
                    <a:pt x="560" y="1085"/>
                  </a:lnTo>
                  <a:lnTo>
                    <a:pt x="560" y="1085"/>
                  </a:lnTo>
                  <a:lnTo>
                    <a:pt x="562" y="1083"/>
                  </a:lnTo>
                  <a:lnTo>
                    <a:pt x="559" y="1083"/>
                  </a:lnTo>
                  <a:lnTo>
                    <a:pt x="556" y="1083"/>
                  </a:lnTo>
                  <a:lnTo>
                    <a:pt x="554" y="1083"/>
                  </a:lnTo>
                  <a:lnTo>
                    <a:pt x="554" y="1083"/>
                  </a:lnTo>
                  <a:lnTo>
                    <a:pt x="554" y="1083"/>
                  </a:lnTo>
                  <a:lnTo>
                    <a:pt x="556" y="1083"/>
                  </a:lnTo>
                  <a:lnTo>
                    <a:pt x="556" y="1082"/>
                  </a:lnTo>
                  <a:lnTo>
                    <a:pt x="560" y="1082"/>
                  </a:lnTo>
                  <a:lnTo>
                    <a:pt x="560" y="1082"/>
                  </a:lnTo>
                  <a:lnTo>
                    <a:pt x="562" y="1080"/>
                  </a:lnTo>
                  <a:lnTo>
                    <a:pt x="563" y="1079"/>
                  </a:lnTo>
                  <a:lnTo>
                    <a:pt x="563" y="1079"/>
                  </a:lnTo>
                  <a:lnTo>
                    <a:pt x="562" y="1079"/>
                  </a:lnTo>
                  <a:lnTo>
                    <a:pt x="556" y="1079"/>
                  </a:lnTo>
                  <a:lnTo>
                    <a:pt x="553" y="1079"/>
                  </a:lnTo>
                  <a:lnTo>
                    <a:pt x="553" y="1079"/>
                  </a:lnTo>
                  <a:lnTo>
                    <a:pt x="551" y="1079"/>
                  </a:lnTo>
                  <a:lnTo>
                    <a:pt x="551" y="1077"/>
                  </a:lnTo>
                  <a:lnTo>
                    <a:pt x="551" y="1077"/>
                  </a:lnTo>
                  <a:lnTo>
                    <a:pt x="553" y="1077"/>
                  </a:lnTo>
                  <a:lnTo>
                    <a:pt x="554" y="1077"/>
                  </a:lnTo>
                  <a:lnTo>
                    <a:pt x="554" y="1076"/>
                  </a:lnTo>
                  <a:lnTo>
                    <a:pt x="553" y="1074"/>
                  </a:lnTo>
                  <a:lnTo>
                    <a:pt x="553" y="1074"/>
                  </a:lnTo>
                  <a:lnTo>
                    <a:pt x="551" y="1074"/>
                  </a:lnTo>
                  <a:lnTo>
                    <a:pt x="551" y="1073"/>
                  </a:lnTo>
                  <a:lnTo>
                    <a:pt x="551" y="1071"/>
                  </a:lnTo>
                  <a:lnTo>
                    <a:pt x="550" y="1069"/>
                  </a:lnTo>
                  <a:lnTo>
                    <a:pt x="550" y="1068"/>
                  </a:lnTo>
                  <a:lnTo>
                    <a:pt x="550" y="1068"/>
                  </a:lnTo>
                  <a:lnTo>
                    <a:pt x="551" y="1068"/>
                  </a:lnTo>
                  <a:lnTo>
                    <a:pt x="551" y="1065"/>
                  </a:lnTo>
                  <a:lnTo>
                    <a:pt x="551" y="1063"/>
                  </a:lnTo>
                  <a:lnTo>
                    <a:pt x="550" y="1063"/>
                  </a:lnTo>
                  <a:lnTo>
                    <a:pt x="548" y="1062"/>
                  </a:lnTo>
                  <a:lnTo>
                    <a:pt x="547" y="1062"/>
                  </a:lnTo>
                  <a:lnTo>
                    <a:pt x="547" y="1062"/>
                  </a:lnTo>
                  <a:lnTo>
                    <a:pt x="545" y="1060"/>
                  </a:lnTo>
                  <a:lnTo>
                    <a:pt x="544" y="1060"/>
                  </a:lnTo>
                  <a:lnTo>
                    <a:pt x="544" y="1060"/>
                  </a:lnTo>
                  <a:lnTo>
                    <a:pt x="542" y="1060"/>
                  </a:lnTo>
                  <a:lnTo>
                    <a:pt x="541" y="1060"/>
                  </a:lnTo>
                  <a:lnTo>
                    <a:pt x="541" y="1060"/>
                  </a:lnTo>
                  <a:lnTo>
                    <a:pt x="539" y="1059"/>
                  </a:lnTo>
                  <a:lnTo>
                    <a:pt x="541" y="1057"/>
                  </a:lnTo>
                  <a:lnTo>
                    <a:pt x="541" y="1057"/>
                  </a:lnTo>
                  <a:lnTo>
                    <a:pt x="541" y="1056"/>
                  </a:lnTo>
                  <a:lnTo>
                    <a:pt x="541" y="1054"/>
                  </a:lnTo>
                  <a:lnTo>
                    <a:pt x="541" y="1054"/>
                  </a:lnTo>
                  <a:lnTo>
                    <a:pt x="542" y="1053"/>
                  </a:lnTo>
                  <a:lnTo>
                    <a:pt x="542" y="1054"/>
                  </a:lnTo>
                  <a:lnTo>
                    <a:pt x="544" y="1054"/>
                  </a:lnTo>
                  <a:lnTo>
                    <a:pt x="544" y="1056"/>
                  </a:lnTo>
                  <a:lnTo>
                    <a:pt x="544" y="1057"/>
                  </a:lnTo>
                  <a:lnTo>
                    <a:pt x="544" y="1057"/>
                  </a:lnTo>
                  <a:lnTo>
                    <a:pt x="544" y="1059"/>
                  </a:lnTo>
                  <a:lnTo>
                    <a:pt x="545" y="1057"/>
                  </a:lnTo>
                  <a:lnTo>
                    <a:pt x="545" y="1057"/>
                  </a:lnTo>
                  <a:lnTo>
                    <a:pt x="545" y="1057"/>
                  </a:lnTo>
                  <a:lnTo>
                    <a:pt x="547" y="1057"/>
                  </a:lnTo>
                  <a:lnTo>
                    <a:pt x="550" y="1057"/>
                  </a:lnTo>
                  <a:lnTo>
                    <a:pt x="550" y="1056"/>
                  </a:lnTo>
                  <a:lnTo>
                    <a:pt x="548" y="1056"/>
                  </a:lnTo>
                  <a:lnTo>
                    <a:pt x="547" y="1056"/>
                  </a:lnTo>
                  <a:lnTo>
                    <a:pt x="547" y="1054"/>
                  </a:lnTo>
                  <a:lnTo>
                    <a:pt x="545" y="1054"/>
                  </a:lnTo>
                  <a:lnTo>
                    <a:pt x="545" y="1053"/>
                  </a:lnTo>
                  <a:lnTo>
                    <a:pt x="545" y="1053"/>
                  </a:lnTo>
                  <a:lnTo>
                    <a:pt x="545" y="1051"/>
                  </a:lnTo>
                  <a:lnTo>
                    <a:pt x="547" y="1051"/>
                  </a:lnTo>
                  <a:lnTo>
                    <a:pt x="548" y="1050"/>
                  </a:lnTo>
                  <a:lnTo>
                    <a:pt x="548" y="1050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7"/>
                  </a:lnTo>
                  <a:lnTo>
                    <a:pt x="547" y="1045"/>
                  </a:lnTo>
                  <a:lnTo>
                    <a:pt x="545" y="1044"/>
                  </a:lnTo>
                  <a:lnTo>
                    <a:pt x="544" y="1044"/>
                  </a:lnTo>
                  <a:lnTo>
                    <a:pt x="545" y="1042"/>
                  </a:lnTo>
                  <a:lnTo>
                    <a:pt x="547" y="1041"/>
                  </a:lnTo>
                  <a:lnTo>
                    <a:pt x="547" y="1039"/>
                  </a:lnTo>
                  <a:lnTo>
                    <a:pt x="547" y="1039"/>
                  </a:lnTo>
                  <a:lnTo>
                    <a:pt x="547" y="1039"/>
                  </a:lnTo>
                  <a:lnTo>
                    <a:pt x="542" y="1039"/>
                  </a:lnTo>
                  <a:lnTo>
                    <a:pt x="541" y="1041"/>
                  </a:lnTo>
                  <a:lnTo>
                    <a:pt x="538" y="1041"/>
                  </a:lnTo>
                  <a:lnTo>
                    <a:pt x="538" y="1039"/>
                  </a:lnTo>
                  <a:lnTo>
                    <a:pt x="538" y="1039"/>
                  </a:lnTo>
                  <a:lnTo>
                    <a:pt x="538" y="1038"/>
                  </a:lnTo>
                  <a:lnTo>
                    <a:pt x="538" y="1035"/>
                  </a:lnTo>
                  <a:lnTo>
                    <a:pt x="538" y="1031"/>
                  </a:lnTo>
                  <a:lnTo>
                    <a:pt x="541" y="1031"/>
                  </a:lnTo>
                  <a:lnTo>
                    <a:pt x="542" y="1028"/>
                  </a:lnTo>
                  <a:lnTo>
                    <a:pt x="545" y="1025"/>
                  </a:lnTo>
                  <a:lnTo>
                    <a:pt x="548" y="1025"/>
                  </a:lnTo>
                  <a:lnTo>
                    <a:pt x="550" y="1024"/>
                  </a:lnTo>
                  <a:lnTo>
                    <a:pt x="551" y="1024"/>
                  </a:lnTo>
                  <a:lnTo>
                    <a:pt x="553" y="1025"/>
                  </a:lnTo>
                  <a:lnTo>
                    <a:pt x="553" y="1025"/>
                  </a:lnTo>
                  <a:lnTo>
                    <a:pt x="554" y="1027"/>
                  </a:lnTo>
                  <a:lnTo>
                    <a:pt x="557" y="1027"/>
                  </a:lnTo>
                  <a:lnTo>
                    <a:pt x="557" y="1027"/>
                  </a:lnTo>
                  <a:lnTo>
                    <a:pt x="559" y="1025"/>
                  </a:lnTo>
                  <a:lnTo>
                    <a:pt x="557" y="1024"/>
                  </a:lnTo>
                  <a:lnTo>
                    <a:pt x="557" y="1024"/>
                  </a:lnTo>
                  <a:lnTo>
                    <a:pt x="559" y="1024"/>
                  </a:lnTo>
                  <a:lnTo>
                    <a:pt x="560" y="1024"/>
                  </a:lnTo>
                  <a:lnTo>
                    <a:pt x="560" y="1024"/>
                  </a:lnTo>
                  <a:lnTo>
                    <a:pt x="560" y="1025"/>
                  </a:lnTo>
                  <a:lnTo>
                    <a:pt x="560" y="1025"/>
                  </a:lnTo>
                  <a:lnTo>
                    <a:pt x="560" y="1025"/>
                  </a:lnTo>
                  <a:lnTo>
                    <a:pt x="563" y="1025"/>
                  </a:lnTo>
                  <a:lnTo>
                    <a:pt x="568" y="1025"/>
                  </a:lnTo>
                  <a:lnTo>
                    <a:pt x="569" y="1025"/>
                  </a:lnTo>
                  <a:lnTo>
                    <a:pt x="572" y="1025"/>
                  </a:lnTo>
                  <a:lnTo>
                    <a:pt x="574" y="1025"/>
                  </a:lnTo>
                  <a:lnTo>
                    <a:pt x="572" y="1024"/>
                  </a:lnTo>
                  <a:lnTo>
                    <a:pt x="571" y="1024"/>
                  </a:lnTo>
                  <a:lnTo>
                    <a:pt x="571" y="1024"/>
                  </a:lnTo>
                  <a:lnTo>
                    <a:pt x="571" y="1024"/>
                  </a:lnTo>
                  <a:lnTo>
                    <a:pt x="572" y="1022"/>
                  </a:lnTo>
                  <a:lnTo>
                    <a:pt x="574" y="1021"/>
                  </a:lnTo>
                  <a:lnTo>
                    <a:pt x="579" y="1021"/>
                  </a:lnTo>
                  <a:lnTo>
                    <a:pt x="583" y="1019"/>
                  </a:lnTo>
                  <a:lnTo>
                    <a:pt x="583" y="1019"/>
                  </a:lnTo>
                  <a:lnTo>
                    <a:pt x="583" y="1019"/>
                  </a:lnTo>
                  <a:lnTo>
                    <a:pt x="577" y="1019"/>
                  </a:lnTo>
                  <a:lnTo>
                    <a:pt x="576" y="1018"/>
                  </a:lnTo>
                  <a:lnTo>
                    <a:pt x="574" y="1016"/>
                  </a:lnTo>
                  <a:lnTo>
                    <a:pt x="574" y="1016"/>
                  </a:lnTo>
                  <a:lnTo>
                    <a:pt x="574" y="1016"/>
                  </a:lnTo>
                  <a:lnTo>
                    <a:pt x="574" y="1013"/>
                  </a:lnTo>
                  <a:lnTo>
                    <a:pt x="574" y="1013"/>
                  </a:lnTo>
                  <a:lnTo>
                    <a:pt x="574" y="1012"/>
                  </a:lnTo>
                  <a:lnTo>
                    <a:pt x="577" y="1012"/>
                  </a:lnTo>
                  <a:lnTo>
                    <a:pt x="585" y="1013"/>
                  </a:lnTo>
                  <a:lnTo>
                    <a:pt x="589" y="1012"/>
                  </a:lnTo>
                  <a:lnTo>
                    <a:pt x="595" y="1015"/>
                  </a:lnTo>
                  <a:lnTo>
                    <a:pt x="600" y="1013"/>
                  </a:lnTo>
                  <a:lnTo>
                    <a:pt x="601" y="1013"/>
                  </a:lnTo>
                  <a:lnTo>
                    <a:pt x="603" y="1010"/>
                  </a:lnTo>
                  <a:lnTo>
                    <a:pt x="611" y="1006"/>
                  </a:lnTo>
                  <a:lnTo>
                    <a:pt x="614" y="1004"/>
                  </a:lnTo>
                  <a:lnTo>
                    <a:pt x="617" y="1003"/>
                  </a:lnTo>
                  <a:lnTo>
                    <a:pt x="621" y="1001"/>
                  </a:lnTo>
                  <a:lnTo>
                    <a:pt x="626" y="1000"/>
                  </a:lnTo>
                  <a:lnTo>
                    <a:pt x="627" y="1000"/>
                  </a:lnTo>
                  <a:lnTo>
                    <a:pt x="636" y="1000"/>
                  </a:lnTo>
                  <a:lnTo>
                    <a:pt x="644" y="1000"/>
                  </a:lnTo>
                  <a:lnTo>
                    <a:pt x="647" y="998"/>
                  </a:lnTo>
                  <a:lnTo>
                    <a:pt x="649" y="1000"/>
                  </a:lnTo>
                  <a:lnTo>
                    <a:pt x="649" y="1000"/>
                  </a:lnTo>
                  <a:lnTo>
                    <a:pt x="649" y="1000"/>
                  </a:lnTo>
                  <a:lnTo>
                    <a:pt x="649" y="1001"/>
                  </a:lnTo>
                  <a:lnTo>
                    <a:pt x="649" y="1003"/>
                  </a:lnTo>
                  <a:lnTo>
                    <a:pt x="650" y="1004"/>
                  </a:lnTo>
                  <a:lnTo>
                    <a:pt x="653" y="1006"/>
                  </a:lnTo>
                  <a:lnTo>
                    <a:pt x="658" y="1004"/>
                  </a:lnTo>
                  <a:lnTo>
                    <a:pt x="659" y="1004"/>
                  </a:lnTo>
                  <a:lnTo>
                    <a:pt x="659" y="1004"/>
                  </a:lnTo>
                  <a:lnTo>
                    <a:pt x="661" y="1009"/>
                  </a:lnTo>
                  <a:lnTo>
                    <a:pt x="662" y="1010"/>
                  </a:lnTo>
                  <a:lnTo>
                    <a:pt x="664" y="1012"/>
                  </a:lnTo>
                  <a:lnTo>
                    <a:pt x="665" y="1012"/>
                  </a:lnTo>
                  <a:lnTo>
                    <a:pt x="667" y="1010"/>
                  </a:lnTo>
                  <a:lnTo>
                    <a:pt x="667" y="1010"/>
                  </a:lnTo>
                  <a:lnTo>
                    <a:pt x="668" y="1010"/>
                  </a:lnTo>
                  <a:lnTo>
                    <a:pt x="671" y="1012"/>
                  </a:lnTo>
                  <a:lnTo>
                    <a:pt x="671" y="1013"/>
                  </a:lnTo>
                  <a:lnTo>
                    <a:pt x="676" y="1013"/>
                  </a:lnTo>
                  <a:lnTo>
                    <a:pt x="680" y="1015"/>
                  </a:lnTo>
                  <a:lnTo>
                    <a:pt x="682" y="1016"/>
                  </a:lnTo>
                  <a:lnTo>
                    <a:pt x="688" y="1016"/>
                  </a:lnTo>
                  <a:lnTo>
                    <a:pt x="690" y="1016"/>
                  </a:lnTo>
                  <a:lnTo>
                    <a:pt x="694" y="1015"/>
                  </a:lnTo>
                  <a:lnTo>
                    <a:pt x="700" y="1013"/>
                  </a:lnTo>
                  <a:lnTo>
                    <a:pt x="706" y="1016"/>
                  </a:lnTo>
                  <a:lnTo>
                    <a:pt x="706" y="1016"/>
                  </a:lnTo>
                  <a:lnTo>
                    <a:pt x="708" y="1016"/>
                  </a:lnTo>
                  <a:lnTo>
                    <a:pt x="709" y="1016"/>
                  </a:lnTo>
                  <a:lnTo>
                    <a:pt x="711" y="1016"/>
                  </a:lnTo>
                  <a:lnTo>
                    <a:pt x="717" y="1013"/>
                  </a:lnTo>
                  <a:lnTo>
                    <a:pt x="718" y="1013"/>
                  </a:lnTo>
                  <a:lnTo>
                    <a:pt x="720" y="1012"/>
                  </a:lnTo>
                  <a:lnTo>
                    <a:pt x="721" y="1012"/>
                  </a:lnTo>
                  <a:lnTo>
                    <a:pt x="724" y="1009"/>
                  </a:lnTo>
                  <a:lnTo>
                    <a:pt x="726" y="1007"/>
                  </a:lnTo>
                  <a:lnTo>
                    <a:pt x="729" y="1004"/>
                  </a:lnTo>
                  <a:lnTo>
                    <a:pt x="729" y="1003"/>
                  </a:lnTo>
                  <a:lnTo>
                    <a:pt x="729" y="1001"/>
                  </a:lnTo>
                  <a:lnTo>
                    <a:pt x="729" y="1000"/>
                  </a:lnTo>
                  <a:lnTo>
                    <a:pt x="728" y="996"/>
                  </a:lnTo>
                  <a:lnTo>
                    <a:pt x="728" y="992"/>
                  </a:lnTo>
                  <a:lnTo>
                    <a:pt x="726" y="989"/>
                  </a:lnTo>
                  <a:lnTo>
                    <a:pt x="726" y="987"/>
                  </a:lnTo>
                  <a:lnTo>
                    <a:pt x="721" y="986"/>
                  </a:lnTo>
                  <a:lnTo>
                    <a:pt x="721" y="984"/>
                  </a:lnTo>
                  <a:lnTo>
                    <a:pt x="718" y="981"/>
                  </a:lnTo>
                  <a:lnTo>
                    <a:pt x="714" y="981"/>
                  </a:lnTo>
                  <a:lnTo>
                    <a:pt x="714" y="980"/>
                  </a:lnTo>
                  <a:lnTo>
                    <a:pt x="711" y="977"/>
                  </a:lnTo>
                  <a:lnTo>
                    <a:pt x="708" y="975"/>
                  </a:lnTo>
                  <a:lnTo>
                    <a:pt x="706" y="975"/>
                  </a:lnTo>
                  <a:lnTo>
                    <a:pt x="702" y="971"/>
                  </a:lnTo>
                  <a:lnTo>
                    <a:pt x="700" y="968"/>
                  </a:lnTo>
                  <a:lnTo>
                    <a:pt x="693" y="960"/>
                  </a:lnTo>
                  <a:lnTo>
                    <a:pt x="691" y="960"/>
                  </a:lnTo>
                  <a:lnTo>
                    <a:pt x="686" y="958"/>
                  </a:lnTo>
                  <a:lnTo>
                    <a:pt x="685" y="958"/>
                  </a:lnTo>
                  <a:lnTo>
                    <a:pt x="682" y="954"/>
                  </a:lnTo>
                  <a:lnTo>
                    <a:pt x="680" y="954"/>
                  </a:lnTo>
                  <a:lnTo>
                    <a:pt x="677" y="954"/>
                  </a:lnTo>
                  <a:lnTo>
                    <a:pt x="677" y="954"/>
                  </a:lnTo>
                  <a:lnTo>
                    <a:pt x="676" y="952"/>
                  </a:lnTo>
                  <a:lnTo>
                    <a:pt x="676" y="952"/>
                  </a:lnTo>
                  <a:lnTo>
                    <a:pt x="674" y="949"/>
                  </a:lnTo>
                  <a:lnTo>
                    <a:pt x="673" y="949"/>
                  </a:lnTo>
                  <a:lnTo>
                    <a:pt x="670" y="948"/>
                  </a:lnTo>
                  <a:lnTo>
                    <a:pt x="667" y="946"/>
                  </a:lnTo>
                  <a:lnTo>
                    <a:pt x="667" y="946"/>
                  </a:lnTo>
                  <a:lnTo>
                    <a:pt x="667" y="945"/>
                  </a:lnTo>
                  <a:lnTo>
                    <a:pt x="670" y="945"/>
                  </a:lnTo>
                  <a:lnTo>
                    <a:pt x="670" y="943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70" y="942"/>
                  </a:lnTo>
                  <a:lnTo>
                    <a:pt x="671" y="942"/>
                  </a:lnTo>
                  <a:lnTo>
                    <a:pt x="673" y="943"/>
                  </a:lnTo>
                  <a:lnTo>
                    <a:pt x="674" y="943"/>
                  </a:lnTo>
                  <a:lnTo>
                    <a:pt x="674" y="943"/>
                  </a:lnTo>
                  <a:lnTo>
                    <a:pt x="679" y="942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39"/>
                  </a:lnTo>
                  <a:lnTo>
                    <a:pt x="679" y="937"/>
                  </a:lnTo>
                  <a:lnTo>
                    <a:pt x="682" y="934"/>
                  </a:lnTo>
                  <a:lnTo>
                    <a:pt x="682" y="931"/>
                  </a:lnTo>
                  <a:lnTo>
                    <a:pt x="683" y="930"/>
                  </a:lnTo>
                  <a:lnTo>
                    <a:pt x="685" y="931"/>
                  </a:lnTo>
                  <a:lnTo>
                    <a:pt x="683" y="931"/>
                  </a:lnTo>
                  <a:lnTo>
                    <a:pt x="685" y="933"/>
                  </a:lnTo>
                  <a:lnTo>
                    <a:pt x="685" y="931"/>
                  </a:lnTo>
                  <a:lnTo>
                    <a:pt x="685" y="930"/>
                  </a:lnTo>
                  <a:lnTo>
                    <a:pt x="686" y="930"/>
                  </a:lnTo>
                  <a:lnTo>
                    <a:pt x="688" y="930"/>
                  </a:lnTo>
                  <a:lnTo>
                    <a:pt x="690" y="930"/>
                  </a:lnTo>
                  <a:lnTo>
                    <a:pt x="686" y="927"/>
                  </a:lnTo>
                  <a:lnTo>
                    <a:pt x="685" y="923"/>
                  </a:lnTo>
                  <a:lnTo>
                    <a:pt x="683" y="923"/>
                  </a:lnTo>
                  <a:lnTo>
                    <a:pt x="682" y="923"/>
                  </a:lnTo>
                  <a:lnTo>
                    <a:pt x="680" y="922"/>
                  </a:lnTo>
                  <a:lnTo>
                    <a:pt x="680" y="919"/>
                  </a:lnTo>
                  <a:lnTo>
                    <a:pt x="682" y="919"/>
                  </a:lnTo>
                  <a:lnTo>
                    <a:pt x="683" y="920"/>
                  </a:lnTo>
                  <a:lnTo>
                    <a:pt x="685" y="919"/>
                  </a:lnTo>
                  <a:lnTo>
                    <a:pt x="686" y="919"/>
                  </a:lnTo>
                  <a:lnTo>
                    <a:pt x="688" y="919"/>
                  </a:lnTo>
                  <a:lnTo>
                    <a:pt x="690" y="919"/>
                  </a:lnTo>
                  <a:lnTo>
                    <a:pt x="690" y="917"/>
                  </a:lnTo>
                  <a:lnTo>
                    <a:pt x="688" y="916"/>
                  </a:lnTo>
                  <a:lnTo>
                    <a:pt x="691" y="916"/>
                  </a:lnTo>
                  <a:lnTo>
                    <a:pt x="693" y="914"/>
                  </a:lnTo>
                  <a:lnTo>
                    <a:pt x="697" y="913"/>
                  </a:lnTo>
                  <a:lnTo>
                    <a:pt x="699" y="913"/>
                  </a:lnTo>
                  <a:lnTo>
                    <a:pt x="699" y="911"/>
                  </a:lnTo>
                  <a:lnTo>
                    <a:pt x="699" y="911"/>
                  </a:lnTo>
                  <a:lnTo>
                    <a:pt x="699" y="910"/>
                  </a:lnTo>
                  <a:lnTo>
                    <a:pt x="699" y="908"/>
                  </a:lnTo>
                  <a:lnTo>
                    <a:pt x="696" y="908"/>
                  </a:lnTo>
                  <a:lnTo>
                    <a:pt x="694" y="910"/>
                  </a:lnTo>
                  <a:lnTo>
                    <a:pt x="691" y="910"/>
                  </a:lnTo>
                  <a:lnTo>
                    <a:pt x="690" y="910"/>
                  </a:lnTo>
                  <a:lnTo>
                    <a:pt x="691" y="910"/>
                  </a:lnTo>
                  <a:lnTo>
                    <a:pt x="693" y="908"/>
                  </a:lnTo>
                  <a:lnTo>
                    <a:pt x="693" y="908"/>
                  </a:lnTo>
                  <a:lnTo>
                    <a:pt x="691" y="908"/>
                  </a:lnTo>
                  <a:lnTo>
                    <a:pt x="690" y="910"/>
                  </a:lnTo>
                  <a:lnTo>
                    <a:pt x="686" y="911"/>
                  </a:lnTo>
                  <a:lnTo>
                    <a:pt x="685" y="911"/>
                  </a:lnTo>
                  <a:lnTo>
                    <a:pt x="682" y="911"/>
                  </a:lnTo>
                  <a:lnTo>
                    <a:pt x="677" y="911"/>
                  </a:lnTo>
                  <a:lnTo>
                    <a:pt x="676" y="914"/>
                  </a:lnTo>
                  <a:lnTo>
                    <a:pt x="674" y="914"/>
                  </a:lnTo>
                  <a:lnTo>
                    <a:pt x="671" y="916"/>
                  </a:lnTo>
                  <a:lnTo>
                    <a:pt x="670" y="916"/>
                  </a:lnTo>
                  <a:lnTo>
                    <a:pt x="668" y="917"/>
                  </a:lnTo>
                  <a:lnTo>
                    <a:pt x="667" y="917"/>
                  </a:lnTo>
                  <a:lnTo>
                    <a:pt x="665" y="917"/>
                  </a:lnTo>
                  <a:lnTo>
                    <a:pt x="664" y="917"/>
                  </a:lnTo>
                  <a:lnTo>
                    <a:pt x="662" y="919"/>
                  </a:lnTo>
                  <a:lnTo>
                    <a:pt x="661" y="919"/>
                  </a:lnTo>
                  <a:lnTo>
                    <a:pt x="659" y="919"/>
                  </a:lnTo>
                  <a:lnTo>
                    <a:pt x="656" y="920"/>
                  </a:lnTo>
                  <a:lnTo>
                    <a:pt x="652" y="923"/>
                  </a:lnTo>
                  <a:lnTo>
                    <a:pt x="650" y="927"/>
                  </a:lnTo>
                  <a:lnTo>
                    <a:pt x="649" y="928"/>
                  </a:lnTo>
                  <a:lnTo>
                    <a:pt x="649" y="928"/>
                  </a:lnTo>
                  <a:lnTo>
                    <a:pt x="647" y="930"/>
                  </a:lnTo>
                  <a:lnTo>
                    <a:pt x="647" y="930"/>
                  </a:lnTo>
                  <a:lnTo>
                    <a:pt x="649" y="927"/>
                  </a:lnTo>
                  <a:lnTo>
                    <a:pt x="650" y="927"/>
                  </a:lnTo>
                  <a:lnTo>
                    <a:pt x="650" y="925"/>
                  </a:lnTo>
                  <a:lnTo>
                    <a:pt x="650" y="925"/>
                  </a:lnTo>
                  <a:lnTo>
                    <a:pt x="650" y="923"/>
                  </a:lnTo>
                  <a:lnTo>
                    <a:pt x="647" y="927"/>
                  </a:lnTo>
                  <a:lnTo>
                    <a:pt x="645" y="927"/>
                  </a:lnTo>
                  <a:lnTo>
                    <a:pt x="644" y="928"/>
                  </a:lnTo>
                  <a:lnTo>
                    <a:pt x="644" y="930"/>
                  </a:lnTo>
                  <a:lnTo>
                    <a:pt x="645" y="931"/>
                  </a:lnTo>
                  <a:lnTo>
                    <a:pt x="645" y="933"/>
                  </a:lnTo>
                  <a:lnTo>
                    <a:pt x="647" y="936"/>
                  </a:lnTo>
                  <a:lnTo>
                    <a:pt x="650" y="940"/>
                  </a:lnTo>
                  <a:lnTo>
                    <a:pt x="652" y="942"/>
                  </a:lnTo>
                  <a:lnTo>
                    <a:pt x="652" y="943"/>
                  </a:lnTo>
                  <a:lnTo>
                    <a:pt x="653" y="943"/>
                  </a:lnTo>
                  <a:lnTo>
                    <a:pt x="656" y="942"/>
                  </a:lnTo>
                  <a:lnTo>
                    <a:pt x="656" y="942"/>
                  </a:lnTo>
                  <a:lnTo>
                    <a:pt x="659" y="942"/>
                  </a:lnTo>
                  <a:lnTo>
                    <a:pt x="659" y="942"/>
                  </a:lnTo>
                  <a:lnTo>
                    <a:pt x="661" y="940"/>
                  </a:lnTo>
                  <a:lnTo>
                    <a:pt x="662" y="940"/>
                  </a:lnTo>
                  <a:lnTo>
                    <a:pt x="664" y="940"/>
                  </a:lnTo>
                  <a:lnTo>
                    <a:pt x="665" y="942"/>
                  </a:lnTo>
                  <a:lnTo>
                    <a:pt x="665" y="943"/>
                  </a:lnTo>
                  <a:lnTo>
                    <a:pt x="664" y="945"/>
                  </a:lnTo>
                  <a:lnTo>
                    <a:pt x="664" y="946"/>
                  </a:lnTo>
                  <a:lnTo>
                    <a:pt x="664" y="948"/>
                  </a:lnTo>
                  <a:lnTo>
                    <a:pt x="662" y="948"/>
                  </a:lnTo>
                  <a:lnTo>
                    <a:pt x="659" y="948"/>
                  </a:lnTo>
                  <a:lnTo>
                    <a:pt x="658" y="948"/>
                  </a:lnTo>
                  <a:lnTo>
                    <a:pt x="656" y="948"/>
                  </a:lnTo>
                  <a:lnTo>
                    <a:pt x="656" y="948"/>
                  </a:lnTo>
                  <a:lnTo>
                    <a:pt x="655" y="946"/>
                  </a:lnTo>
                  <a:lnTo>
                    <a:pt x="653" y="946"/>
                  </a:lnTo>
                  <a:lnTo>
                    <a:pt x="653" y="946"/>
                  </a:lnTo>
                  <a:lnTo>
                    <a:pt x="652" y="949"/>
                  </a:lnTo>
                  <a:lnTo>
                    <a:pt x="649" y="951"/>
                  </a:lnTo>
                  <a:lnTo>
                    <a:pt x="647" y="952"/>
                  </a:lnTo>
                  <a:lnTo>
                    <a:pt x="645" y="951"/>
                  </a:lnTo>
                  <a:lnTo>
                    <a:pt x="642" y="952"/>
                  </a:lnTo>
                  <a:lnTo>
                    <a:pt x="639" y="954"/>
                  </a:lnTo>
                  <a:lnTo>
                    <a:pt x="638" y="957"/>
                  </a:lnTo>
                  <a:lnTo>
                    <a:pt x="635" y="958"/>
                  </a:lnTo>
                  <a:lnTo>
                    <a:pt x="633" y="958"/>
                  </a:lnTo>
                  <a:lnTo>
                    <a:pt x="632" y="958"/>
                  </a:lnTo>
                  <a:lnTo>
                    <a:pt x="630" y="958"/>
                  </a:lnTo>
                  <a:lnTo>
                    <a:pt x="627" y="955"/>
                  </a:lnTo>
                  <a:lnTo>
                    <a:pt x="627" y="955"/>
                  </a:lnTo>
                  <a:lnTo>
                    <a:pt x="627" y="955"/>
                  </a:lnTo>
                  <a:lnTo>
                    <a:pt x="629" y="954"/>
                  </a:lnTo>
                  <a:lnTo>
                    <a:pt x="629" y="949"/>
                  </a:lnTo>
                  <a:lnTo>
                    <a:pt x="629" y="949"/>
                  </a:lnTo>
                  <a:lnTo>
                    <a:pt x="629" y="946"/>
                  </a:lnTo>
                  <a:lnTo>
                    <a:pt x="627" y="945"/>
                  </a:lnTo>
                  <a:lnTo>
                    <a:pt x="626" y="945"/>
                  </a:lnTo>
                  <a:lnTo>
                    <a:pt x="624" y="945"/>
                  </a:lnTo>
                  <a:lnTo>
                    <a:pt x="621" y="942"/>
                  </a:lnTo>
                  <a:lnTo>
                    <a:pt x="620" y="942"/>
                  </a:lnTo>
                  <a:lnTo>
                    <a:pt x="617" y="943"/>
                  </a:lnTo>
                  <a:lnTo>
                    <a:pt x="617" y="942"/>
                  </a:lnTo>
                  <a:lnTo>
                    <a:pt x="617" y="942"/>
                  </a:lnTo>
                  <a:lnTo>
                    <a:pt x="620" y="939"/>
                  </a:lnTo>
                  <a:lnTo>
                    <a:pt x="624" y="936"/>
                  </a:lnTo>
                  <a:lnTo>
                    <a:pt x="626" y="936"/>
                  </a:lnTo>
                  <a:lnTo>
                    <a:pt x="627" y="934"/>
                  </a:lnTo>
                  <a:lnTo>
                    <a:pt x="630" y="931"/>
                  </a:lnTo>
                  <a:lnTo>
                    <a:pt x="630" y="930"/>
                  </a:lnTo>
                  <a:lnTo>
                    <a:pt x="629" y="930"/>
                  </a:lnTo>
                  <a:lnTo>
                    <a:pt x="629" y="930"/>
                  </a:lnTo>
                  <a:lnTo>
                    <a:pt x="627" y="930"/>
                  </a:lnTo>
                  <a:lnTo>
                    <a:pt x="626" y="928"/>
                  </a:lnTo>
                  <a:lnTo>
                    <a:pt x="624" y="928"/>
                  </a:lnTo>
                  <a:lnTo>
                    <a:pt x="621" y="928"/>
                  </a:lnTo>
                  <a:lnTo>
                    <a:pt x="620" y="928"/>
                  </a:lnTo>
                  <a:lnTo>
                    <a:pt x="615" y="930"/>
                  </a:lnTo>
                  <a:lnTo>
                    <a:pt x="614" y="928"/>
                  </a:lnTo>
                  <a:lnTo>
                    <a:pt x="611" y="927"/>
                  </a:lnTo>
                  <a:lnTo>
                    <a:pt x="609" y="927"/>
                  </a:lnTo>
                  <a:lnTo>
                    <a:pt x="607" y="927"/>
                  </a:lnTo>
                  <a:lnTo>
                    <a:pt x="607" y="925"/>
                  </a:lnTo>
                  <a:lnTo>
                    <a:pt x="607" y="925"/>
                  </a:lnTo>
                  <a:lnTo>
                    <a:pt x="609" y="925"/>
                  </a:lnTo>
                  <a:lnTo>
                    <a:pt x="609" y="925"/>
                  </a:lnTo>
                  <a:lnTo>
                    <a:pt x="611" y="923"/>
                  </a:lnTo>
                  <a:lnTo>
                    <a:pt x="611" y="923"/>
                  </a:lnTo>
                  <a:lnTo>
                    <a:pt x="607" y="922"/>
                  </a:lnTo>
                  <a:lnTo>
                    <a:pt x="606" y="922"/>
                  </a:lnTo>
                  <a:lnTo>
                    <a:pt x="604" y="922"/>
                  </a:lnTo>
                  <a:lnTo>
                    <a:pt x="604" y="920"/>
                  </a:lnTo>
                  <a:lnTo>
                    <a:pt x="606" y="920"/>
                  </a:lnTo>
                  <a:lnTo>
                    <a:pt x="607" y="922"/>
                  </a:lnTo>
                  <a:lnTo>
                    <a:pt x="612" y="922"/>
                  </a:lnTo>
                  <a:lnTo>
                    <a:pt x="614" y="922"/>
                  </a:lnTo>
                  <a:lnTo>
                    <a:pt x="615" y="922"/>
                  </a:lnTo>
                  <a:lnTo>
                    <a:pt x="617" y="920"/>
                  </a:lnTo>
                  <a:lnTo>
                    <a:pt x="617" y="920"/>
                  </a:lnTo>
                  <a:lnTo>
                    <a:pt x="614" y="920"/>
                  </a:lnTo>
                  <a:lnTo>
                    <a:pt x="611" y="920"/>
                  </a:lnTo>
                  <a:lnTo>
                    <a:pt x="611" y="919"/>
                  </a:lnTo>
                  <a:lnTo>
                    <a:pt x="609" y="919"/>
                  </a:lnTo>
                  <a:lnTo>
                    <a:pt x="609" y="917"/>
                  </a:lnTo>
                  <a:lnTo>
                    <a:pt x="609" y="916"/>
                  </a:lnTo>
                  <a:lnTo>
                    <a:pt x="609" y="913"/>
                  </a:lnTo>
                  <a:lnTo>
                    <a:pt x="607" y="911"/>
                  </a:lnTo>
                  <a:lnTo>
                    <a:pt x="607" y="910"/>
                  </a:lnTo>
                  <a:lnTo>
                    <a:pt x="607" y="910"/>
                  </a:lnTo>
                  <a:lnTo>
                    <a:pt x="607" y="911"/>
                  </a:lnTo>
                  <a:lnTo>
                    <a:pt x="607" y="913"/>
                  </a:lnTo>
                  <a:lnTo>
                    <a:pt x="609" y="914"/>
                  </a:lnTo>
                  <a:lnTo>
                    <a:pt x="609" y="917"/>
                  </a:lnTo>
                  <a:lnTo>
                    <a:pt x="607" y="919"/>
                  </a:lnTo>
                  <a:lnTo>
                    <a:pt x="607" y="919"/>
                  </a:lnTo>
                  <a:lnTo>
                    <a:pt x="606" y="919"/>
                  </a:lnTo>
                  <a:lnTo>
                    <a:pt x="604" y="919"/>
                  </a:lnTo>
                  <a:lnTo>
                    <a:pt x="604" y="917"/>
                  </a:lnTo>
                  <a:lnTo>
                    <a:pt x="603" y="917"/>
                  </a:lnTo>
                  <a:lnTo>
                    <a:pt x="603" y="920"/>
                  </a:lnTo>
                  <a:lnTo>
                    <a:pt x="601" y="920"/>
                  </a:lnTo>
                  <a:lnTo>
                    <a:pt x="598" y="920"/>
                  </a:lnTo>
                  <a:lnTo>
                    <a:pt x="595" y="920"/>
                  </a:lnTo>
                  <a:lnTo>
                    <a:pt x="595" y="922"/>
                  </a:lnTo>
                  <a:lnTo>
                    <a:pt x="594" y="925"/>
                  </a:lnTo>
                  <a:lnTo>
                    <a:pt x="594" y="925"/>
                  </a:lnTo>
                  <a:lnTo>
                    <a:pt x="594" y="927"/>
                  </a:lnTo>
                  <a:lnTo>
                    <a:pt x="591" y="930"/>
                  </a:lnTo>
                  <a:lnTo>
                    <a:pt x="591" y="930"/>
                  </a:lnTo>
                  <a:lnTo>
                    <a:pt x="588" y="933"/>
                  </a:lnTo>
                  <a:lnTo>
                    <a:pt x="588" y="934"/>
                  </a:lnTo>
                  <a:lnTo>
                    <a:pt x="585" y="934"/>
                  </a:lnTo>
                  <a:lnTo>
                    <a:pt x="583" y="936"/>
                  </a:lnTo>
                  <a:lnTo>
                    <a:pt x="583" y="936"/>
                  </a:lnTo>
                  <a:lnTo>
                    <a:pt x="582" y="936"/>
                  </a:lnTo>
                  <a:lnTo>
                    <a:pt x="580" y="936"/>
                  </a:lnTo>
                  <a:lnTo>
                    <a:pt x="580" y="937"/>
                  </a:lnTo>
                  <a:lnTo>
                    <a:pt x="580" y="939"/>
                  </a:lnTo>
                  <a:lnTo>
                    <a:pt x="582" y="939"/>
                  </a:lnTo>
                  <a:lnTo>
                    <a:pt x="582" y="942"/>
                  </a:lnTo>
                  <a:lnTo>
                    <a:pt x="582" y="943"/>
                  </a:lnTo>
                  <a:lnTo>
                    <a:pt x="582" y="945"/>
                  </a:lnTo>
                  <a:lnTo>
                    <a:pt x="582" y="946"/>
                  </a:lnTo>
                  <a:lnTo>
                    <a:pt x="580" y="949"/>
                  </a:lnTo>
                  <a:lnTo>
                    <a:pt x="580" y="949"/>
                  </a:lnTo>
                  <a:lnTo>
                    <a:pt x="580" y="951"/>
                  </a:lnTo>
                  <a:lnTo>
                    <a:pt x="574" y="952"/>
                  </a:lnTo>
                  <a:lnTo>
                    <a:pt x="574" y="952"/>
                  </a:lnTo>
                  <a:lnTo>
                    <a:pt x="574" y="951"/>
                  </a:lnTo>
                  <a:lnTo>
                    <a:pt x="574" y="949"/>
                  </a:lnTo>
                  <a:lnTo>
                    <a:pt x="574" y="949"/>
                  </a:lnTo>
                  <a:lnTo>
                    <a:pt x="572" y="948"/>
                  </a:lnTo>
                  <a:lnTo>
                    <a:pt x="572" y="949"/>
                  </a:lnTo>
                  <a:lnTo>
                    <a:pt x="571" y="949"/>
                  </a:lnTo>
                  <a:lnTo>
                    <a:pt x="572" y="952"/>
                  </a:lnTo>
                  <a:lnTo>
                    <a:pt x="571" y="952"/>
                  </a:lnTo>
                  <a:lnTo>
                    <a:pt x="571" y="954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7"/>
                  </a:lnTo>
                  <a:lnTo>
                    <a:pt x="569" y="958"/>
                  </a:lnTo>
                  <a:lnTo>
                    <a:pt x="568" y="960"/>
                  </a:lnTo>
                  <a:lnTo>
                    <a:pt x="568" y="966"/>
                  </a:lnTo>
                  <a:lnTo>
                    <a:pt x="568" y="969"/>
                  </a:lnTo>
                  <a:lnTo>
                    <a:pt x="568" y="971"/>
                  </a:lnTo>
                  <a:lnTo>
                    <a:pt x="568" y="974"/>
                  </a:lnTo>
                  <a:lnTo>
                    <a:pt x="566" y="977"/>
                  </a:lnTo>
                  <a:lnTo>
                    <a:pt x="565" y="975"/>
                  </a:lnTo>
                  <a:lnTo>
                    <a:pt x="562" y="975"/>
                  </a:lnTo>
                  <a:lnTo>
                    <a:pt x="560" y="978"/>
                  </a:lnTo>
                  <a:lnTo>
                    <a:pt x="560" y="978"/>
                  </a:lnTo>
                  <a:lnTo>
                    <a:pt x="560" y="980"/>
                  </a:lnTo>
                  <a:lnTo>
                    <a:pt x="559" y="983"/>
                  </a:lnTo>
                  <a:lnTo>
                    <a:pt x="559" y="987"/>
                  </a:lnTo>
                  <a:lnTo>
                    <a:pt x="559" y="987"/>
                  </a:lnTo>
                  <a:lnTo>
                    <a:pt x="557" y="987"/>
                  </a:lnTo>
                  <a:lnTo>
                    <a:pt x="554" y="992"/>
                  </a:lnTo>
                  <a:lnTo>
                    <a:pt x="556" y="992"/>
                  </a:lnTo>
                  <a:lnTo>
                    <a:pt x="557" y="993"/>
                  </a:lnTo>
                  <a:lnTo>
                    <a:pt x="559" y="996"/>
                  </a:lnTo>
                  <a:lnTo>
                    <a:pt x="560" y="998"/>
                  </a:lnTo>
                  <a:lnTo>
                    <a:pt x="560" y="1000"/>
                  </a:lnTo>
                  <a:lnTo>
                    <a:pt x="560" y="1001"/>
                  </a:lnTo>
                  <a:lnTo>
                    <a:pt x="562" y="1004"/>
                  </a:lnTo>
                  <a:lnTo>
                    <a:pt x="563" y="1007"/>
                  </a:lnTo>
                  <a:lnTo>
                    <a:pt x="565" y="1009"/>
                  </a:lnTo>
                  <a:lnTo>
                    <a:pt x="572" y="1012"/>
                  </a:lnTo>
                  <a:lnTo>
                    <a:pt x="574" y="1012"/>
                  </a:lnTo>
                  <a:lnTo>
                    <a:pt x="572" y="1013"/>
                  </a:lnTo>
                  <a:lnTo>
                    <a:pt x="572" y="1015"/>
                  </a:lnTo>
                  <a:lnTo>
                    <a:pt x="572" y="1015"/>
                  </a:lnTo>
                  <a:lnTo>
                    <a:pt x="569" y="1016"/>
                  </a:lnTo>
                  <a:lnTo>
                    <a:pt x="565" y="1015"/>
                  </a:lnTo>
                  <a:lnTo>
                    <a:pt x="563" y="1015"/>
                  </a:lnTo>
                  <a:lnTo>
                    <a:pt x="562" y="1015"/>
                  </a:lnTo>
                  <a:lnTo>
                    <a:pt x="560" y="1016"/>
                  </a:lnTo>
                  <a:lnTo>
                    <a:pt x="557" y="1015"/>
                  </a:lnTo>
                  <a:lnTo>
                    <a:pt x="554" y="1016"/>
                  </a:lnTo>
                  <a:lnTo>
                    <a:pt x="554" y="1018"/>
                  </a:lnTo>
                  <a:lnTo>
                    <a:pt x="551" y="1021"/>
                  </a:lnTo>
                  <a:lnTo>
                    <a:pt x="548" y="1022"/>
                  </a:lnTo>
                  <a:lnTo>
                    <a:pt x="545" y="1024"/>
                  </a:lnTo>
                  <a:lnTo>
                    <a:pt x="542" y="1027"/>
                  </a:lnTo>
                  <a:lnTo>
                    <a:pt x="541" y="1030"/>
                  </a:lnTo>
                  <a:lnTo>
                    <a:pt x="539" y="1030"/>
                  </a:lnTo>
                  <a:lnTo>
                    <a:pt x="539" y="1030"/>
                  </a:lnTo>
                  <a:lnTo>
                    <a:pt x="539" y="1030"/>
                  </a:lnTo>
                  <a:lnTo>
                    <a:pt x="539" y="1028"/>
                  </a:lnTo>
                  <a:lnTo>
                    <a:pt x="539" y="1028"/>
                  </a:lnTo>
                  <a:lnTo>
                    <a:pt x="539" y="1027"/>
                  </a:lnTo>
                  <a:lnTo>
                    <a:pt x="541" y="1025"/>
                  </a:lnTo>
                  <a:lnTo>
                    <a:pt x="542" y="1025"/>
                  </a:lnTo>
                  <a:lnTo>
                    <a:pt x="545" y="1022"/>
                  </a:lnTo>
                  <a:lnTo>
                    <a:pt x="545" y="1022"/>
                  </a:lnTo>
                  <a:lnTo>
                    <a:pt x="544" y="1022"/>
                  </a:lnTo>
                  <a:lnTo>
                    <a:pt x="541" y="1022"/>
                  </a:lnTo>
                  <a:lnTo>
                    <a:pt x="539" y="1022"/>
                  </a:lnTo>
                  <a:lnTo>
                    <a:pt x="538" y="1022"/>
                  </a:lnTo>
                  <a:lnTo>
                    <a:pt x="538" y="1021"/>
                  </a:lnTo>
                  <a:lnTo>
                    <a:pt x="536" y="1019"/>
                  </a:lnTo>
                  <a:lnTo>
                    <a:pt x="536" y="1019"/>
                  </a:lnTo>
                  <a:lnTo>
                    <a:pt x="535" y="1018"/>
                  </a:lnTo>
                  <a:lnTo>
                    <a:pt x="530" y="1018"/>
                  </a:lnTo>
                  <a:lnTo>
                    <a:pt x="528" y="1016"/>
                  </a:lnTo>
                  <a:lnTo>
                    <a:pt x="526" y="1016"/>
                  </a:lnTo>
                  <a:lnTo>
                    <a:pt x="525" y="1016"/>
                  </a:lnTo>
                  <a:lnTo>
                    <a:pt x="523" y="1016"/>
                  </a:lnTo>
                  <a:lnTo>
                    <a:pt x="520" y="1018"/>
                  </a:lnTo>
                  <a:lnTo>
                    <a:pt x="519" y="1018"/>
                  </a:lnTo>
                  <a:lnTo>
                    <a:pt x="517" y="1016"/>
                  </a:lnTo>
                  <a:lnTo>
                    <a:pt x="517" y="1016"/>
                  </a:lnTo>
                  <a:lnTo>
                    <a:pt x="516" y="1018"/>
                  </a:lnTo>
                  <a:lnTo>
                    <a:pt x="514" y="1019"/>
                  </a:lnTo>
                  <a:lnTo>
                    <a:pt x="513" y="1021"/>
                  </a:lnTo>
                  <a:lnTo>
                    <a:pt x="510" y="1019"/>
                  </a:lnTo>
                  <a:lnTo>
                    <a:pt x="508" y="1019"/>
                  </a:lnTo>
                  <a:lnTo>
                    <a:pt x="508" y="1021"/>
                  </a:lnTo>
                  <a:lnTo>
                    <a:pt x="508" y="1022"/>
                  </a:lnTo>
                  <a:lnTo>
                    <a:pt x="510" y="1022"/>
                  </a:lnTo>
                  <a:lnTo>
                    <a:pt x="508" y="1024"/>
                  </a:lnTo>
                  <a:lnTo>
                    <a:pt x="510" y="1025"/>
                  </a:lnTo>
                  <a:lnTo>
                    <a:pt x="510" y="1025"/>
                  </a:lnTo>
                  <a:lnTo>
                    <a:pt x="511" y="1025"/>
                  </a:lnTo>
                  <a:lnTo>
                    <a:pt x="514" y="1027"/>
                  </a:lnTo>
                  <a:lnTo>
                    <a:pt x="514" y="1028"/>
                  </a:lnTo>
                  <a:lnTo>
                    <a:pt x="516" y="1030"/>
                  </a:lnTo>
                  <a:lnTo>
                    <a:pt x="514" y="1028"/>
                  </a:lnTo>
                  <a:lnTo>
                    <a:pt x="513" y="1027"/>
                  </a:lnTo>
                  <a:lnTo>
                    <a:pt x="511" y="1027"/>
                  </a:lnTo>
                  <a:lnTo>
                    <a:pt x="510" y="1025"/>
                  </a:lnTo>
                  <a:lnTo>
                    <a:pt x="508" y="1025"/>
                  </a:lnTo>
                  <a:lnTo>
                    <a:pt x="508" y="1027"/>
                  </a:lnTo>
                  <a:lnTo>
                    <a:pt x="508" y="1027"/>
                  </a:lnTo>
                  <a:lnTo>
                    <a:pt x="508" y="1028"/>
                  </a:lnTo>
                  <a:lnTo>
                    <a:pt x="510" y="1030"/>
                  </a:lnTo>
                  <a:lnTo>
                    <a:pt x="511" y="1030"/>
                  </a:lnTo>
                  <a:lnTo>
                    <a:pt x="511" y="1031"/>
                  </a:lnTo>
                  <a:lnTo>
                    <a:pt x="511" y="1031"/>
                  </a:lnTo>
                  <a:lnTo>
                    <a:pt x="510" y="1033"/>
                  </a:lnTo>
                  <a:lnTo>
                    <a:pt x="510" y="1031"/>
                  </a:lnTo>
                  <a:lnTo>
                    <a:pt x="507" y="1028"/>
                  </a:lnTo>
                  <a:lnTo>
                    <a:pt x="504" y="1027"/>
                  </a:lnTo>
                  <a:lnTo>
                    <a:pt x="504" y="1028"/>
                  </a:lnTo>
                  <a:lnTo>
                    <a:pt x="504" y="1030"/>
                  </a:lnTo>
                  <a:lnTo>
                    <a:pt x="505" y="1030"/>
                  </a:lnTo>
                  <a:lnTo>
                    <a:pt x="507" y="1033"/>
                  </a:lnTo>
                  <a:lnTo>
                    <a:pt x="507" y="1033"/>
                  </a:lnTo>
                  <a:lnTo>
                    <a:pt x="507" y="1033"/>
                  </a:lnTo>
                  <a:lnTo>
                    <a:pt x="504" y="1031"/>
                  </a:lnTo>
                  <a:lnTo>
                    <a:pt x="502" y="1030"/>
                  </a:lnTo>
                  <a:lnTo>
                    <a:pt x="502" y="1028"/>
                  </a:lnTo>
                  <a:lnTo>
                    <a:pt x="501" y="1027"/>
                  </a:lnTo>
                  <a:lnTo>
                    <a:pt x="498" y="1025"/>
                  </a:lnTo>
                  <a:lnTo>
                    <a:pt x="498" y="1024"/>
                  </a:lnTo>
                  <a:lnTo>
                    <a:pt x="498" y="1024"/>
                  </a:lnTo>
                  <a:lnTo>
                    <a:pt x="498" y="1022"/>
                  </a:lnTo>
                  <a:lnTo>
                    <a:pt x="496" y="1022"/>
                  </a:lnTo>
                  <a:lnTo>
                    <a:pt x="496" y="1024"/>
                  </a:lnTo>
                  <a:lnTo>
                    <a:pt x="495" y="1024"/>
                  </a:lnTo>
                  <a:lnTo>
                    <a:pt x="495" y="1025"/>
                  </a:lnTo>
                  <a:lnTo>
                    <a:pt x="495" y="1025"/>
                  </a:lnTo>
                  <a:lnTo>
                    <a:pt x="495" y="1027"/>
                  </a:lnTo>
                  <a:lnTo>
                    <a:pt x="493" y="1030"/>
                  </a:lnTo>
                  <a:lnTo>
                    <a:pt x="493" y="1031"/>
                  </a:lnTo>
                  <a:lnTo>
                    <a:pt x="496" y="1035"/>
                  </a:lnTo>
                  <a:lnTo>
                    <a:pt x="498" y="1038"/>
                  </a:lnTo>
                  <a:lnTo>
                    <a:pt x="499" y="1039"/>
                  </a:lnTo>
                  <a:lnTo>
                    <a:pt x="501" y="1041"/>
                  </a:lnTo>
                  <a:lnTo>
                    <a:pt x="502" y="1042"/>
                  </a:lnTo>
                  <a:lnTo>
                    <a:pt x="502" y="1044"/>
                  </a:lnTo>
                  <a:lnTo>
                    <a:pt x="502" y="1045"/>
                  </a:lnTo>
                  <a:lnTo>
                    <a:pt x="502" y="1047"/>
                  </a:lnTo>
                  <a:lnTo>
                    <a:pt x="501" y="1047"/>
                  </a:lnTo>
                  <a:lnTo>
                    <a:pt x="501" y="1045"/>
                  </a:lnTo>
                  <a:lnTo>
                    <a:pt x="501" y="1044"/>
                  </a:lnTo>
                  <a:lnTo>
                    <a:pt x="501" y="1044"/>
                  </a:lnTo>
                  <a:lnTo>
                    <a:pt x="499" y="1042"/>
                  </a:lnTo>
                  <a:lnTo>
                    <a:pt x="498" y="1042"/>
                  </a:lnTo>
                  <a:lnTo>
                    <a:pt x="496" y="1044"/>
                  </a:lnTo>
                  <a:lnTo>
                    <a:pt x="498" y="1045"/>
                  </a:lnTo>
                  <a:lnTo>
                    <a:pt x="498" y="1047"/>
                  </a:lnTo>
                  <a:lnTo>
                    <a:pt x="498" y="1047"/>
                  </a:lnTo>
                  <a:lnTo>
                    <a:pt x="499" y="1047"/>
                  </a:lnTo>
                  <a:lnTo>
                    <a:pt x="498" y="1048"/>
                  </a:lnTo>
                  <a:lnTo>
                    <a:pt x="496" y="1050"/>
                  </a:lnTo>
                  <a:lnTo>
                    <a:pt x="495" y="1050"/>
                  </a:lnTo>
                  <a:lnTo>
                    <a:pt x="493" y="1050"/>
                  </a:lnTo>
                  <a:lnTo>
                    <a:pt x="493" y="1050"/>
                  </a:lnTo>
                  <a:lnTo>
                    <a:pt x="495" y="1050"/>
                  </a:lnTo>
                  <a:lnTo>
                    <a:pt x="495" y="1050"/>
                  </a:lnTo>
                  <a:lnTo>
                    <a:pt x="496" y="1051"/>
                  </a:lnTo>
                  <a:lnTo>
                    <a:pt x="499" y="1051"/>
                  </a:lnTo>
                  <a:lnTo>
                    <a:pt x="501" y="1053"/>
                  </a:lnTo>
                  <a:lnTo>
                    <a:pt x="502" y="1053"/>
                  </a:lnTo>
                  <a:lnTo>
                    <a:pt x="504" y="1056"/>
                  </a:lnTo>
                  <a:lnTo>
                    <a:pt x="505" y="1056"/>
                  </a:lnTo>
                  <a:lnTo>
                    <a:pt x="507" y="1057"/>
                  </a:lnTo>
                  <a:lnTo>
                    <a:pt x="510" y="1059"/>
                  </a:lnTo>
                  <a:lnTo>
                    <a:pt x="511" y="1059"/>
                  </a:lnTo>
                  <a:lnTo>
                    <a:pt x="511" y="1060"/>
                  </a:lnTo>
                  <a:lnTo>
                    <a:pt x="511" y="1062"/>
                  </a:lnTo>
                  <a:lnTo>
                    <a:pt x="511" y="1063"/>
                  </a:lnTo>
                  <a:lnTo>
                    <a:pt x="511" y="1066"/>
                  </a:lnTo>
                  <a:lnTo>
                    <a:pt x="511" y="1066"/>
                  </a:lnTo>
                  <a:lnTo>
                    <a:pt x="511" y="1068"/>
                  </a:lnTo>
                  <a:lnTo>
                    <a:pt x="511" y="1068"/>
                  </a:lnTo>
                  <a:lnTo>
                    <a:pt x="511" y="1068"/>
                  </a:lnTo>
                  <a:lnTo>
                    <a:pt x="510" y="1066"/>
                  </a:lnTo>
                  <a:lnTo>
                    <a:pt x="508" y="1065"/>
                  </a:lnTo>
                  <a:lnTo>
                    <a:pt x="505" y="1063"/>
                  </a:lnTo>
                  <a:lnTo>
                    <a:pt x="505" y="1063"/>
                  </a:lnTo>
                  <a:lnTo>
                    <a:pt x="505" y="1063"/>
                  </a:lnTo>
                  <a:lnTo>
                    <a:pt x="504" y="1063"/>
                  </a:lnTo>
                  <a:lnTo>
                    <a:pt x="501" y="1063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501" y="1066"/>
                  </a:lnTo>
                  <a:lnTo>
                    <a:pt x="501" y="1068"/>
                  </a:lnTo>
                  <a:lnTo>
                    <a:pt x="501" y="1069"/>
                  </a:lnTo>
                  <a:lnTo>
                    <a:pt x="502" y="1069"/>
                  </a:lnTo>
                  <a:lnTo>
                    <a:pt x="504" y="1069"/>
                  </a:lnTo>
                  <a:lnTo>
                    <a:pt x="504" y="1069"/>
                  </a:lnTo>
                  <a:lnTo>
                    <a:pt x="504" y="1071"/>
                  </a:lnTo>
                  <a:lnTo>
                    <a:pt x="504" y="1071"/>
                  </a:lnTo>
                  <a:lnTo>
                    <a:pt x="505" y="1071"/>
                  </a:lnTo>
                  <a:lnTo>
                    <a:pt x="505" y="1073"/>
                  </a:lnTo>
                  <a:lnTo>
                    <a:pt x="502" y="1073"/>
                  </a:lnTo>
                  <a:lnTo>
                    <a:pt x="501" y="1074"/>
                  </a:lnTo>
                  <a:lnTo>
                    <a:pt x="501" y="1074"/>
                  </a:lnTo>
                  <a:lnTo>
                    <a:pt x="501" y="1073"/>
                  </a:lnTo>
                  <a:lnTo>
                    <a:pt x="501" y="1073"/>
                  </a:lnTo>
                  <a:lnTo>
                    <a:pt x="499" y="1071"/>
                  </a:lnTo>
                  <a:lnTo>
                    <a:pt x="498" y="1071"/>
                  </a:lnTo>
                  <a:lnTo>
                    <a:pt x="498" y="1071"/>
                  </a:lnTo>
                  <a:lnTo>
                    <a:pt x="496" y="1069"/>
                  </a:lnTo>
                  <a:lnTo>
                    <a:pt x="496" y="1071"/>
                  </a:lnTo>
                  <a:lnTo>
                    <a:pt x="496" y="1073"/>
                  </a:lnTo>
                  <a:lnTo>
                    <a:pt x="498" y="1074"/>
                  </a:lnTo>
                  <a:lnTo>
                    <a:pt x="499" y="1079"/>
                  </a:lnTo>
                  <a:lnTo>
                    <a:pt x="499" y="1082"/>
                  </a:lnTo>
                  <a:lnTo>
                    <a:pt x="499" y="1082"/>
                  </a:lnTo>
                  <a:lnTo>
                    <a:pt x="499" y="1085"/>
                  </a:lnTo>
                  <a:lnTo>
                    <a:pt x="501" y="1086"/>
                  </a:lnTo>
                  <a:lnTo>
                    <a:pt x="501" y="1088"/>
                  </a:lnTo>
                  <a:lnTo>
                    <a:pt x="501" y="1088"/>
                  </a:lnTo>
                  <a:lnTo>
                    <a:pt x="499" y="1086"/>
                  </a:lnTo>
                  <a:lnTo>
                    <a:pt x="499" y="1086"/>
                  </a:lnTo>
                  <a:lnTo>
                    <a:pt x="496" y="1083"/>
                  </a:lnTo>
                  <a:lnTo>
                    <a:pt x="496" y="1082"/>
                  </a:lnTo>
                  <a:lnTo>
                    <a:pt x="495" y="1082"/>
                  </a:lnTo>
                  <a:lnTo>
                    <a:pt x="495" y="1082"/>
                  </a:lnTo>
                  <a:lnTo>
                    <a:pt x="493" y="1086"/>
                  </a:lnTo>
                  <a:lnTo>
                    <a:pt x="493" y="1088"/>
                  </a:lnTo>
                  <a:lnTo>
                    <a:pt x="492" y="1086"/>
                  </a:lnTo>
                  <a:lnTo>
                    <a:pt x="492" y="1086"/>
                  </a:lnTo>
                  <a:lnTo>
                    <a:pt x="492" y="1085"/>
                  </a:lnTo>
                  <a:lnTo>
                    <a:pt x="492" y="1083"/>
                  </a:lnTo>
                  <a:lnTo>
                    <a:pt x="490" y="1080"/>
                  </a:lnTo>
                  <a:lnTo>
                    <a:pt x="489" y="1080"/>
                  </a:lnTo>
                  <a:lnTo>
                    <a:pt x="489" y="1080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79"/>
                  </a:lnTo>
                  <a:lnTo>
                    <a:pt x="486" y="1080"/>
                  </a:lnTo>
                  <a:lnTo>
                    <a:pt x="486" y="1082"/>
                  </a:lnTo>
                  <a:lnTo>
                    <a:pt x="486" y="1083"/>
                  </a:lnTo>
                  <a:lnTo>
                    <a:pt x="484" y="1082"/>
                  </a:lnTo>
                  <a:lnTo>
                    <a:pt x="481" y="1077"/>
                  </a:lnTo>
                  <a:lnTo>
                    <a:pt x="481" y="1076"/>
                  </a:lnTo>
                  <a:lnTo>
                    <a:pt x="483" y="1074"/>
                  </a:lnTo>
                  <a:lnTo>
                    <a:pt x="483" y="1073"/>
                  </a:lnTo>
                  <a:lnTo>
                    <a:pt x="481" y="1071"/>
                  </a:lnTo>
                  <a:lnTo>
                    <a:pt x="480" y="1069"/>
                  </a:lnTo>
                  <a:lnTo>
                    <a:pt x="477" y="1068"/>
                  </a:lnTo>
                  <a:lnTo>
                    <a:pt x="477" y="1066"/>
                  </a:lnTo>
                  <a:lnTo>
                    <a:pt x="477" y="1066"/>
                  </a:lnTo>
                  <a:lnTo>
                    <a:pt x="477" y="1065"/>
                  </a:lnTo>
                  <a:lnTo>
                    <a:pt x="477" y="1065"/>
                  </a:lnTo>
                  <a:lnTo>
                    <a:pt x="477" y="1065"/>
                  </a:lnTo>
                  <a:lnTo>
                    <a:pt x="477" y="1063"/>
                  </a:lnTo>
                  <a:lnTo>
                    <a:pt x="480" y="1060"/>
                  </a:lnTo>
                  <a:lnTo>
                    <a:pt x="480" y="1060"/>
                  </a:lnTo>
                  <a:lnTo>
                    <a:pt x="481" y="1060"/>
                  </a:lnTo>
                  <a:lnTo>
                    <a:pt x="483" y="1060"/>
                  </a:lnTo>
                  <a:lnTo>
                    <a:pt x="484" y="1059"/>
                  </a:lnTo>
                  <a:lnTo>
                    <a:pt x="484" y="1059"/>
                  </a:lnTo>
                  <a:lnTo>
                    <a:pt x="486" y="1059"/>
                  </a:lnTo>
                  <a:lnTo>
                    <a:pt x="490" y="1060"/>
                  </a:lnTo>
                  <a:lnTo>
                    <a:pt x="493" y="1062"/>
                  </a:lnTo>
                  <a:lnTo>
                    <a:pt x="495" y="1063"/>
                  </a:lnTo>
                  <a:lnTo>
                    <a:pt x="496" y="1063"/>
                  </a:lnTo>
                  <a:lnTo>
                    <a:pt x="498" y="1063"/>
                  </a:lnTo>
                  <a:lnTo>
                    <a:pt x="498" y="1063"/>
                  </a:lnTo>
                  <a:lnTo>
                    <a:pt x="498" y="1063"/>
                  </a:lnTo>
                  <a:lnTo>
                    <a:pt x="498" y="1062"/>
                  </a:lnTo>
                  <a:lnTo>
                    <a:pt x="498" y="1062"/>
                  </a:lnTo>
                  <a:lnTo>
                    <a:pt x="501" y="1062"/>
                  </a:lnTo>
                  <a:lnTo>
                    <a:pt x="501" y="1062"/>
                  </a:lnTo>
                  <a:lnTo>
                    <a:pt x="501" y="1062"/>
                  </a:lnTo>
                  <a:lnTo>
                    <a:pt x="501" y="1060"/>
                  </a:lnTo>
                  <a:lnTo>
                    <a:pt x="501" y="1060"/>
                  </a:lnTo>
                  <a:lnTo>
                    <a:pt x="499" y="1060"/>
                  </a:lnTo>
                  <a:lnTo>
                    <a:pt x="499" y="1060"/>
                  </a:lnTo>
                  <a:lnTo>
                    <a:pt x="498" y="1060"/>
                  </a:lnTo>
                  <a:lnTo>
                    <a:pt x="496" y="1060"/>
                  </a:lnTo>
                  <a:lnTo>
                    <a:pt x="496" y="1059"/>
                  </a:lnTo>
                  <a:lnTo>
                    <a:pt x="496" y="1059"/>
                  </a:lnTo>
                  <a:lnTo>
                    <a:pt x="493" y="1057"/>
                  </a:lnTo>
                  <a:lnTo>
                    <a:pt x="492" y="1056"/>
                  </a:lnTo>
                  <a:lnTo>
                    <a:pt x="492" y="1057"/>
                  </a:lnTo>
                  <a:lnTo>
                    <a:pt x="490" y="1057"/>
                  </a:lnTo>
                  <a:lnTo>
                    <a:pt x="490" y="1057"/>
                  </a:lnTo>
                  <a:lnTo>
                    <a:pt x="486" y="1057"/>
                  </a:lnTo>
                  <a:lnTo>
                    <a:pt x="484" y="1057"/>
                  </a:lnTo>
                  <a:lnTo>
                    <a:pt x="483" y="1057"/>
                  </a:lnTo>
                  <a:lnTo>
                    <a:pt x="483" y="1057"/>
                  </a:lnTo>
                  <a:lnTo>
                    <a:pt x="481" y="1059"/>
                  </a:lnTo>
                  <a:lnTo>
                    <a:pt x="480" y="1059"/>
                  </a:lnTo>
                  <a:lnTo>
                    <a:pt x="480" y="1057"/>
                  </a:lnTo>
                  <a:lnTo>
                    <a:pt x="477" y="1056"/>
                  </a:lnTo>
                  <a:lnTo>
                    <a:pt x="477" y="1056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4" y="1056"/>
                  </a:lnTo>
                  <a:lnTo>
                    <a:pt x="474" y="1053"/>
                  </a:lnTo>
                  <a:lnTo>
                    <a:pt x="474" y="1051"/>
                  </a:lnTo>
                  <a:lnTo>
                    <a:pt x="471" y="1051"/>
                  </a:lnTo>
                  <a:lnTo>
                    <a:pt x="471" y="1050"/>
                  </a:lnTo>
                  <a:lnTo>
                    <a:pt x="471" y="1048"/>
                  </a:lnTo>
                  <a:lnTo>
                    <a:pt x="474" y="1048"/>
                  </a:lnTo>
                  <a:lnTo>
                    <a:pt x="474" y="1050"/>
                  </a:lnTo>
                  <a:lnTo>
                    <a:pt x="477" y="1050"/>
                  </a:lnTo>
                  <a:lnTo>
                    <a:pt x="477" y="1048"/>
                  </a:lnTo>
                  <a:lnTo>
                    <a:pt x="477" y="1048"/>
                  </a:lnTo>
                  <a:lnTo>
                    <a:pt x="477" y="1047"/>
                  </a:lnTo>
                  <a:lnTo>
                    <a:pt x="474" y="1047"/>
                  </a:lnTo>
                  <a:lnTo>
                    <a:pt x="474" y="1047"/>
                  </a:lnTo>
                  <a:lnTo>
                    <a:pt x="474" y="1047"/>
                  </a:lnTo>
                  <a:lnTo>
                    <a:pt x="471" y="1048"/>
                  </a:lnTo>
                  <a:lnTo>
                    <a:pt x="471" y="1047"/>
                  </a:lnTo>
                  <a:lnTo>
                    <a:pt x="471" y="1047"/>
                  </a:lnTo>
                  <a:lnTo>
                    <a:pt x="468" y="1045"/>
                  </a:lnTo>
                  <a:lnTo>
                    <a:pt x="468" y="1044"/>
                  </a:lnTo>
                  <a:lnTo>
                    <a:pt x="465" y="1042"/>
                  </a:lnTo>
                  <a:lnTo>
                    <a:pt x="465" y="1039"/>
                  </a:lnTo>
                  <a:lnTo>
                    <a:pt x="462" y="1038"/>
                  </a:lnTo>
                  <a:lnTo>
                    <a:pt x="462" y="1036"/>
                  </a:lnTo>
                  <a:lnTo>
                    <a:pt x="462" y="1035"/>
                  </a:lnTo>
                  <a:lnTo>
                    <a:pt x="462" y="1035"/>
                  </a:lnTo>
                  <a:lnTo>
                    <a:pt x="459" y="1031"/>
                  </a:lnTo>
                  <a:lnTo>
                    <a:pt x="456" y="1028"/>
                  </a:lnTo>
                  <a:lnTo>
                    <a:pt x="456" y="1027"/>
                  </a:lnTo>
                  <a:lnTo>
                    <a:pt x="453" y="1027"/>
                  </a:lnTo>
                  <a:lnTo>
                    <a:pt x="453" y="1025"/>
                  </a:lnTo>
                  <a:lnTo>
                    <a:pt x="453" y="1025"/>
                  </a:lnTo>
                  <a:lnTo>
                    <a:pt x="456" y="1025"/>
                  </a:lnTo>
                  <a:lnTo>
                    <a:pt x="456" y="1025"/>
                  </a:lnTo>
                  <a:lnTo>
                    <a:pt x="456" y="1025"/>
                  </a:lnTo>
                  <a:lnTo>
                    <a:pt x="456" y="1024"/>
                  </a:lnTo>
                  <a:lnTo>
                    <a:pt x="453" y="1022"/>
                  </a:lnTo>
                  <a:lnTo>
                    <a:pt x="453" y="1021"/>
                  </a:lnTo>
                  <a:lnTo>
                    <a:pt x="456" y="1019"/>
                  </a:lnTo>
                  <a:lnTo>
                    <a:pt x="456" y="1016"/>
                  </a:lnTo>
                  <a:lnTo>
                    <a:pt x="456" y="1013"/>
                  </a:lnTo>
                  <a:lnTo>
                    <a:pt x="456" y="1012"/>
                  </a:lnTo>
                  <a:lnTo>
                    <a:pt x="456" y="1010"/>
                  </a:lnTo>
                  <a:lnTo>
                    <a:pt x="456" y="1009"/>
                  </a:lnTo>
                  <a:lnTo>
                    <a:pt x="456" y="1007"/>
                  </a:lnTo>
                  <a:lnTo>
                    <a:pt x="456" y="1006"/>
                  </a:lnTo>
                  <a:lnTo>
                    <a:pt x="456" y="1006"/>
                  </a:lnTo>
                  <a:lnTo>
                    <a:pt x="456" y="1003"/>
                  </a:lnTo>
                  <a:lnTo>
                    <a:pt x="456" y="1001"/>
                  </a:lnTo>
                  <a:lnTo>
                    <a:pt x="453" y="1001"/>
                  </a:lnTo>
                  <a:lnTo>
                    <a:pt x="453" y="1000"/>
                  </a:lnTo>
                  <a:lnTo>
                    <a:pt x="450" y="998"/>
                  </a:lnTo>
                  <a:lnTo>
                    <a:pt x="448" y="995"/>
                  </a:lnTo>
                  <a:lnTo>
                    <a:pt x="444" y="993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5" y="992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1" y="990"/>
                  </a:lnTo>
                  <a:lnTo>
                    <a:pt x="439" y="989"/>
                  </a:lnTo>
                  <a:lnTo>
                    <a:pt x="435" y="986"/>
                  </a:lnTo>
                  <a:lnTo>
                    <a:pt x="432" y="986"/>
                  </a:lnTo>
                  <a:lnTo>
                    <a:pt x="427" y="983"/>
                  </a:lnTo>
                  <a:lnTo>
                    <a:pt x="426" y="983"/>
                  </a:lnTo>
                  <a:lnTo>
                    <a:pt x="426" y="983"/>
                  </a:lnTo>
                  <a:lnTo>
                    <a:pt x="427" y="983"/>
                  </a:lnTo>
                  <a:lnTo>
                    <a:pt x="433" y="984"/>
                  </a:lnTo>
                  <a:lnTo>
                    <a:pt x="433" y="984"/>
                  </a:lnTo>
                  <a:lnTo>
                    <a:pt x="432" y="984"/>
                  </a:lnTo>
                  <a:lnTo>
                    <a:pt x="432" y="983"/>
                  </a:lnTo>
                  <a:lnTo>
                    <a:pt x="429" y="981"/>
                  </a:lnTo>
                  <a:lnTo>
                    <a:pt x="426" y="980"/>
                  </a:lnTo>
                  <a:lnTo>
                    <a:pt x="424" y="975"/>
                  </a:lnTo>
                  <a:lnTo>
                    <a:pt x="420" y="975"/>
                  </a:lnTo>
                  <a:lnTo>
                    <a:pt x="417" y="974"/>
                  </a:lnTo>
                  <a:lnTo>
                    <a:pt x="415" y="974"/>
                  </a:lnTo>
                  <a:lnTo>
                    <a:pt x="414" y="974"/>
                  </a:lnTo>
                  <a:lnTo>
                    <a:pt x="414" y="974"/>
                  </a:lnTo>
                  <a:lnTo>
                    <a:pt x="412" y="974"/>
                  </a:lnTo>
                  <a:lnTo>
                    <a:pt x="412" y="974"/>
                  </a:lnTo>
                  <a:lnTo>
                    <a:pt x="412" y="972"/>
                  </a:lnTo>
                  <a:lnTo>
                    <a:pt x="412" y="972"/>
                  </a:lnTo>
                  <a:lnTo>
                    <a:pt x="410" y="971"/>
                  </a:lnTo>
                  <a:lnTo>
                    <a:pt x="407" y="969"/>
                  </a:lnTo>
                  <a:lnTo>
                    <a:pt x="406" y="968"/>
                  </a:lnTo>
                  <a:lnTo>
                    <a:pt x="403" y="963"/>
                  </a:lnTo>
                  <a:lnTo>
                    <a:pt x="401" y="962"/>
                  </a:lnTo>
                  <a:lnTo>
                    <a:pt x="403" y="962"/>
                  </a:lnTo>
                  <a:lnTo>
                    <a:pt x="403" y="962"/>
                  </a:lnTo>
                  <a:lnTo>
                    <a:pt x="403" y="960"/>
                  </a:lnTo>
                  <a:lnTo>
                    <a:pt x="404" y="960"/>
                  </a:lnTo>
                  <a:lnTo>
                    <a:pt x="406" y="962"/>
                  </a:lnTo>
                  <a:lnTo>
                    <a:pt x="404" y="960"/>
                  </a:lnTo>
                  <a:lnTo>
                    <a:pt x="403" y="958"/>
                  </a:lnTo>
                  <a:lnTo>
                    <a:pt x="400" y="955"/>
                  </a:lnTo>
                  <a:lnTo>
                    <a:pt x="398" y="954"/>
                  </a:lnTo>
                  <a:lnTo>
                    <a:pt x="398" y="951"/>
                  </a:lnTo>
                  <a:lnTo>
                    <a:pt x="398" y="949"/>
                  </a:lnTo>
                  <a:lnTo>
                    <a:pt x="398" y="946"/>
                  </a:lnTo>
                  <a:lnTo>
                    <a:pt x="395" y="945"/>
                  </a:lnTo>
                  <a:lnTo>
                    <a:pt x="395" y="943"/>
                  </a:lnTo>
                  <a:lnTo>
                    <a:pt x="392" y="942"/>
                  </a:lnTo>
                  <a:lnTo>
                    <a:pt x="392" y="943"/>
                  </a:lnTo>
                  <a:lnTo>
                    <a:pt x="391" y="943"/>
                  </a:lnTo>
                  <a:lnTo>
                    <a:pt x="391" y="946"/>
                  </a:lnTo>
                  <a:lnTo>
                    <a:pt x="389" y="948"/>
                  </a:lnTo>
                  <a:lnTo>
                    <a:pt x="388" y="949"/>
                  </a:lnTo>
                  <a:lnTo>
                    <a:pt x="388" y="951"/>
                  </a:lnTo>
                  <a:lnTo>
                    <a:pt x="386" y="951"/>
                  </a:lnTo>
                  <a:lnTo>
                    <a:pt x="386" y="951"/>
                  </a:lnTo>
                  <a:lnTo>
                    <a:pt x="385" y="948"/>
                  </a:lnTo>
                  <a:lnTo>
                    <a:pt x="383" y="946"/>
                  </a:lnTo>
                  <a:lnTo>
                    <a:pt x="383" y="946"/>
                  </a:lnTo>
                  <a:lnTo>
                    <a:pt x="383" y="945"/>
                  </a:lnTo>
                  <a:lnTo>
                    <a:pt x="382" y="940"/>
                  </a:lnTo>
                  <a:lnTo>
                    <a:pt x="383" y="939"/>
                  </a:lnTo>
                  <a:lnTo>
                    <a:pt x="383" y="939"/>
                  </a:lnTo>
                  <a:lnTo>
                    <a:pt x="385" y="939"/>
                  </a:lnTo>
                  <a:lnTo>
                    <a:pt x="385" y="937"/>
                  </a:lnTo>
                  <a:lnTo>
                    <a:pt x="383" y="936"/>
                  </a:lnTo>
                  <a:lnTo>
                    <a:pt x="383" y="936"/>
                  </a:lnTo>
                  <a:lnTo>
                    <a:pt x="382" y="936"/>
                  </a:lnTo>
                  <a:lnTo>
                    <a:pt x="379" y="936"/>
                  </a:lnTo>
                  <a:lnTo>
                    <a:pt x="377" y="936"/>
                  </a:lnTo>
                  <a:lnTo>
                    <a:pt x="377" y="936"/>
                  </a:lnTo>
                  <a:lnTo>
                    <a:pt x="376" y="937"/>
                  </a:lnTo>
                  <a:lnTo>
                    <a:pt x="374" y="937"/>
                  </a:lnTo>
                  <a:lnTo>
                    <a:pt x="372" y="939"/>
                  </a:lnTo>
                  <a:lnTo>
                    <a:pt x="371" y="940"/>
                  </a:lnTo>
                  <a:lnTo>
                    <a:pt x="369" y="940"/>
                  </a:lnTo>
                  <a:lnTo>
                    <a:pt x="368" y="940"/>
                  </a:lnTo>
                  <a:lnTo>
                    <a:pt x="369" y="939"/>
                  </a:lnTo>
                  <a:lnTo>
                    <a:pt x="369" y="939"/>
                  </a:lnTo>
                  <a:lnTo>
                    <a:pt x="368" y="940"/>
                  </a:lnTo>
                  <a:lnTo>
                    <a:pt x="366" y="940"/>
                  </a:lnTo>
                  <a:lnTo>
                    <a:pt x="366" y="942"/>
                  </a:lnTo>
                  <a:lnTo>
                    <a:pt x="366" y="945"/>
                  </a:lnTo>
                  <a:lnTo>
                    <a:pt x="366" y="945"/>
                  </a:lnTo>
                  <a:lnTo>
                    <a:pt x="368" y="948"/>
                  </a:lnTo>
                  <a:lnTo>
                    <a:pt x="369" y="949"/>
                  </a:lnTo>
                  <a:lnTo>
                    <a:pt x="369" y="951"/>
                  </a:lnTo>
                  <a:lnTo>
                    <a:pt x="369" y="951"/>
                  </a:lnTo>
                  <a:lnTo>
                    <a:pt x="368" y="952"/>
                  </a:lnTo>
                  <a:lnTo>
                    <a:pt x="366" y="951"/>
                  </a:lnTo>
                  <a:lnTo>
                    <a:pt x="366" y="951"/>
                  </a:lnTo>
                  <a:lnTo>
                    <a:pt x="366" y="954"/>
                  </a:lnTo>
                  <a:lnTo>
                    <a:pt x="366" y="958"/>
                  </a:lnTo>
                  <a:lnTo>
                    <a:pt x="368" y="962"/>
                  </a:lnTo>
                  <a:lnTo>
                    <a:pt x="369" y="963"/>
                  </a:lnTo>
                  <a:lnTo>
                    <a:pt x="371" y="966"/>
                  </a:lnTo>
                  <a:lnTo>
                    <a:pt x="374" y="968"/>
                  </a:lnTo>
                  <a:lnTo>
                    <a:pt x="379" y="971"/>
                  </a:lnTo>
                  <a:lnTo>
                    <a:pt x="382" y="972"/>
                  </a:lnTo>
                  <a:lnTo>
                    <a:pt x="383" y="974"/>
                  </a:lnTo>
                  <a:lnTo>
                    <a:pt x="385" y="977"/>
                  </a:lnTo>
                  <a:lnTo>
                    <a:pt x="385" y="980"/>
                  </a:lnTo>
                  <a:lnTo>
                    <a:pt x="386" y="984"/>
                  </a:lnTo>
                  <a:lnTo>
                    <a:pt x="388" y="987"/>
                  </a:lnTo>
                  <a:lnTo>
                    <a:pt x="391" y="990"/>
                  </a:lnTo>
                  <a:lnTo>
                    <a:pt x="394" y="995"/>
                  </a:lnTo>
                  <a:lnTo>
                    <a:pt x="398" y="998"/>
                  </a:lnTo>
                  <a:lnTo>
                    <a:pt x="403" y="1001"/>
                  </a:lnTo>
                  <a:lnTo>
                    <a:pt x="404" y="1001"/>
                  </a:lnTo>
                  <a:lnTo>
                    <a:pt x="412" y="1000"/>
                  </a:lnTo>
                  <a:lnTo>
                    <a:pt x="414" y="1001"/>
                  </a:lnTo>
                  <a:lnTo>
                    <a:pt x="415" y="1001"/>
                  </a:lnTo>
                  <a:lnTo>
                    <a:pt x="415" y="1003"/>
                  </a:lnTo>
                  <a:lnTo>
                    <a:pt x="414" y="1003"/>
                  </a:lnTo>
                  <a:lnTo>
                    <a:pt x="414" y="1004"/>
                  </a:lnTo>
                  <a:lnTo>
                    <a:pt x="412" y="1006"/>
                  </a:lnTo>
                  <a:lnTo>
                    <a:pt x="410" y="1007"/>
                  </a:lnTo>
                  <a:lnTo>
                    <a:pt x="412" y="1009"/>
                  </a:lnTo>
                  <a:lnTo>
                    <a:pt x="420" y="1012"/>
                  </a:lnTo>
                  <a:lnTo>
                    <a:pt x="426" y="1015"/>
                  </a:lnTo>
                  <a:lnTo>
                    <a:pt x="429" y="1016"/>
                  </a:lnTo>
                  <a:lnTo>
                    <a:pt x="430" y="1018"/>
                  </a:lnTo>
                  <a:lnTo>
                    <a:pt x="436" y="1021"/>
                  </a:lnTo>
                  <a:lnTo>
                    <a:pt x="438" y="1022"/>
                  </a:lnTo>
                  <a:lnTo>
                    <a:pt x="441" y="1025"/>
                  </a:lnTo>
                  <a:lnTo>
                    <a:pt x="442" y="1028"/>
                  </a:lnTo>
                  <a:lnTo>
                    <a:pt x="442" y="1030"/>
                  </a:lnTo>
                  <a:lnTo>
                    <a:pt x="442" y="1031"/>
                  </a:lnTo>
                  <a:lnTo>
                    <a:pt x="442" y="1033"/>
                  </a:lnTo>
                  <a:lnTo>
                    <a:pt x="441" y="1035"/>
                  </a:lnTo>
                  <a:lnTo>
                    <a:pt x="439" y="1035"/>
                  </a:lnTo>
                  <a:lnTo>
                    <a:pt x="438" y="1033"/>
                  </a:lnTo>
                  <a:lnTo>
                    <a:pt x="435" y="1027"/>
                  </a:lnTo>
                  <a:lnTo>
                    <a:pt x="430" y="1027"/>
                  </a:lnTo>
                  <a:lnTo>
                    <a:pt x="429" y="1027"/>
                  </a:lnTo>
                  <a:lnTo>
                    <a:pt x="427" y="1025"/>
                  </a:lnTo>
                  <a:lnTo>
                    <a:pt x="427" y="1025"/>
                  </a:lnTo>
                  <a:lnTo>
                    <a:pt x="427" y="1024"/>
                  </a:lnTo>
                  <a:lnTo>
                    <a:pt x="427" y="1024"/>
                  </a:lnTo>
                  <a:lnTo>
                    <a:pt x="426" y="1024"/>
                  </a:lnTo>
                  <a:lnTo>
                    <a:pt x="424" y="1024"/>
                  </a:lnTo>
                  <a:lnTo>
                    <a:pt x="423" y="1027"/>
                  </a:lnTo>
                  <a:lnTo>
                    <a:pt x="421" y="1030"/>
                  </a:lnTo>
                  <a:lnTo>
                    <a:pt x="420" y="1035"/>
                  </a:lnTo>
                  <a:lnTo>
                    <a:pt x="418" y="1036"/>
                  </a:lnTo>
                  <a:lnTo>
                    <a:pt x="420" y="1038"/>
                  </a:lnTo>
                  <a:lnTo>
                    <a:pt x="423" y="1039"/>
                  </a:lnTo>
                  <a:lnTo>
                    <a:pt x="424" y="1041"/>
                  </a:lnTo>
                  <a:lnTo>
                    <a:pt x="426" y="1042"/>
                  </a:lnTo>
                  <a:lnTo>
                    <a:pt x="426" y="1045"/>
                  </a:lnTo>
                  <a:lnTo>
                    <a:pt x="427" y="1048"/>
                  </a:lnTo>
                  <a:lnTo>
                    <a:pt x="426" y="1050"/>
                  </a:lnTo>
                  <a:lnTo>
                    <a:pt x="424" y="1048"/>
                  </a:lnTo>
                  <a:lnTo>
                    <a:pt x="421" y="1050"/>
                  </a:lnTo>
                  <a:lnTo>
                    <a:pt x="420" y="1051"/>
                  </a:lnTo>
                  <a:lnTo>
                    <a:pt x="420" y="1053"/>
                  </a:lnTo>
                  <a:lnTo>
                    <a:pt x="420" y="1056"/>
                  </a:lnTo>
                  <a:lnTo>
                    <a:pt x="420" y="1057"/>
                  </a:lnTo>
                  <a:lnTo>
                    <a:pt x="415" y="1059"/>
                  </a:lnTo>
                  <a:lnTo>
                    <a:pt x="414" y="1062"/>
                  </a:lnTo>
                  <a:lnTo>
                    <a:pt x="414" y="1063"/>
                  </a:lnTo>
                  <a:lnTo>
                    <a:pt x="414" y="1065"/>
                  </a:lnTo>
                  <a:lnTo>
                    <a:pt x="409" y="1065"/>
                  </a:lnTo>
                  <a:lnTo>
                    <a:pt x="407" y="1063"/>
                  </a:lnTo>
                  <a:lnTo>
                    <a:pt x="407" y="1060"/>
                  </a:lnTo>
                  <a:lnTo>
                    <a:pt x="409" y="1059"/>
                  </a:lnTo>
                  <a:lnTo>
                    <a:pt x="410" y="1059"/>
                  </a:lnTo>
                  <a:lnTo>
                    <a:pt x="410" y="1056"/>
                  </a:lnTo>
                  <a:lnTo>
                    <a:pt x="410" y="1054"/>
                  </a:lnTo>
                  <a:lnTo>
                    <a:pt x="412" y="1053"/>
                  </a:lnTo>
                  <a:lnTo>
                    <a:pt x="412" y="1053"/>
                  </a:lnTo>
                  <a:lnTo>
                    <a:pt x="414" y="1051"/>
                  </a:lnTo>
                  <a:lnTo>
                    <a:pt x="415" y="1051"/>
                  </a:lnTo>
                  <a:lnTo>
                    <a:pt x="415" y="1048"/>
                  </a:lnTo>
                  <a:lnTo>
                    <a:pt x="414" y="1047"/>
                  </a:lnTo>
                  <a:lnTo>
                    <a:pt x="414" y="1045"/>
                  </a:lnTo>
                  <a:lnTo>
                    <a:pt x="412" y="1042"/>
                  </a:lnTo>
                  <a:lnTo>
                    <a:pt x="410" y="1038"/>
                  </a:lnTo>
                  <a:lnTo>
                    <a:pt x="409" y="1035"/>
                  </a:lnTo>
                  <a:lnTo>
                    <a:pt x="409" y="1031"/>
                  </a:lnTo>
                  <a:lnTo>
                    <a:pt x="407" y="1031"/>
                  </a:lnTo>
                  <a:lnTo>
                    <a:pt x="404" y="1031"/>
                  </a:lnTo>
                  <a:lnTo>
                    <a:pt x="404" y="1030"/>
                  </a:lnTo>
                  <a:lnTo>
                    <a:pt x="400" y="1028"/>
                  </a:lnTo>
                  <a:lnTo>
                    <a:pt x="400" y="1027"/>
                  </a:lnTo>
                  <a:lnTo>
                    <a:pt x="400" y="1027"/>
                  </a:lnTo>
                  <a:lnTo>
                    <a:pt x="400" y="1025"/>
                  </a:lnTo>
                  <a:lnTo>
                    <a:pt x="400" y="1024"/>
                  </a:lnTo>
                  <a:lnTo>
                    <a:pt x="398" y="1022"/>
                  </a:lnTo>
                  <a:lnTo>
                    <a:pt x="398" y="1022"/>
                  </a:lnTo>
                  <a:lnTo>
                    <a:pt x="397" y="1021"/>
                  </a:lnTo>
                  <a:lnTo>
                    <a:pt x="395" y="1021"/>
                  </a:lnTo>
                  <a:lnTo>
                    <a:pt x="395" y="1022"/>
                  </a:lnTo>
                  <a:lnTo>
                    <a:pt x="394" y="1022"/>
                  </a:lnTo>
                  <a:lnTo>
                    <a:pt x="392" y="1022"/>
                  </a:lnTo>
                  <a:lnTo>
                    <a:pt x="392" y="1022"/>
                  </a:lnTo>
                  <a:lnTo>
                    <a:pt x="394" y="1019"/>
                  </a:lnTo>
                  <a:lnTo>
                    <a:pt x="394" y="1019"/>
                  </a:lnTo>
                  <a:lnTo>
                    <a:pt x="392" y="1019"/>
                  </a:lnTo>
                  <a:lnTo>
                    <a:pt x="389" y="1019"/>
                  </a:lnTo>
                  <a:lnTo>
                    <a:pt x="389" y="1018"/>
                  </a:lnTo>
                  <a:lnTo>
                    <a:pt x="389" y="1019"/>
                  </a:lnTo>
                  <a:lnTo>
                    <a:pt x="388" y="1019"/>
                  </a:lnTo>
                  <a:lnTo>
                    <a:pt x="388" y="1018"/>
                  </a:lnTo>
                  <a:lnTo>
                    <a:pt x="386" y="1013"/>
                  </a:lnTo>
                  <a:lnTo>
                    <a:pt x="385" y="1012"/>
                  </a:lnTo>
                  <a:lnTo>
                    <a:pt x="383" y="1012"/>
                  </a:lnTo>
                  <a:lnTo>
                    <a:pt x="382" y="1012"/>
                  </a:lnTo>
                  <a:lnTo>
                    <a:pt x="380" y="1012"/>
                  </a:lnTo>
                  <a:lnTo>
                    <a:pt x="379" y="1010"/>
                  </a:lnTo>
                  <a:lnTo>
                    <a:pt x="377" y="1012"/>
                  </a:lnTo>
                  <a:lnTo>
                    <a:pt x="377" y="1012"/>
                  </a:lnTo>
                  <a:lnTo>
                    <a:pt x="376" y="1012"/>
                  </a:lnTo>
                  <a:lnTo>
                    <a:pt x="376" y="1010"/>
                  </a:lnTo>
                  <a:lnTo>
                    <a:pt x="374" y="1009"/>
                  </a:lnTo>
                  <a:lnTo>
                    <a:pt x="371" y="1009"/>
                  </a:lnTo>
                  <a:lnTo>
                    <a:pt x="366" y="1003"/>
                  </a:lnTo>
                  <a:lnTo>
                    <a:pt x="365" y="1000"/>
                  </a:lnTo>
                  <a:lnTo>
                    <a:pt x="360" y="998"/>
                  </a:lnTo>
                  <a:lnTo>
                    <a:pt x="359" y="995"/>
                  </a:lnTo>
                  <a:lnTo>
                    <a:pt x="357" y="993"/>
                  </a:lnTo>
                  <a:lnTo>
                    <a:pt x="354" y="992"/>
                  </a:lnTo>
                  <a:lnTo>
                    <a:pt x="354" y="992"/>
                  </a:lnTo>
                  <a:lnTo>
                    <a:pt x="353" y="993"/>
                  </a:lnTo>
                  <a:lnTo>
                    <a:pt x="353" y="993"/>
                  </a:lnTo>
                  <a:lnTo>
                    <a:pt x="353" y="992"/>
                  </a:lnTo>
                  <a:lnTo>
                    <a:pt x="353" y="992"/>
                  </a:lnTo>
                  <a:lnTo>
                    <a:pt x="353" y="992"/>
                  </a:lnTo>
                  <a:lnTo>
                    <a:pt x="353" y="990"/>
                  </a:lnTo>
                  <a:lnTo>
                    <a:pt x="350" y="987"/>
                  </a:lnTo>
                  <a:lnTo>
                    <a:pt x="348" y="986"/>
                  </a:lnTo>
                  <a:lnTo>
                    <a:pt x="348" y="986"/>
                  </a:lnTo>
                  <a:lnTo>
                    <a:pt x="348" y="984"/>
                  </a:lnTo>
                  <a:lnTo>
                    <a:pt x="347" y="984"/>
                  </a:lnTo>
                  <a:lnTo>
                    <a:pt x="347" y="983"/>
                  </a:lnTo>
                  <a:lnTo>
                    <a:pt x="347" y="983"/>
                  </a:lnTo>
                  <a:lnTo>
                    <a:pt x="345" y="983"/>
                  </a:lnTo>
                  <a:lnTo>
                    <a:pt x="345" y="981"/>
                  </a:lnTo>
                  <a:lnTo>
                    <a:pt x="345" y="980"/>
                  </a:lnTo>
                  <a:lnTo>
                    <a:pt x="345" y="980"/>
                  </a:lnTo>
                  <a:lnTo>
                    <a:pt x="344" y="977"/>
                  </a:lnTo>
                  <a:lnTo>
                    <a:pt x="342" y="974"/>
                  </a:lnTo>
                  <a:lnTo>
                    <a:pt x="342" y="968"/>
                  </a:lnTo>
                  <a:lnTo>
                    <a:pt x="341" y="966"/>
                  </a:lnTo>
                  <a:lnTo>
                    <a:pt x="339" y="965"/>
                  </a:lnTo>
                  <a:lnTo>
                    <a:pt x="336" y="965"/>
                  </a:lnTo>
                  <a:lnTo>
                    <a:pt x="330" y="960"/>
                  </a:lnTo>
                  <a:lnTo>
                    <a:pt x="328" y="960"/>
                  </a:lnTo>
                  <a:lnTo>
                    <a:pt x="325" y="958"/>
                  </a:lnTo>
                  <a:lnTo>
                    <a:pt x="324" y="958"/>
                  </a:lnTo>
                  <a:lnTo>
                    <a:pt x="321" y="960"/>
                  </a:lnTo>
                  <a:lnTo>
                    <a:pt x="318" y="963"/>
                  </a:lnTo>
                  <a:lnTo>
                    <a:pt x="315" y="968"/>
                  </a:lnTo>
                  <a:lnTo>
                    <a:pt x="315" y="968"/>
                  </a:lnTo>
                  <a:lnTo>
                    <a:pt x="310" y="969"/>
                  </a:lnTo>
                  <a:lnTo>
                    <a:pt x="309" y="969"/>
                  </a:lnTo>
                  <a:lnTo>
                    <a:pt x="306" y="971"/>
                  </a:lnTo>
                  <a:lnTo>
                    <a:pt x="304" y="972"/>
                  </a:lnTo>
                  <a:lnTo>
                    <a:pt x="300" y="975"/>
                  </a:lnTo>
                  <a:lnTo>
                    <a:pt x="298" y="977"/>
                  </a:lnTo>
                  <a:lnTo>
                    <a:pt x="298" y="977"/>
                  </a:lnTo>
                  <a:lnTo>
                    <a:pt x="298" y="978"/>
                  </a:lnTo>
                  <a:lnTo>
                    <a:pt x="297" y="980"/>
                  </a:lnTo>
                  <a:lnTo>
                    <a:pt x="295" y="980"/>
                  </a:lnTo>
                  <a:lnTo>
                    <a:pt x="293" y="980"/>
                  </a:lnTo>
                  <a:lnTo>
                    <a:pt x="290" y="981"/>
                  </a:lnTo>
                  <a:lnTo>
                    <a:pt x="290" y="981"/>
                  </a:lnTo>
                  <a:lnTo>
                    <a:pt x="287" y="981"/>
                  </a:lnTo>
                  <a:lnTo>
                    <a:pt x="286" y="980"/>
                  </a:lnTo>
                  <a:lnTo>
                    <a:pt x="283" y="978"/>
                  </a:lnTo>
                  <a:lnTo>
                    <a:pt x="281" y="977"/>
                  </a:lnTo>
                  <a:lnTo>
                    <a:pt x="280" y="977"/>
                  </a:lnTo>
                  <a:lnTo>
                    <a:pt x="278" y="977"/>
                  </a:lnTo>
                  <a:lnTo>
                    <a:pt x="278" y="977"/>
                  </a:lnTo>
                  <a:lnTo>
                    <a:pt x="278" y="975"/>
                  </a:lnTo>
                  <a:lnTo>
                    <a:pt x="278" y="975"/>
                  </a:lnTo>
                  <a:lnTo>
                    <a:pt x="277" y="975"/>
                  </a:lnTo>
                  <a:lnTo>
                    <a:pt x="277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7"/>
                  </a:lnTo>
                  <a:lnTo>
                    <a:pt x="274" y="977"/>
                  </a:lnTo>
                  <a:lnTo>
                    <a:pt x="272" y="977"/>
                  </a:lnTo>
                  <a:lnTo>
                    <a:pt x="271" y="975"/>
                  </a:lnTo>
                  <a:lnTo>
                    <a:pt x="269" y="975"/>
                  </a:lnTo>
                  <a:lnTo>
                    <a:pt x="268" y="975"/>
                  </a:lnTo>
                  <a:lnTo>
                    <a:pt x="268" y="974"/>
                  </a:lnTo>
                  <a:lnTo>
                    <a:pt x="266" y="974"/>
                  </a:lnTo>
                  <a:lnTo>
                    <a:pt x="266" y="972"/>
                  </a:lnTo>
                  <a:lnTo>
                    <a:pt x="266" y="972"/>
                  </a:lnTo>
                  <a:lnTo>
                    <a:pt x="265" y="974"/>
                  </a:lnTo>
                  <a:lnTo>
                    <a:pt x="263" y="974"/>
                  </a:lnTo>
                  <a:lnTo>
                    <a:pt x="263" y="975"/>
                  </a:lnTo>
                  <a:lnTo>
                    <a:pt x="256" y="980"/>
                  </a:lnTo>
                  <a:lnTo>
                    <a:pt x="256" y="981"/>
                  </a:lnTo>
                  <a:lnTo>
                    <a:pt x="254" y="984"/>
                  </a:lnTo>
                  <a:lnTo>
                    <a:pt x="254" y="986"/>
                  </a:lnTo>
                  <a:lnTo>
                    <a:pt x="254" y="989"/>
                  </a:lnTo>
                  <a:lnTo>
                    <a:pt x="256" y="992"/>
                  </a:lnTo>
                  <a:lnTo>
                    <a:pt x="256" y="992"/>
                  </a:lnTo>
                  <a:lnTo>
                    <a:pt x="256" y="993"/>
                  </a:lnTo>
                  <a:lnTo>
                    <a:pt x="257" y="993"/>
                  </a:lnTo>
                  <a:lnTo>
                    <a:pt x="257" y="995"/>
                  </a:lnTo>
                  <a:lnTo>
                    <a:pt x="256" y="995"/>
                  </a:lnTo>
                  <a:lnTo>
                    <a:pt x="256" y="995"/>
                  </a:lnTo>
                  <a:lnTo>
                    <a:pt x="254" y="996"/>
                  </a:lnTo>
                  <a:lnTo>
                    <a:pt x="256" y="996"/>
                  </a:lnTo>
                  <a:lnTo>
                    <a:pt x="256" y="998"/>
                  </a:lnTo>
                  <a:lnTo>
                    <a:pt x="256" y="998"/>
                  </a:lnTo>
                  <a:lnTo>
                    <a:pt x="256" y="1000"/>
                  </a:lnTo>
                  <a:lnTo>
                    <a:pt x="254" y="1001"/>
                  </a:lnTo>
                  <a:lnTo>
                    <a:pt x="252" y="1003"/>
                  </a:lnTo>
                  <a:lnTo>
                    <a:pt x="245" y="1009"/>
                  </a:lnTo>
                  <a:lnTo>
                    <a:pt x="242" y="1010"/>
                  </a:lnTo>
                  <a:lnTo>
                    <a:pt x="242" y="1012"/>
                  </a:lnTo>
                  <a:lnTo>
                    <a:pt x="236" y="1012"/>
                  </a:lnTo>
                  <a:lnTo>
                    <a:pt x="231" y="1015"/>
                  </a:lnTo>
                  <a:lnTo>
                    <a:pt x="228" y="1015"/>
                  </a:lnTo>
                  <a:lnTo>
                    <a:pt x="227" y="1018"/>
                  </a:lnTo>
                  <a:lnTo>
                    <a:pt x="225" y="1018"/>
                  </a:lnTo>
                  <a:lnTo>
                    <a:pt x="225" y="1019"/>
                  </a:lnTo>
                  <a:lnTo>
                    <a:pt x="227" y="1021"/>
                  </a:lnTo>
                  <a:lnTo>
                    <a:pt x="227" y="1021"/>
                  </a:lnTo>
                  <a:lnTo>
                    <a:pt x="225" y="1022"/>
                  </a:lnTo>
                  <a:lnTo>
                    <a:pt x="224" y="1022"/>
                  </a:lnTo>
                  <a:lnTo>
                    <a:pt x="224" y="1022"/>
                  </a:lnTo>
                  <a:lnTo>
                    <a:pt x="224" y="1022"/>
                  </a:lnTo>
                  <a:lnTo>
                    <a:pt x="221" y="1027"/>
                  </a:lnTo>
                  <a:lnTo>
                    <a:pt x="218" y="1030"/>
                  </a:lnTo>
                  <a:lnTo>
                    <a:pt x="216" y="1031"/>
                  </a:lnTo>
                  <a:lnTo>
                    <a:pt x="214" y="1035"/>
                  </a:lnTo>
                  <a:lnTo>
                    <a:pt x="211" y="1039"/>
                  </a:lnTo>
                  <a:lnTo>
                    <a:pt x="211" y="1041"/>
                  </a:lnTo>
                  <a:lnTo>
                    <a:pt x="213" y="1047"/>
                  </a:lnTo>
                  <a:lnTo>
                    <a:pt x="214" y="1048"/>
                  </a:lnTo>
                  <a:lnTo>
                    <a:pt x="214" y="1050"/>
                  </a:lnTo>
                  <a:lnTo>
                    <a:pt x="218" y="1050"/>
                  </a:lnTo>
                  <a:lnTo>
                    <a:pt x="219" y="1051"/>
                  </a:lnTo>
                  <a:lnTo>
                    <a:pt x="218" y="1053"/>
                  </a:lnTo>
                  <a:lnTo>
                    <a:pt x="214" y="1054"/>
                  </a:lnTo>
                  <a:lnTo>
                    <a:pt x="211" y="1057"/>
                  </a:lnTo>
                  <a:lnTo>
                    <a:pt x="210" y="1059"/>
                  </a:lnTo>
                  <a:lnTo>
                    <a:pt x="210" y="1060"/>
                  </a:lnTo>
                  <a:lnTo>
                    <a:pt x="208" y="1060"/>
                  </a:lnTo>
                  <a:lnTo>
                    <a:pt x="207" y="1063"/>
                  </a:lnTo>
                  <a:lnTo>
                    <a:pt x="207" y="1065"/>
                  </a:lnTo>
                  <a:lnTo>
                    <a:pt x="207" y="1066"/>
                  </a:lnTo>
                  <a:lnTo>
                    <a:pt x="205" y="1066"/>
                  </a:lnTo>
                  <a:lnTo>
                    <a:pt x="205" y="1068"/>
                  </a:lnTo>
                  <a:lnTo>
                    <a:pt x="207" y="1069"/>
                  </a:lnTo>
                  <a:lnTo>
                    <a:pt x="207" y="1069"/>
                  </a:lnTo>
                  <a:lnTo>
                    <a:pt x="205" y="1069"/>
                  </a:lnTo>
                  <a:lnTo>
                    <a:pt x="204" y="1069"/>
                  </a:lnTo>
                  <a:lnTo>
                    <a:pt x="199" y="1069"/>
                  </a:lnTo>
                  <a:lnTo>
                    <a:pt x="196" y="1073"/>
                  </a:lnTo>
                  <a:lnTo>
                    <a:pt x="193" y="1076"/>
                  </a:lnTo>
                  <a:lnTo>
                    <a:pt x="192" y="1080"/>
                  </a:lnTo>
                  <a:lnTo>
                    <a:pt x="190" y="1082"/>
                  </a:lnTo>
                  <a:lnTo>
                    <a:pt x="189" y="1083"/>
                  </a:lnTo>
                  <a:lnTo>
                    <a:pt x="187" y="1082"/>
                  </a:lnTo>
                  <a:lnTo>
                    <a:pt x="186" y="1082"/>
                  </a:lnTo>
                  <a:lnTo>
                    <a:pt x="184" y="1082"/>
                  </a:lnTo>
                  <a:lnTo>
                    <a:pt x="183" y="1083"/>
                  </a:lnTo>
                  <a:lnTo>
                    <a:pt x="181" y="1083"/>
                  </a:lnTo>
                  <a:lnTo>
                    <a:pt x="181" y="1083"/>
                  </a:lnTo>
                  <a:lnTo>
                    <a:pt x="178" y="1083"/>
                  </a:lnTo>
                  <a:lnTo>
                    <a:pt x="176" y="1083"/>
                  </a:lnTo>
                  <a:lnTo>
                    <a:pt x="173" y="1083"/>
                  </a:lnTo>
                  <a:lnTo>
                    <a:pt x="172" y="1083"/>
                  </a:lnTo>
                  <a:lnTo>
                    <a:pt x="169" y="1083"/>
                  </a:lnTo>
                  <a:lnTo>
                    <a:pt x="163" y="1083"/>
                  </a:lnTo>
                  <a:lnTo>
                    <a:pt x="161" y="1083"/>
                  </a:lnTo>
                  <a:lnTo>
                    <a:pt x="161" y="1085"/>
                  </a:lnTo>
                  <a:lnTo>
                    <a:pt x="158" y="1086"/>
                  </a:lnTo>
                  <a:lnTo>
                    <a:pt x="155" y="1086"/>
                  </a:lnTo>
                  <a:lnTo>
                    <a:pt x="152" y="1088"/>
                  </a:lnTo>
                  <a:lnTo>
                    <a:pt x="152" y="1088"/>
                  </a:lnTo>
                  <a:lnTo>
                    <a:pt x="151" y="1091"/>
                  </a:lnTo>
                  <a:lnTo>
                    <a:pt x="151" y="1092"/>
                  </a:lnTo>
                  <a:lnTo>
                    <a:pt x="151" y="1092"/>
                  </a:lnTo>
                  <a:lnTo>
                    <a:pt x="149" y="1092"/>
                  </a:lnTo>
                  <a:lnTo>
                    <a:pt x="149" y="1092"/>
                  </a:lnTo>
                  <a:lnTo>
                    <a:pt x="149" y="1092"/>
                  </a:lnTo>
                  <a:lnTo>
                    <a:pt x="148" y="1094"/>
                  </a:lnTo>
                  <a:lnTo>
                    <a:pt x="148" y="1094"/>
                  </a:lnTo>
                  <a:lnTo>
                    <a:pt x="145" y="1092"/>
                  </a:lnTo>
                  <a:lnTo>
                    <a:pt x="143" y="1091"/>
                  </a:lnTo>
                  <a:lnTo>
                    <a:pt x="142" y="1091"/>
                  </a:lnTo>
                  <a:lnTo>
                    <a:pt x="140" y="1089"/>
                  </a:lnTo>
                  <a:lnTo>
                    <a:pt x="140" y="1088"/>
                  </a:lnTo>
                  <a:lnTo>
                    <a:pt x="139" y="1086"/>
                  </a:lnTo>
                  <a:lnTo>
                    <a:pt x="139" y="1086"/>
                  </a:lnTo>
                  <a:lnTo>
                    <a:pt x="139" y="1085"/>
                  </a:lnTo>
                  <a:lnTo>
                    <a:pt x="137" y="1085"/>
                  </a:lnTo>
                  <a:lnTo>
                    <a:pt x="137" y="1083"/>
                  </a:lnTo>
                  <a:lnTo>
                    <a:pt x="139" y="1082"/>
                  </a:lnTo>
                  <a:lnTo>
                    <a:pt x="139" y="1080"/>
                  </a:lnTo>
                  <a:lnTo>
                    <a:pt x="140" y="1080"/>
                  </a:lnTo>
                  <a:lnTo>
                    <a:pt x="139" y="1080"/>
                  </a:lnTo>
                  <a:lnTo>
                    <a:pt x="137" y="1082"/>
                  </a:lnTo>
                  <a:lnTo>
                    <a:pt x="137" y="1080"/>
                  </a:lnTo>
                  <a:lnTo>
                    <a:pt x="131" y="1076"/>
                  </a:lnTo>
                  <a:lnTo>
                    <a:pt x="132" y="1076"/>
                  </a:lnTo>
                  <a:lnTo>
                    <a:pt x="132" y="1074"/>
                  </a:lnTo>
                  <a:lnTo>
                    <a:pt x="131" y="1076"/>
                  </a:lnTo>
                  <a:lnTo>
                    <a:pt x="131" y="1076"/>
                  </a:lnTo>
                  <a:lnTo>
                    <a:pt x="128" y="1076"/>
                  </a:lnTo>
                  <a:lnTo>
                    <a:pt x="125" y="1076"/>
                  </a:lnTo>
                  <a:lnTo>
                    <a:pt x="123" y="1076"/>
                  </a:lnTo>
                  <a:lnTo>
                    <a:pt x="120" y="1079"/>
                  </a:lnTo>
                  <a:lnTo>
                    <a:pt x="119" y="1079"/>
                  </a:lnTo>
                  <a:lnTo>
                    <a:pt x="116" y="1077"/>
                  </a:lnTo>
                  <a:lnTo>
                    <a:pt x="111" y="1077"/>
                  </a:lnTo>
                  <a:lnTo>
                    <a:pt x="111" y="1077"/>
                  </a:lnTo>
                  <a:lnTo>
                    <a:pt x="108" y="1077"/>
                  </a:lnTo>
                  <a:lnTo>
                    <a:pt x="108" y="1077"/>
                  </a:lnTo>
                  <a:lnTo>
                    <a:pt x="107" y="1079"/>
                  </a:lnTo>
                  <a:lnTo>
                    <a:pt x="105" y="1079"/>
                  </a:lnTo>
                  <a:lnTo>
                    <a:pt x="107" y="1076"/>
                  </a:lnTo>
                  <a:lnTo>
                    <a:pt x="108" y="1073"/>
                  </a:lnTo>
                  <a:lnTo>
                    <a:pt x="108" y="1069"/>
                  </a:lnTo>
                  <a:lnTo>
                    <a:pt x="108" y="1068"/>
                  </a:lnTo>
                  <a:lnTo>
                    <a:pt x="108" y="1065"/>
                  </a:lnTo>
                  <a:lnTo>
                    <a:pt x="107" y="1063"/>
                  </a:lnTo>
                  <a:lnTo>
                    <a:pt x="108" y="1060"/>
                  </a:lnTo>
                  <a:lnTo>
                    <a:pt x="108" y="1059"/>
                  </a:lnTo>
                  <a:lnTo>
                    <a:pt x="107" y="1056"/>
                  </a:lnTo>
                  <a:lnTo>
                    <a:pt x="110" y="1057"/>
                  </a:lnTo>
                  <a:lnTo>
                    <a:pt x="108" y="1056"/>
                  </a:lnTo>
                  <a:lnTo>
                    <a:pt x="108" y="1056"/>
                  </a:lnTo>
                  <a:lnTo>
                    <a:pt x="107" y="1056"/>
                  </a:lnTo>
                  <a:lnTo>
                    <a:pt x="107" y="1056"/>
                  </a:lnTo>
                  <a:lnTo>
                    <a:pt x="105" y="1056"/>
                  </a:lnTo>
                  <a:lnTo>
                    <a:pt x="104" y="1057"/>
                  </a:lnTo>
                  <a:lnTo>
                    <a:pt x="104" y="1056"/>
                  </a:lnTo>
                  <a:lnTo>
                    <a:pt x="104" y="1054"/>
                  </a:lnTo>
                  <a:lnTo>
                    <a:pt x="102" y="1053"/>
                  </a:lnTo>
                  <a:lnTo>
                    <a:pt x="104" y="1053"/>
                  </a:lnTo>
                  <a:lnTo>
                    <a:pt x="105" y="1053"/>
                  </a:lnTo>
                  <a:lnTo>
                    <a:pt x="105" y="1051"/>
                  </a:lnTo>
                  <a:lnTo>
                    <a:pt x="107" y="1051"/>
                  </a:lnTo>
                  <a:lnTo>
                    <a:pt x="105" y="1050"/>
                  </a:lnTo>
                  <a:lnTo>
                    <a:pt x="107" y="1048"/>
                  </a:lnTo>
                  <a:lnTo>
                    <a:pt x="108" y="1047"/>
                  </a:lnTo>
                  <a:lnTo>
                    <a:pt x="107" y="1047"/>
                  </a:lnTo>
                  <a:lnTo>
                    <a:pt x="107" y="1048"/>
                  </a:lnTo>
                  <a:lnTo>
                    <a:pt x="105" y="1050"/>
                  </a:lnTo>
                  <a:lnTo>
                    <a:pt x="104" y="1051"/>
                  </a:lnTo>
                  <a:lnTo>
                    <a:pt x="102" y="1053"/>
                  </a:lnTo>
                  <a:lnTo>
                    <a:pt x="101" y="1053"/>
                  </a:lnTo>
                  <a:lnTo>
                    <a:pt x="101" y="1053"/>
                  </a:lnTo>
                  <a:lnTo>
                    <a:pt x="99" y="1051"/>
                  </a:lnTo>
                  <a:lnTo>
                    <a:pt x="99" y="1051"/>
                  </a:lnTo>
                  <a:lnTo>
                    <a:pt x="99" y="1050"/>
                  </a:lnTo>
                  <a:lnTo>
                    <a:pt x="101" y="1048"/>
                  </a:lnTo>
                  <a:lnTo>
                    <a:pt x="101" y="1047"/>
                  </a:lnTo>
                  <a:lnTo>
                    <a:pt x="101" y="1044"/>
                  </a:lnTo>
                  <a:lnTo>
                    <a:pt x="101" y="1044"/>
                  </a:lnTo>
                  <a:lnTo>
                    <a:pt x="101" y="1042"/>
                  </a:lnTo>
                  <a:lnTo>
                    <a:pt x="102" y="1042"/>
                  </a:lnTo>
                  <a:lnTo>
                    <a:pt x="102" y="1041"/>
                  </a:lnTo>
                  <a:lnTo>
                    <a:pt x="104" y="1039"/>
                  </a:lnTo>
                  <a:lnTo>
                    <a:pt x="105" y="1035"/>
                  </a:lnTo>
                  <a:lnTo>
                    <a:pt x="108" y="1030"/>
                  </a:lnTo>
                  <a:lnTo>
                    <a:pt x="108" y="1030"/>
                  </a:lnTo>
                  <a:lnTo>
                    <a:pt x="107" y="1028"/>
                  </a:lnTo>
                  <a:lnTo>
                    <a:pt x="107" y="1027"/>
                  </a:lnTo>
                  <a:lnTo>
                    <a:pt x="108" y="1022"/>
                  </a:lnTo>
                  <a:lnTo>
                    <a:pt x="108" y="1021"/>
                  </a:lnTo>
                  <a:lnTo>
                    <a:pt x="110" y="1019"/>
                  </a:lnTo>
                  <a:lnTo>
                    <a:pt x="110" y="1016"/>
                  </a:lnTo>
                  <a:lnTo>
                    <a:pt x="110" y="1015"/>
                  </a:lnTo>
                  <a:lnTo>
                    <a:pt x="110" y="1015"/>
                  </a:lnTo>
                  <a:lnTo>
                    <a:pt x="110" y="1013"/>
                  </a:lnTo>
                  <a:lnTo>
                    <a:pt x="108" y="1012"/>
                  </a:lnTo>
                  <a:lnTo>
                    <a:pt x="108" y="1007"/>
                  </a:lnTo>
                  <a:lnTo>
                    <a:pt x="108" y="1006"/>
                  </a:lnTo>
                  <a:lnTo>
                    <a:pt x="108" y="1004"/>
                  </a:lnTo>
                  <a:lnTo>
                    <a:pt x="108" y="1004"/>
                  </a:lnTo>
                  <a:lnTo>
                    <a:pt x="107" y="1003"/>
                  </a:lnTo>
                  <a:lnTo>
                    <a:pt x="107" y="1003"/>
                  </a:lnTo>
                  <a:lnTo>
                    <a:pt x="108" y="1000"/>
                  </a:lnTo>
                  <a:lnTo>
                    <a:pt x="108" y="1001"/>
                  </a:lnTo>
                  <a:lnTo>
                    <a:pt x="107" y="1000"/>
                  </a:lnTo>
                  <a:lnTo>
                    <a:pt x="107" y="998"/>
                  </a:lnTo>
                  <a:lnTo>
                    <a:pt x="108" y="996"/>
                  </a:lnTo>
                  <a:lnTo>
                    <a:pt x="110" y="995"/>
                  </a:lnTo>
                  <a:lnTo>
                    <a:pt x="108" y="995"/>
                  </a:lnTo>
                  <a:lnTo>
                    <a:pt x="108" y="995"/>
                  </a:lnTo>
                  <a:lnTo>
                    <a:pt x="108" y="993"/>
                  </a:lnTo>
                  <a:lnTo>
                    <a:pt x="108" y="993"/>
                  </a:lnTo>
                  <a:lnTo>
                    <a:pt x="108" y="992"/>
                  </a:lnTo>
                  <a:lnTo>
                    <a:pt x="108" y="992"/>
                  </a:lnTo>
                  <a:lnTo>
                    <a:pt x="108" y="992"/>
                  </a:lnTo>
                  <a:lnTo>
                    <a:pt x="108" y="990"/>
                  </a:lnTo>
                  <a:lnTo>
                    <a:pt x="108" y="989"/>
                  </a:lnTo>
                  <a:lnTo>
                    <a:pt x="108" y="989"/>
                  </a:lnTo>
                  <a:lnTo>
                    <a:pt x="105" y="989"/>
                  </a:lnTo>
                  <a:lnTo>
                    <a:pt x="105" y="989"/>
                  </a:lnTo>
                  <a:lnTo>
                    <a:pt x="105" y="989"/>
                  </a:lnTo>
                  <a:lnTo>
                    <a:pt x="107" y="986"/>
                  </a:lnTo>
                  <a:lnTo>
                    <a:pt x="107" y="986"/>
                  </a:lnTo>
                  <a:lnTo>
                    <a:pt x="105" y="986"/>
                  </a:lnTo>
                  <a:lnTo>
                    <a:pt x="104" y="984"/>
                  </a:lnTo>
                  <a:lnTo>
                    <a:pt x="104" y="984"/>
                  </a:lnTo>
                  <a:lnTo>
                    <a:pt x="102" y="983"/>
                  </a:lnTo>
                  <a:lnTo>
                    <a:pt x="102" y="981"/>
                  </a:lnTo>
                  <a:lnTo>
                    <a:pt x="104" y="980"/>
                  </a:lnTo>
                  <a:lnTo>
                    <a:pt x="105" y="978"/>
                  </a:lnTo>
                  <a:lnTo>
                    <a:pt x="105" y="978"/>
                  </a:lnTo>
                  <a:lnTo>
                    <a:pt x="107" y="977"/>
                  </a:lnTo>
                  <a:lnTo>
                    <a:pt x="110" y="977"/>
                  </a:lnTo>
                  <a:lnTo>
                    <a:pt x="111" y="977"/>
                  </a:lnTo>
                  <a:lnTo>
                    <a:pt x="113" y="977"/>
                  </a:lnTo>
                  <a:lnTo>
                    <a:pt x="114" y="975"/>
                  </a:lnTo>
                  <a:lnTo>
                    <a:pt x="114" y="975"/>
                  </a:lnTo>
                  <a:lnTo>
                    <a:pt x="114" y="974"/>
                  </a:lnTo>
                  <a:lnTo>
                    <a:pt x="114" y="974"/>
                  </a:lnTo>
                  <a:lnTo>
                    <a:pt x="114" y="972"/>
                  </a:lnTo>
                  <a:lnTo>
                    <a:pt x="116" y="972"/>
                  </a:lnTo>
                  <a:lnTo>
                    <a:pt x="117" y="971"/>
                  </a:lnTo>
                  <a:lnTo>
                    <a:pt x="120" y="971"/>
                  </a:lnTo>
                  <a:lnTo>
                    <a:pt x="122" y="969"/>
                  </a:lnTo>
                  <a:lnTo>
                    <a:pt x="123" y="971"/>
                  </a:lnTo>
                  <a:lnTo>
                    <a:pt x="123" y="971"/>
                  </a:lnTo>
                  <a:lnTo>
                    <a:pt x="125" y="971"/>
                  </a:lnTo>
                  <a:lnTo>
                    <a:pt x="126" y="972"/>
                  </a:lnTo>
                  <a:lnTo>
                    <a:pt x="129" y="974"/>
                  </a:lnTo>
                  <a:lnTo>
                    <a:pt x="131" y="972"/>
                  </a:lnTo>
                  <a:lnTo>
                    <a:pt x="135" y="972"/>
                  </a:lnTo>
                  <a:lnTo>
                    <a:pt x="137" y="972"/>
                  </a:lnTo>
                  <a:lnTo>
                    <a:pt x="140" y="972"/>
                  </a:lnTo>
                  <a:lnTo>
                    <a:pt x="142" y="972"/>
                  </a:lnTo>
                  <a:lnTo>
                    <a:pt x="145" y="972"/>
                  </a:lnTo>
                  <a:lnTo>
                    <a:pt x="146" y="972"/>
                  </a:lnTo>
                  <a:lnTo>
                    <a:pt x="151" y="974"/>
                  </a:lnTo>
                  <a:lnTo>
                    <a:pt x="154" y="974"/>
                  </a:lnTo>
                  <a:lnTo>
                    <a:pt x="160" y="975"/>
                  </a:lnTo>
                  <a:lnTo>
                    <a:pt x="163" y="975"/>
                  </a:lnTo>
                  <a:lnTo>
                    <a:pt x="167" y="975"/>
                  </a:lnTo>
                  <a:lnTo>
                    <a:pt x="169" y="974"/>
                  </a:lnTo>
                  <a:lnTo>
                    <a:pt x="170" y="975"/>
                  </a:lnTo>
                  <a:lnTo>
                    <a:pt x="172" y="974"/>
                  </a:lnTo>
                  <a:lnTo>
                    <a:pt x="173" y="974"/>
                  </a:lnTo>
                  <a:lnTo>
                    <a:pt x="173" y="975"/>
                  </a:lnTo>
                  <a:lnTo>
                    <a:pt x="178" y="977"/>
                  </a:lnTo>
                  <a:lnTo>
                    <a:pt x="180" y="975"/>
                  </a:lnTo>
                  <a:lnTo>
                    <a:pt x="181" y="975"/>
                  </a:lnTo>
                  <a:lnTo>
                    <a:pt x="184" y="975"/>
                  </a:lnTo>
                  <a:lnTo>
                    <a:pt x="187" y="977"/>
                  </a:lnTo>
                  <a:lnTo>
                    <a:pt x="189" y="977"/>
                  </a:lnTo>
                  <a:lnTo>
                    <a:pt x="192" y="977"/>
                  </a:lnTo>
                  <a:lnTo>
                    <a:pt x="193" y="975"/>
                  </a:lnTo>
                  <a:lnTo>
                    <a:pt x="195" y="975"/>
                  </a:lnTo>
                  <a:lnTo>
                    <a:pt x="196" y="975"/>
                  </a:lnTo>
                  <a:lnTo>
                    <a:pt x="198" y="974"/>
                  </a:lnTo>
                  <a:lnTo>
                    <a:pt x="199" y="965"/>
                  </a:lnTo>
                  <a:lnTo>
                    <a:pt x="201" y="955"/>
                  </a:lnTo>
                  <a:lnTo>
                    <a:pt x="202" y="954"/>
                  </a:lnTo>
                  <a:lnTo>
                    <a:pt x="202" y="954"/>
                  </a:lnTo>
                  <a:lnTo>
                    <a:pt x="202" y="952"/>
                  </a:lnTo>
                  <a:lnTo>
                    <a:pt x="201" y="954"/>
                  </a:lnTo>
                  <a:lnTo>
                    <a:pt x="201" y="954"/>
                  </a:lnTo>
                  <a:lnTo>
                    <a:pt x="201" y="954"/>
                  </a:lnTo>
                  <a:lnTo>
                    <a:pt x="201" y="946"/>
                  </a:lnTo>
                  <a:lnTo>
                    <a:pt x="202" y="942"/>
                  </a:lnTo>
                  <a:lnTo>
                    <a:pt x="202" y="939"/>
                  </a:lnTo>
                  <a:lnTo>
                    <a:pt x="204" y="940"/>
                  </a:lnTo>
                  <a:lnTo>
                    <a:pt x="205" y="942"/>
                  </a:lnTo>
                  <a:lnTo>
                    <a:pt x="207" y="943"/>
                  </a:lnTo>
                  <a:lnTo>
                    <a:pt x="207" y="946"/>
                  </a:lnTo>
                  <a:lnTo>
                    <a:pt x="208" y="948"/>
                  </a:lnTo>
                  <a:lnTo>
                    <a:pt x="210" y="948"/>
                  </a:lnTo>
                  <a:lnTo>
                    <a:pt x="208" y="948"/>
                  </a:lnTo>
                  <a:lnTo>
                    <a:pt x="208" y="946"/>
                  </a:lnTo>
                  <a:lnTo>
                    <a:pt x="207" y="942"/>
                  </a:lnTo>
                  <a:lnTo>
                    <a:pt x="207" y="940"/>
                  </a:lnTo>
                  <a:lnTo>
                    <a:pt x="205" y="939"/>
                  </a:lnTo>
                  <a:lnTo>
                    <a:pt x="202" y="936"/>
                  </a:lnTo>
                  <a:lnTo>
                    <a:pt x="201" y="936"/>
                  </a:lnTo>
                  <a:lnTo>
                    <a:pt x="201" y="936"/>
                  </a:lnTo>
                  <a:lnTo>
                    <a:pt x="202" y="936"/>
                  </a:lnTo>
                  <a:lnTo>
                    <a:pt x="204" y="936"/>
                  </a:lnTo>
                  <a:lnTo>
                    <a:pt x="204" y="936"/>
                  </a:lnTo>
                  <a:lnTo>
                    <a:pt x="202" y="934"/>
                  </a:lnTo>
                  <a:lnTo>
                    <a:pt x="202" y="933"/>
                  </a:lnTo>
                  <a:lnTo>
                    <a:pt x="202" y="927"/>
                  </a:lnTo>
                  <a:lnTo>
                    <a:pt x="202" y="927"/>
                  </a:lnTo>
                  <a:lnTo>
                    <a:pt x="202" y="925"/>
                  </a:lnTo>
                  <a:lnTo>
                    <a:pt x="201" y="925"/>
                  </a:lnTo>
                  <a:lnTo>
                    <a:pt x="199" y="925"/>
                  </a:lnTo>
                  <a:lnTo>
                    <a:pt x="199" y="925"/>
                  </a:lnTo>
                  <a:lnTo>
                    <a:pt x="195" y="922"/>
                  </a:lnTo>
                  <a:lnTo>
                    <a:pt x="192" y="919"/>
                  </a:lnTo>
                  <a:lnTo>
                    <a:pt x="190" y="916"/>
                  </a:lnTo>
                  <a:lnTo>
                    <a:pt x="190" y="916"/>
                  </a:lnTo>
                  <a:lnTo>
                    <a:pt x="190" y="914"/>
                  </a:lnTo>
                  <a:lnTo>
                    <a:pt x="192" y="913"/>
                  </a:lnTo>
                  <a:lnTo>
                    <a:pt x="190" y="911"/>
                  </a:lnTo>
                  <a:lnTo>
                    <a:pt x="190" y="911"/>
                  </a:lnTo>
                  <a:lnTo>
                    <a:pt x="189" y="910"/>
                  </a:lnTo>
                  <a:lnTo>
                    <a:pt x="190" y="908"/>
                  </a:lnTo>
                  <a:lnTo>
                    <a:pt x="190" y="908"/>
                  </a:lnTo>
                  <a:lnTo>
                    <a:pt x="192" y="908"/>
                  </a:lnTo>
                  <a:lnTo>
                    <a:pt x="192" y="908"/>
                  </a:lnTo>
                  <a:lnTo>
                    <a:pt x="193" y="908"/>
                  </a:lnTo>
                  <a:lnTo>
                    <a:pt x="195" y="910"/>
                  </a:lnTo>
                  <a:lnTo>
                    <a:pt x="192" y="907"/>
                  </a:lnTo>
                  <a:lnTo>
                    <a:pt x="187" y="908"/>
                  </a:lnTo>
                  <a:lnTo>
                    <a:pt x="186" y="908"/>
                  </a:lnTo>
                  <a:lnTo>
                    <a:pt x="186" y="907"/>
                  </a:lnTo>
                  <a:lnTo>
                    <a:pt x="186" y="907"/>
                  </a:lnTo>
                  <a:lnTo>
                    <a:pt x="186" y="905"/>
                  </a:lnTo>
                  <a:lnTo>
                    <a:pt x="186" y="905"/>
                  </a:lnTo>
                  <a:lnTo>
                    <a:pt x="186" y="904"/>
                  </a:lnTo>
                  <a:lnTo>
                    <a:pt x="184" y="904"/>
                  </a:lnTo>
                  <a:lnTo>
                    <a:pt x="183" y="904"/>
                  </a:lnTo>
                  <a:lnTo>
                    <a:pt x="183" y="904"/>
                  </a:lnTo>
                  <a:lnTo>
                    <a:pt x="181" y="904"/>
                  </a:lnTo>
                  <a:lnTo>
                    <a:pt x="183" y="902"/>
                  </a:lnTo>
                  <a:lnTo>
                    <a:pt x="181" y="902"/>
                  </a:lnTo>
                  <a:lnTo>
                    <a:pt x="181" y="902"/>
                  </a:lnTo>
                  <a:lnTo>
                    <a:pt x="180" y="902"/>
                  </a:lnTo>
                  <a:lnTo>
                    <a:pt x="178" y="902"/>
                  </a:lnTo>
                  <a:lnTo>
                    <a:pt x="176" y="901"/>
                  </a:lnTo>
                  <a:lnTo>
                    <a:pt x="176" y="901"/>
                  </a:lnTo>
                  <a:lnTo>
                    <a:pt x="176" y="901"/>
                  </a:lnTo>
                  <a:lnTo>
                    <a:pt x="175" y="901"/>
                  </a:lnTo>
                  <a:lnTo>
                    <a:pt x="175" y="901"/>
                  </a:lnTo>
                  <a:lnTo>
                    <a:pt x="173" y="901"/>
                  </a:lnTo>
                  <a:lnTo>
                    <a:pt x="173" y="899"/>
                  </a:lnTo>
                  <a:lnTo>
                    <a:pt x="167" y="898"/>
                  </a:lnTo>
                  <a:lnTo>
                    <a:pt x="166" y="898"/>
                  </a:lnTo>
                  <a:lnTo>
                    <a:pt x="164" y="898"/>
                  </a:lnTo>
                  <a:lnTo>
                    <a:pt x="163" y="898"/>
                  </a:lnTo>
                  <a:lnTo>
                    <a:pt x="163" y="898"/>
                  </a:lnTo>
                  <a:lnTo>
                    <a:pt x="161" y="896"/>
                  </a:lnTo>
                  <a:lnTo>
                    <a:pt x="158" y="895"/>
                  </a:lnTo>
                  <a:lnTo>
                    <a:pt x="160" y="893"/>
                  </a:lnTo>
                  <a:lnTo>
                    <a:pt x="161" y="893"/>
                  </a:lnTo>
                  <a:lnTo>
                    <a:pt x="163" y="893"/>
                  </a:lnTo>
                  <a:lnTo>
                    <a:pt x="163" y="892"/>
                  </a:lnTo>
                  <a:lnTo>
                    <a:pt x="161" y="892"/>
                  </a:lnTo>
                  <a:lnTo>
                    <a:pt x="161" y="890"/>
                  </a:lnTo>
                  <a:lnTo>
                    <a:pt x="160" y="890"/>
                  </a:lnTo>
                  <a:lnTo>
                    <a:pt x="160" y="890"/>
                  </a:lnTo>
                  <a:lnTo>
                    <a:pt x="160" y="889"/>
                  </a:lnTo>
                  <a:lnTo>
                    <a:pt x="161" y="890"/>
                  </a:lnTo>
                  <a:lnTo>
                    <a:pt x="161" y="890"/>
                  </a:lnTo>
                  <a:lnTo>
                    <a:pt x="164" y="890"/>
                  </a:lnTo>
                  <a:lnTo>
                    <a:pt x="163" y="889"/>
                  </a:lnTo>
                  <a:lnTo>
                    <a:pt x="163" y="889"/>
                  </a:lnTo>
                  <a:lnTo>
                    <a:pt x="163" y="889"/>
                  </a:lnTo>
                  <a:lnTo>
                    <a:pt x="160" y="889"/>
                  </a:lnTo>
                  <a:lnTo>
                    <a:pt x="160" y="889"/>
                  </a:lnTo>
                  <a:lnTo>
                    <a:pt x="158" y="889"/>
                  </a:lnTo>
                  <a:lnTo>
                    <a:pt x="158" y="887"/>
                  </a:lnTo>
                  <a:lnTo>
                    <a:pt x="158" y="887"/>
                  </a:lnTo>
                  <a:lnTo>
                    <a:pt x="158" y="885"/>
                  </a:lnTo>
                  <a:lnTo>
                    <a:pt x="160" y="884"/>
                  </a:lnTo>
                  <a:lnTo>
                    <a:pt x="166" y="882"/>
                  </a:lnTo>
                  <a:lnTo>
                    <a:pt x="169" y="882"/>
                  </a:lnTo>
                  <a:lnTo>
                    <a:pt x="170" y="882"/>
                  </a:lnTo>
                  <a:lnTo>
                    <a:pt x="172" y="881"/>
                  </a:lnTo>
                  <a:lnTo>
                    <a:pt x="173" y="879"/>
                  </a:lnTo>
                  <a:lnTo>
                    <a:pt x="176" y="879"/>
                  </a:lnTo>
                  <a:lnTo>
                    <a:pt x="180" y="881"/>
                  </a:lnTo>
                  <a:lnTo>
                    <a:pt x="181" y="884"/>
                  </a:lnTo>
                  <a:lnTo>
                    <a:pt x="183" y="885"/>
                  </a:lnTo>
                  <a:lnTo>
                    <a:pt x="186" y="882"/>
                  </a:lnTo>
                  <a:lnTo>
                    <a:pt x="190" y="882"/>
                  </a:lnTo>
                  <a:lnTo>
                    <a:pt x="192" y="884"/>
                  </a:lnTo>
                  <a:lnTo>
                    <a:pt x="192" y="882"/>
                  </a:lnTo>
                  <a:lnTo>
                    <a:pt x="193" y="882"/>
                  </a:lnTo>
                  <a:lnTo>
                    <a:pt x="193" y="882"/>
                  </a:lnTo>
                  <a:lnTo>
                    <a:pt x="193" y="884"/>
                  </a:lnTo>
                  <a:lnTo>
                    <a:pt x="198" y="882"/>
                  </a:lnTo>
                  <a:lnTo>
                    <a:pt x="199" y="882"/>
                  </a:lnTo>
                  <a:lnTo>
                    <a:pt x="198" y="882"/>
                  </a:lnTo>
                  <a:lnTo>
                    <a:pt x="196" y="879"/>
                  </a:lnTo>
                  <a:lnTo>
                    <a:pt x="196" y="872"/>
                  </a:lnTo>
                  <a:lnTo>
                    <a:pt x="195" y="870"/>
                  </a:lnTo>
                  <a:lnTo>
                    <a:pt x="193" y="867"/>
                  </a:lnTo>
                  <a:lnTo>
                    <a:pt x="193" y="866"/>
                  </a:lnTo>
                  <a:lnTo>
                    <a:pt x="193" y="864"/>
                  </a:lnTo>
                  <a:lnTo>
                    <a:pt x="193" y="864"/>
                  </a:lnTo>
                  <a:lnTo>
                    <a:pt x="195" y="864"/>
                  </a:lnTo>
                  <a:lnTo>
                    <a:pt x="196" y="864"/>
                  </a:lnTo>
                  <a:lnTo>
                    <a:pt x="199" y="863"/>
                  </a:lnTo>
                  <a:lnTo>
                    <a:pt x="201" y="864"/>
                  </a:lnTo>
                  <a:lnTo>
                    <a:pt x="201" y="866"/>
                  </a:lnTo>
                  <a:lnTo>
                    <a:pt x="201" y="867"/>
                  </a:lnTo>
                  <a:lnTo>
                    <a:pt x="201" y="867"/>
                  </a:lnTo>
                  <a:lnTo>
                    <a:pt x="202" y="869"/>
                  </a:lnTo>
                  <a:lnTo>
                    <a:pt x="204" y="869"/>
                  </a:lnTo>
                  <a:lnTo>
                    <a:pt x="207" y="870"/>
                  </a:lnTo>
                  <a:lnTo>
                    <a:pt x="210" y="870"/>
                  </a:lnTo>
                  <a:lnTo>
                    <a:pt x="214" y="870"/>
                  </a:lnTo>
                  <a:lnTo>
                    <a:pt x="214" y="870"/>
                  </a:lnTo>
                  <a:lnTo>
                    <a:pt x="218" y="869"/>
                  </a:lnTo>
                  <a:lnTo>
                    <a:pt x="221" y="867"/>
                  </a:lnTo>
                  <a:lnTo>
                    <a:pt x="222" y="867"/>
                  </a:lnTo>
                  <a:lnTo>
                    <a:pt x="219" y="867"/>
                  </a:lnTo>
                  <a:lnTo>
                    <a:pt x="218" y="867"/>
                  </a:lnTo>
                  <a:lnTo>
                    <a:pt x="218" y="866"/>
                  </a:lnTo>
                  <a:lnTo>
                    <a:pt x="218" y="866"/>
                  </a:lnTo>
                  <a:lnTo>
                    <a:pt x="219" y="863"/>
                  </a:lnTo>
                  <a:lnTo>
                    <a:pt x="224" y="860"/>
                  </a:lnTo>
                  <a:lnTo>
                    <a:pt x="227" y="860"/>
                  </a:lnTo>
                  <a:lnTo>
                    <a:pt x="231" y="858"/>
                  </a:lnTo>
                  <a:lnTo>
                    <a:pt x="233" y="855"/>
                  </a:lnTo>
                  <a:lnTo>
                    <a:pt x="234" y="854"/>
                  </a:lnTo>
                  <a:lnTo>
                    <a:pt x="234" y="854"/>
                  </a:lnTo>
                  <a:lnTo>
                    <a:pt x="236" y="852"/>
                  </a:lnTo>
                  <a:lnTo>
                    <a:pt x="236" y="852"/>
                  </a:lnTo>
                  <a:lnTo>
                    <a:pt x="236" y="843"/>
                  </a:lnTo>
                  <a:lnTo>
                    <a:pt x="236" y="841"/>
                  </a:lnTo>
                  <a:lnTo>
                    <a:pt x="237" y="840"/>
                  </a:lnTo>
                  <a:lnTo>
                    <a:pt x="237" y="840"/>
                  </a:lnTo>
                  <a:lnTo>
                    <a:pt x="239" y="838"/>
                  </a:lnTo>
                  <a:lnTo>
                    <a:pt x="246" y="837"/>
                  </a:lnTo>
                  <a:lnTo>
                    <a:pt x="246" y="837"/>
                  </a:lnTo>
                  <a:lnTo>
                    <a:pt x="252" y="832"/>
                  </a:lnTo>
                  <a:lnTo>
                    <a:pt x="256" y="831"/>
                  </a:lnTo>
                  <a:lnTo>
                    <a:pt x="257" y="831"/>
                  </a:lnTo>
                  <a:lnTo>
                    <a:pt x="259" y="831"/>
                  </a:lnTo>
                  <a:lnTo>
                    <a:pt x="260" y="831"/>
                  </a:lnTo>
                  <a:lnTo>
                    <a:pt x="262" y="831"/>
                  </a:lnTo>
                  <a:lnTo>
                    <a:pt x="263" y="831"/>
                  </a:lnTo>
                  <a:lnTo>
                    <a:pt x="265" y="831"/>
                  </a:lnTo>
                  <a:lnTo>
                    <a:pt x="266" y="831"/>
                  </a:lnTo>
                  <a:lnTo>
                    <a:pt x="268" y="831"/>
                  </a:lnTo>
                  <a:lnTo>
                    <a:pt x="266" y="831"/>
                  </a:lnTo>
                  <a:lnTo>
                    <a:pt x="265" y="829"/>
                  </a:lnTo>
                  <a:lnTo>
                    <a:pt x="263" y="831"/>
                  </a:lnTo>
                  <a:lnTo>
                    <a:pt x="262" y="829"/>
                  </a:lnTo>
                  <a:lnTo>
                    <a:pt x="260" y="829"/>
                  </a:lnTo>
                  <a:lnTo>
                    <a:pt x="259" y="829"/>
                  </a:lnTo>
                  <a:lnTo>
                    <a:pt x="259" y="828"/>
                  </a:lnTo>
                  <a:lnTo>
                    <a:pt x="259" y="826"/>
                  </a:lnTo>
                  <a:lnTo>
                    <a:pt x="260" y="826"/>
                  </a:lnTo>
                  <a:lnTo>
                    <a:pt x="262" y="826"/>
                  </a:lnTo>
                  <a:lnTo>
                    <a:pt x="263" y="826"/>
                  </a:lnTo>
                  <a:lnTo>
                    <a:pt x="266" y="829"/>
                  </a:lnTo>
                  <a:lnTo>
                    <a:pt x="268" y="829"/>
                  </a:lnTo>
                  <a:lnTo>
                    <a:pt x="269" y="829"/>
                  </a:lnTo>
                  <a:lnTo>
                    <a:pt x="268" y="828"/>
                  </a:lnTo>
                  <a:lnTo>
                    <a:pt x="268" y="828"/>
                  </a:lnTo>
                  <a:lnTo>
                    <a:pt x="266" y="828"/>
                  </a:lnTo>
                  <a:lnTo>
                    <a:pt x="265" y="826"/>
                  </a:lnTo>
                  <a:lnTo>
                    <a:pt x="268" y="826"/>
                  </a:lnTo>
                  <a:lnTo>
                    <a:pt x="268" y="826"/>
                  </a:lnTo>
                  <a:lnTo>
                    <a:pt x="266" y="825"/>
                  </a:lnTo>
                  <a:lnTo>
                    <a:pt x="265" y="822"/>
                  </a:lnTo>
                  <a:lnTo>
                    <a:pt x="265" y="822"/>
                  </a:lnTo>
                  <a:lnTo>
                    <a:pt x="266" y="820"/>
                  </a:lnTo>
                  <a:lnTo>
                    <a:pt x="266" y="819"/>
                  </a:lnTo>
                  <a:lnTo>
                    <a:pt x="266" y="819"/>
                  </a:lnTo>
                  <a:lnTo>
                    <a:pt x="268" y="817"/>
                  </a:lnTo>
                  <a:lnTo>
                    <a:pt x="269" y="814"/>
                  </a:lnTo>
                  <a:lnTo>
                    <a:pt x="271" y="812"/>
                  </a:lnTo>
                  <a:lnTo>
                    <a:pt x="272" y="809"/>
                  </a:lnTo>
                  <a:lnTo>
                    <a:pt x="274" y="802"/>
                  </a:lnTo>
                  <a:lnTo>
                    <a:pt x="274" y="800"/>
                  </a:lnTo>
                  <a:lnTo>
                    <a:pt x="275" y="799"/>
                  </a:lnTo>
                  <a:lnTo>
                    <a:pt x="275" y="800"/>
                  </a:lnTo>
                  <a:lnTo>
                    <a:pt x="275" y="800"/>
                  </a:lnTo>
                  <a:lnTo>
                    <a:pt x="278" y="799"/>
                  </a:lnTo>
                  <a:lnTo>
                    <a:pt x="281" y="796"/>
                  </a:lnTo>
                  <a:lnTo>
                    <a:pt x="283" y="794"/>
                  </a:lnTo>
                  <a:lnTo>
                    <a:pt x="284" y="793"/>
                  </a:lnTo>
                  <a:lnTo>
                    <a:pt x="287" y="791"/>
                  </a:lnTo>
                  <a:lnTo>
                    <a:pt x="290" y="790"/>
                  </a:lnTo>
                  <a:lnTo>
                    <a:pt x="293" y="790"/>
                  </a:lnTo>
                  <a:lnTo>
                    <a:pt x="297" y="790"/>
                  </a:lnTo>
                  <a:lnTo>
                    <a:pt x="300" y="790"/>
                  </a:lnTo>
                  <a:lnTo>
                    <a:pt x="301" y="791"/>
                  </a:lnTo>
                  <a:lnTo>
                    <a:pt x="301" y="791"/>
                  </a:lnTo>
                  <a:lnTo>
                    <a:pt x="303" y="793"/>
                  </a:lnTo>
                  <a:lnTo>
                    <a:pt x="304" y="793"/>
                  </a:lnTo>
                  <a:lnTo>
                    <a:pt x="304" y="791"/>
                  </a:lnTo>
                  <a:lnTo>
                    <a:pt x="303" y="791"/>
                  </a:lnTo>
                  <a:lnTo>
                    <a:pt x="303" y="788"/>
                  </a:lnTo>
                  <a:lnTo>
                    <a:pt x="303" y="787"/>
                  </a:lnTo>
                  <a:lnTo>
                    <a:pt x="304" y="785"/>
                  </a:lnTo>
                  <a:lnTo>
                    <a:pt x="306" y="784"/>
                  </a:lnTo>
                  <a:lnTo>
                    <a:pt x="310" y="784"/>
                  </a:lnTo>
                  <a:lnTo>
                    <a:pt x="315" y="784"/>
                  </a:lnTo>
                  <a:lnTo>
                    <a:pt x="316" y="787"/>
                  </a:lnTo>
                  <a:lnTo>
                    <a:pt x="315" y="788"/>
                  </a:lnTo>
                  <a:lnTo>
                    <a:pt x="316" y="790"/>
                  </a:lnTo>
                  <a:lnTo>
                    <a:pt x="318" y="790"/>
                  </a:lnTo>
                  <a:lnTo>
                    <a:pt x="318" y="788"/>
                  </a:lnTo>
                  <a:lnTo>
                    <a:pt x="318" y="787"/>
                  </a:lnTo>
                  <a:lnTo>
                    <a:pt x="318" y="785"/>
                  </a:lnTo>
                  <a:lnTo>
                    <a:pt x="319" y="787"/>
                  </a:lnTo>
                  <a:lnTo>
                    <a:pt x="321" y="788"/>
                  </a:lnTo>
                  <a:lnTo>
                    <a:pt x="321" y="790"/>
                  </a:lnTo>
                  <a:lnTo>
                    <a:pt x="321" y="787"/>
                  </a:lnTo>
                  <a:lnTo>
                    <a:pt x="321" y="785"/>
                  </a:lnTo>
                  <a:lnTo>
                    <a:pt x="321" y="782"/>
                  </a:lnTo>
                  <a:lnTo>
                    <a:pt x="321" y="781"/>
                  </a:lnTo>
                  <a:lnTo>
                    <a:pt x="322" y="781"/>
                  </a:lnTo>
                  <a:lnTo>
                    <a:pt x="325" y="781"/>
                  </a:lnTo>
                  <a:lnTo>
                    <a:pt x="328" y="781"/>
                  </a:lnTo>
                  <a:lnTo>
                    <a:pt x="330" y="782"/>
                  </a:lnTo>
                  <a:lnTo>
                    <a:pt x="333" y="785"/>
                  </a:lnTo>
                  <a:lnTo>
                    <a:pt x="335" y="787"/>
                  </a:lnTo>
                  <a:lnTo>
                    <a:pt x="336" y="787"/>
                  </a:lnTo>
                  <a:lnTo>
                    <a:pt x="335" y="785"/>
                  </a:lnTo>
                  <a:lnTo>
                    <a:pt x="330" y="781"/>
                  </a:lnTo>
                  <a:lnTo>
                    <a:pt x="328" y="781"/>
                  </a:lnTo>
                  <a:lnTo>
                    <a:pt x="327" y="779"/>
                  </a:lnTo>
                  <a:lnTo>
                    <a:pt x="327" y="779"/>
                  </a:lnTo>
                  <a:lnTo>
                    <a:pt x="325" y="778"/>
                  </a:lnTo>
                  <a:lnTo>
                    <a:pt x="325" y="778"/>
                  </a:lnTo>
                  <a:lnTo>
                    <a:pt x="325" y="771"/>
                  </a:lnTo>
                  <a:lnTo>
                    <a:pt x="324" y="771"/>
                  </a:lnTo>
                  <a:lnTo>
                    <a:pt x="324" y="771"/>
                  </a:lnTo>
                  <a:lnTo>
                    <a:pt x="324" y="771"/>
                  </a:lnTo>
                  <a:lnTo>
                    <a:pt x="322" y="771"/>
                  </a:lnTo>
                  <a:lnTo>
                    <a:pt x="322" y="770"/>
                  </a:lnTo>
                  <a:lnTo>
                    <a:pt x="322" y="770"/>
                  </a:lnTo>
                  <a:lnTo>
                    <a:pt x="324" y="768"/>
                  </a:lnTo>
                  <a:lnTo>
                    <a:pt x="325" y="768"/>
                  </a:lnTo>
                  <a:lnTo>
                    <a:pt x="325" y="767"/>
                  </a:lnTo>
                  <a:lnTo>
                    <a:pt x="325" y="765"/>
                  </a:lnTo>
                  <a:lnTo>
                    <a:pt x="324" y="762"/>
                  </a:lnTo>
                  <a:lnTo>
                    <a:pt x="322" y="761"/>
                  </a:lnTo>
                  <a:lnTo>
                    <a:pt x="322" y="756"/>
                  </a:lnTo>
                  <a:lnTo>
                    <a:pt x="322" y="755"/>
                  </a:lnTo>
                  <a:lnTo>
                    <a:pt x="321" y="753"/>
                  </a:lnTo>
                  <a:lnTo>
                    <a:pt x="322" y="753"/>
                  </a:lnTo>
                  <a:lnTo>
                    <a:pt x="322" y="749"/>
                  </a:lnTo>
                  <a:lnTo>
                    <a:pt x="322" y="747"/>
                  </a:lnTo>
                  <a:lnTo>
                    <a:pt x="318" y="746"/>
                  </a:lnTo>
                  <a:lnTo>
                    <a:pt x="316" y="744"/>
                  </a:lnTo>
                  <a:lnTo>
                    <a:pt x="316" y="736"/>
                  </a:lnTo>
                  <a:lnTo>
                    <a:pt x="316" y="735"/>
                  </a:lnTo>
                  <a:lnTo>
                    <a:pt x="316" y="732"/>
                  </a:lnTo>
                  <a:lnTo>
                    <a:pt x="316" y="727"/>
                  </a:lnTo>
                  <a:lnTo>
                    <a:pt x="316" y="721"/>
                  </a:lnTo>
                  <a:lnTo>
                    <a:pt x="316" y="721"/>
                  </a:lnTo>
                  <a:lnTo>
                    <a:pt x="318" y="721"/>
                  </a:lnTo>
                  <a:lnTo>
                    <a:pt x="319" y="723"/>
                  </a:lnTo>
                  <a:lnTo>
                    <a:pt x="321" y="723"/>
                  </a:lnTo>
                  <a:lnTo>
                    <a:pt x="322" y="723"/>
                  </a:lnTo>
                  <a:lnTo>
                    <a:pt x="322" y="724"/>
                  </a:lnTo>
                  <a:lnTo>
                    <a:pt x="322" y="723"/>
                  </a:lnTo>
                  <a:lnTo>
                    <a:pt x="324" y="721"/>
                  </a:lnTo>
                  <a:lnTo>
                    <a:pt x="325" y="718"/>
                  </a:lnTo>
                  <a:lnTo>
                    <a:pt x="327" y="718"/>
                  </a:lnTo>
                  <a:lnTo>
                    <a:pt x="327" y="717"/>
                  </a:lnTo>
                  <a:lnTo>
                    <a:pt x="328" y="718"/>
                  </a:lnTo>
                  <a:lnTo>
                    <a:pt x="328" y="720"/>
                  </a:lnTo>
                  <a:lnTo>
                    <a:pt x="328" y="717"/>
                  </a:lnTo>
                  <a:lnTo>
                    <a:pt x="330" y="712"/>
                  </a:lnTo>
                  <a:lnTo>
                    <a:pt x="328" y="712"/>
                  </a:lnTo>
                  <a:lnTo>
                    <a:pt x="327" y="712"/>
                  </a:lnTo>
                  <a:lnTo>
                    <a:pt x="325" y="715"/>
                  </a:lnTo>
                  <a:lnTo>
                    <a:pt x="324" y="718"/>
                  </a:lnTo>
                  <a:lnTo>
                    <a:pt x="321" y="720"/>
                  </a:lnTo>
                  <a:lnTo>
                    <a:pt x="319" y="720"/>
                  </a:lnTo>
                  <a:lnTo>
                    <a:pt x="318" y="718"/>
                  </a:lnTo>
                  <a:lnTo>
                    <a:pt x="318" y="718"/>
                  </a:lnTo>
                  <a:lnTo>
                    <a:pt x="318" y="717"/>
                  </a:lnTo>
                  <a:lnTo>
                    <a:pt x="318" y="715"/>
                  </a:lnTo>
                  <a:lnTo>
                    <a:pt x="319" y="712"/>
                  </a:lnTo>
                  <a:lnTo>
                    <a:pt x="322" y="711"/>
                  </a:lnTo>
                  <a:lnTo>
                    <a:pt x="324" y="711"/>
                  </a:lnTo>
                  <a:lnTo>
                    <a:pt x="325" y="709"/>
                  </a:lnTo>
                  <a:lnTo>
                    <a:pt x="327" y="709"/>
                  </a:lnTo>
                  <a:lnTo>
                    <a:pt x="330" y="709"/>
                  </a:lnTo>
                  <a:lnTo>
                    <a:pt x="331" y="709"/>
                  </a:lnTo>
                  <a:lnTo>
                    <a:pt x="333" y="708"/>
                  </a:lnTo>
                  <a:lnTo>
                    <a:pt x="336" y="701"/>
                  </a:lnTo>
                  <a:lnTo>
                    <a:pt x="338" y="700"/>
                  </a:lnTo>
                  <a:lnTo>
                    <a:pt x="342" y="698"/>
                  </a:lnTo>
                  <a:lnTo>
                    <a:pt x="345" y="695"/>
                  </a:lnTo>
                  <a:lnTo>
                    <a:pt x="347" y="695"/>
                  </a:lnTo>
                  <a:lnTo>
                    <a:pt x="345" y="698"/>
                  </a:lnTo>
                  <a:lnTo>
                    <a:pt x="344" y="698"/>
                  </a:lnTo>
                  <a:lnTo>
                    <a:pt x="344" y="700"/>
                  </a:lnTo>
                  <a:lnTo>
                    <a:pt x="345" y="703"/>
                  </a:lnTo>
                  <a:lnTo>
                    <a:pt x="345" y="705"/>
                  </a:lnTo>
                  <a:lnTo>
                    <a:pt x="345" y="708"/>
                  </a:lnTo>
                  <a:lnTo>
                    <a:pt x="344" y="709"/>
                  </a:lnTo>
                  <a:lnTo>
                    <a:pt x="342" y="712"/>
                  </a:lnTo>
                  <a:lnTo>
                    <a:pt x="342" y="712"/>
                  </a:lnTo>
                  <a:lnTo>
                    <a:pt x="342" y="717"/>
                  </a:lnTo>
                  <a:lnTo>
                    <a:pt x="342" y="717"/>
                  </a:lnTo>
                  <a:lnTo>
                    <a:pt x="342" y="721"/>
                  </a:lnTo>
                  <a:lnTo>
                    <a:pt x="344" y="723"/>
                  </a:lnTo>
                  <a:lnTo>
                    <a:pt x="345" y="723"/>
                  </a:lnTo>
                  <a:lnTo>
                    <a:pt x="350" y="723"/>
                  </a:lnTo>
                  <a:lnTo>
                    <a:pt x="350" y="724"/>
                  </a:lnTo>
                  <a:lnTo>
                    <a:pt x="350" y="724"/>
                  </a:lnTo>
                  <a:lnTo>
                    <a:pt x="350" y="727"/>
                  </a:lnTo>
                  <a:lnTo>
                    <a:pt x="350" y="729"/>
                  </a:lnTo>
                  <a:lnTo>
                    <a:pt x="348" y="729"/>
                  </a:lnTo>
                  <a:lnTo>
                    <a:pt x="347" y="730"/>
                  </a:lnTo>
                  <a:lnTo>
                    <a:pt x="345" y="730"/>
                  </a:lnTo>
                  <a:lnTo>
                    <a:pt x="344" y="729"/>
                  </a:lnTo>
                  <a:lnTo>
                    <a:pt x="344" y="729"/>
                  </a:lnTo>
                  <a:lnTo>
                    <a:pt x="342" y="730"/>
                  </a:lnTo>
                  <a:lnTo>
                    <a:pt x="342" y="735"/>
                  </a:lnTo>
                  <a:lnTo>
                    <a:pt x="341" y="738"/>
                  </a:lnTo>
                  <a:lnTo>
                    <a:pt x="341" y="738"/>
                  </a:lnTo>
                  <a:lnTo>
                    <a:pt x="341" y="738"/>
                  </a:lnTo>
                  <a:lnTo>
                    <a:pt x="339" y="738"/>
                  </a:lnTo>
                  <a:lnTo>
                    <a:pt x="338" y="738"/>
                  </a:lnTo>
                  <a:lnTo>
                    <a:pt x="338" y="740"/>
                  </a:lnTo>
                  <a:lnTo>
                    <a:pt x="339" y="740"/>
                  </a:lnTo>
                  <a:lnTo>
                    <a:pt x="339" y="741"/>
                  </a:lnTo>
                  <a:lnTo>
                    <a:pt x="338" y="741"/>
                  </a:lnTo>
                  <a:lnTo>
                    <a:pt x="336" y="743"/>
                  </a:lnTo>
                  <a:lnTo>
                    <a:pt x="336" y="743"/>
                  </a:lnTo>
                  <a:lnTo>
                    <a:pt x="335" y="744"/>
                  </a:lnTo>
                  <a:lnTo>
                    <a:pt x="333" y="746"/>
                  </a:lnTo>
                  <a:lnTo>
                    <a:pt x="335" y="747"/>
                  </a:lnTo>
                  <a:lnTo>
                    <a:pt x="335" y="749"/>
                  </a:lnTo>
                  <a:lnTo>
                    <a:pt x="335" y="750"/>
                  </a:lnTo>
                  <a:lnTo>
                    <a:pt x="335" y="752"/>
                  </a:lnTo>
                  <a:lnTo>
                    <a:pt x="333" y="753"/>
                  </a:lnTo>
                  <a:lnTo>
                    <a:pt x="331" y="756"/>
                  </a:lnTo>
                  <a:lnTo>
                    <a:pt x="333" y="756"/>
                  </a:lnTo>
                  <a:lnTo>
                    <a:pt x="335" y="756"/>
                  </a:lnTo>
                  <a:lnTo>
                    <a:pt x="335" y="756"/>
                  </a:lnTo>
                  <a:lnTo>
                    <a:pt x="336" y="758"/>
                  </a:lnTo>
                  <a:lnTo>
                    <a:pt x="335" y="758"/>
                  </a:lnTo>
                  <a:lnTo>
                    <a:pt x="336" y="761"/>
                  </a:lnTo>
                  <a:lnTo>
                    <a:pt x="338" y="761"/>
                  </a:lnTo>
                  <a:lnTo>
                    <a:pt x="338" y="762"/>
                  </a:lnTo>
                  <a:lnTo>
                    <a:pt x="339" y="764"/>
                  </a:lnTo>
                  <a:lnTo>
                    <a:pt x="339" y="765"/>
                  </a:lnTo>
                  <a:lnTo>
                    <a:pt x="338" y="767"/>
                  </a:lnTo>
                  <a:lnTo>
                    <a:pt x="338" y="767"/>
                  </a:lnTo>
                  <a:lnTo>
                    <a:pt x="341" y="767"/>
                  </a:lnTo>
                  <a:lnTo>
                    <a:pt x="341" y="768"/>
                  </a:lnTo>
                  <a:lnTo>
                    <a:pt x="341" y="768"/>
                  </a:lnTo>
                  <a:lnTo>
                    <a:pt x="344" y="768"/>
                  </a:lnTo>
                  <a:lnTo>
                    <a:pt x="348" y="771"/>
                  </a:lnTo>
                  <a:lnTo>
                    <a:pt x="350" y="770"/>
                  </a:lnTo>
                  <a:lnTo>
                    <a:pt x="351" y="770"/>
                  </a:lnTo>
                  <a:lnTo>
                    <a:pt x="351" y="771"/>
                  </a:lnTo>
                  <a:lnTo>
                    <a:pt x="351" y="774"/>
                  </a:lnTo>
                  <a:lnTo>
                    <a:pt x="348" y="776"/>
                  </a:lnTo>
                  <a:lnTo>
                    <a:pt x="350" y="778"/>
                  </a:lnTo>
                  <a:lnTo>
                    <a:pt x="350" y="778"/>
                  </a:lnTo>
                  <a:lnTo>
                    <a:pt x="353" y="778"/>
                  </a:lnTo>
                  <a:lnTo>
                    <a:pt x="356" y="779"/>
                  </a:lnTo>
                  <a:lnTo>
                    <a:pt x="357" y="779"/>
                  </a:lnTo>
                  <a:lnTo>
                    <a:pt x="360" y="774"/>
                  </a:lnTo>
                  <a:lnTo>
                    <a:pt x="360" y="774"/>
                  </a:lnTo>
                  <a:lnTo>
                    <a:pt x="365" y="774"/>
                  </a:lnTo>
                  <a:lnTo>
                    <a:pt x="365" y="773"/>
                  </a:lnTo>
                  <a:lnTo>
                    <a:pt x="366" y="771"/>
                  </a:lnTo>
                  <a:lnTo>
                    <a:pt x="368" y="770"/>
                  </a:lnTo>
                  <a:lnTo>
                    <a:pt x="371" y="768"/>
                  </a:lnTo>
                  <a:lnTo>
                    <a:pt x="372" y="768"/>
                  </a:lnTo>
                  <a:lnTo>
                    <a:pt x="374" y="768"/>
                  </a:lnTo>
                  <a:lnTo>
                    <a:pt x="376" y="768"/>
                  </a:lnTo>
                  <a:lnTo>
                    <a:pt x="377" y="771"/>
                  </a:lnTo>
                  <a:lnTo>
                    <a:pt x="382" y="774"/>
                  </a:lnTo>
                  <a:lnTo>
                    <a:pt x="385" y="774"/>
                  </a:lnTo>
                  <a:lnTo>
                    <a:pt x="386" y="778"/>
                  </a:lnTo>
                  <a:lnTo>
                    <a:pt x="386" y="781"/>
                  </a:lnTo>
                  <a:lnTo>
                    <a:pt x="388" y="782"/>
                  </a:lnTo>
                  <a:lnTo>
                    <a:pt x="388" y="782"/>
                  </a:lnTo>
                  <a:lnTo>
                    <a:pt x="391" y="784"/>
                  </a:lnTo>
                  <a:lnTo>
                    <a:pt x="394" y="785"/>
                  </a:lnTo>
                  <a:lnTo>
                    <a:pt x="395" y="785"/>
                  </a:lnTo>
                  <a:lnTo>
                    <a:pt x="395" y="784"/>
                  </a:lnTo>
                  <a:lnTo>
                    <a:pt x="395" y="784"/>
                  </a:lnTo>
                  <a:lnTo>
                    <a:pt x="395" y="782"/>
                  </a:lnTo>
                  <a:lnTo>
                    <a:pt x="395" y="781"/>
                  </a:lnTo>
                  <a:lnTo>
                    <a:pt x="392" y="781"/>
                  </a:lnTo>
                  <a:lnTo>
                    <a:pt x="389" y="781"/>
                  </a:lnTo>
                  <a:lnTo>
                    <a:pt x="388" y="781"/>
                  </a:lnTo>
                  <a:lnTo>
                    <a:pt x="386" y="781"/>
                  </a:lnTo>
                  <a:lnTo>
                    <a:pt x="386" y="779"/>
                  </a:lnTo>
                  <a:lnTo>
                    <a:pt x="386" y="778"/>
                  </a:lnTo>
                  <a:lnTo>
                    <a:pt x="386" y="778"/>
                  </a:lnTo>
                  <a:lnTo>
                    <a:pt x="386" y="776"/>
                  </a:lnTo>
                  <a:lnTo>
                    <a:pt x="386" y="776"/>
                  </a:lnTo>
                  <a:lnTo>
                    <a:pt x="386" y="774"/>
                  </a:lnTo>
                  <a:lnTo>
                    <a:pt x="388" y="778"/>
                  </a:lnTo>
                  <a:lnTo>
                    <a:pt x="391" y="779"/>
                  </a:lnTo>
                  <a:lnTo>
                    <a:pt x="391" y="779"/>
                  </a:lnTo>
                  <a:lnTo>
                    <a:pt x="392" y="779"/>
                  </a:lnTo>
                  <a:lnTo>
                    <a:pt x="397" y="778"/>
                  </a:lnTo>
                  <a:lnTo>
                    <a:pt x="403" y="774"/>
                  </a:lnTo>
                  <a:lnTo>
                    <a:pt x="410" y="773"/>
                  </a:lnTo>
                  <a:lnTo>
                    <a:pt x="414" y="771"/>
                  </a:lnTo>
                  <a:lnTo>
                    <a:pt x="415" y="771"/>
                  </a:lnTo>
                  <a:lnTo>
                    <a:pt x="415" y="770"/>
                  </a:lnTo>
                  <a:lnTo>
                    <a:pt x="417" y="770"/>
                  </a:lnTo>
                  <a:lnTo>
                    <a:pt x="417" y="768"/>
                  </a:lnTo>
                  <a:lnTo>
                    <a:pt x="420" y="765"/>
                  </a:lnTo>
                  <a:lnTo>
                    <a:pt x="423" y="765"/>
                  </a:lnTo>
                  <a:lnTo>
                    <a:pt x="424" y="764"/>
                  </a:lnTo>
                  <a:lnTo>
                    <a:pt x="427" y="762"/>
                  </a:lnTo>
                  <a:lnTo>
                    <a:pt x="435" y="761"/>
                  </a:lnTo>
                  <a:lnTo>
                    <a:pt x="438" y="759"/>
                  </a:lnTo>
                  <a:lnTo>
                    <a:pt x="441" y="759"/>
                  </a:lnTo>
                  <a:lnTo>
                    <a:pt x="444" y="761"/>
                  </a:lnTo>
                  <a:lnTo>
                    <a:pt x="447" y="764"/>
                  </a:lnTo>
                  <a:lnTo>
                    <a:pt x="447" y="764"/>
                  </a:lnTo>
                  <a:lnTo>
                    <a:pt x="445" y="764"/>
                  </a:lnTo>
                  <a:lnTo>
                    <a:pt x="442" y="762"/>
                  </a:lnTo>
                  <a:lnTo>
                    <a:pt x="442" y="762"/>
                  </a:lnTo>
                  <a:lnTo>
                    <a:pt x="444" y="767"/>
                  </a:lnTo>
                  <a:lnTo>
                    <a:pt x="445" y="768"/>
                  </a:lnTo>
                  <a:lnTo>
                    <a:pt x="447" y="770"/>
                  </a:lnTo>
                  <a:lnTo>
                    <a:pt x="448" y="770"/>
                  </a:lnTo>
                  <a:lnTo>
                    <a:pt x="456" y="770"/>
                  </a:lnTo>
                  <a:lnTo>
                    <a:pt x="456" y="768"/>
                  </a:lnTo>
                  <a:lnTo>
                    <a:pt x="456" y="768"/>
                  </a:lnTo>
                  <a:lnTo>
                    <a:pt x="459" y="765"/>
                  </a:lnTo>
                  <a:lnTo>
                    <a:pt x="459" y="764"/>
                  </a:lnTo>
                  <a:lnTo>
                    <a:pt x="462" y="762"/>
                  </a:lnTo>
                  <a:lnTo>
                    <a:pt x="462" y="759"/>
                  </a:lnTo>
                  <a:lnTo>
                    <a:pt x="462" y="758"/>
                  </a:lnTo>
                  <a:lnTo>
                    <a:pt x="462" y="758"/>
                  </a:lnTo>
                  <a:lnTo>
                    <a:pt x="468" y="758"/>
                  </a:lnTo>
                  <a:lnTo>
                    <a:pt x="468" y="756"/>
                  </a:lnTo>
                  <a:lnTo>
                    <a:pt x="471" y="755"/>
                  </a:lnTo>
                  <a:lnTo>
                    <a:pt x="471" y="752"/>
                  </a:lnTo>
                  <a:lnTo>
                    <a:pt x="474" y="750"/>
                  </a:lnTo>
                  <a:lnTo>
                    <a:pt x="474" y="747"/>
                  </a:lnTo>
                  <a:lnTo>
                    <a:pt x="474" y="746"/>
                  </a:lnTo>
                  <a:lnTo>
                    <a:pt x="474" y="744"/>
                  </a:lnTo>
                  <a:lnTo>
                    <a:pt x="477" y="743"/>
                  </a:lnTo>
                  <a:lnTo>
                    <a:pt x="477" y="744"/>
                  </a:lnTo>
                  <a:lnTo>
                    <a:pt x="474" y="746"/>
                  </a:lnTo>
                  <a:lnTo>
                    <a:pt x="474" y="749"/>
                  </a:lnTo>
                  <a:lnTo>
                    <a:pt x="471" y="753"/>
                  </a:lnTo>
                  <a:lnTo>
                    <a:pt x="468" y="756"/>
                  </a:lnTo>
                  <a:lnTo>
                    <a:pt x="471" y="758"/>
                  </a:lnTo>
                  <a:lnTo>
                    <a:pt x="471" y="758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77" y="758"/>
                  </a:lnTo>
                  <a:lnTo>
                    <a:pt x="477" y="755"/>
                  </a:lnTo>
                  <a:lnTo>
                    <a:pt x="477" y="750"/>
                  </a:lnTo>
                  <a:lnTo>
                    <a:pt x="477" y="749"/>
                  </a:lnTo>
                  <a:lnTo>
                    <a:pt x="477" y="747"/>
                  </a:lnTo>
                  <a:lnTo>
                    <a:pt x="477" y="743"/>
                  </a:lnTo>
                  <a:lnTo>
                    <a:pt x="474" y="740"/>
                  </a:lnTo>
                  <a:lnTo>
                    <a:pt x="474" y="735"/>
                  </a:lnTo>
                  <a:lnTo>
                    <a:pt x="474" y="733"/>
                  </a:lnTo>
                  <a:lnTo>
                    <a:pt x="474" y="729"/>
                  </a:lnTo>
                  <a:lnTo>
                    <a:pt x="474" y="721"/>
                  </a:lnTo>
                  <a:lnTo>
                    <a:pt x="474" y="717"/>
                  </a:lnTo>
                  <a:lnTo>
                    <a:pt x="477" y="714"/>
                  </a:lnTo>
                  <a:lnTo>
                    <a:pt x="477" y="712"/>
                  </a:lnTo>
                  <a:lnTo>
                    <a:pt x="480" y="709"/>
                  </a:lnTo>
                  <a:lnTo>
                    <a:pt x="480" y="708"/>
                  </a:lnTo>
                  <a:lnTo>
                    <a:pt x="480" y="705"/>
                  </a:lnTo>
                  <a:lnTo>
                    <a:pt x="484" y="700"/>
                  </a:lnTo>
                  <a:lnTo>
                    <a:pt x="486" y="698"/>
                  </a:lnTo>
                  <a:lnTo>
                    <a:pt x="490" y="697"/>
                  </a:lnTo>
                  <a:lnTo>
                    <a:pt x="493" y="695"/>
                  </a:lnTo>
                  <a:lnTo>
                    <a:pt x="495" y="697"/>
                  </a:lnTo>
                  <a:lnTo>
                    <a:pt x="495" y="698"/>
                  </a:lnTo>
                  <a:lnTo>
                    <a:pt x="499" y="703"/>
                  </a:lnTo>
                  <a:lnTo>
                    <a:pt x="501" y="705"/>
                  </a:lnTo>
                  <a:lnTo>
                    <a:pt x="502" y="711"/>
                  </a:lnTo>
                  <a:lnTo>
                    <a:pt x="507" y="714"/>
                  </a:lnTo>
                  <a:lnTo>
                    <a:pt x="510" y="712"/>
                  </a:lnTo>
                  <a:lnTo>
                    <a:pt x="511" y="711"/>
                  </a:lnTo>
                  <a:lnTo>
                    <a:pt x="514" y="709"/>
                  </a:lnTo>
                  <a:lnTo>
                    <a:pt x="516" y="708"/>
                  </a:lnTo>
                  <a:lnTo>
                    <a:pt x="516" y="705"/>
                  </a:lnTo>
                  <a:lnTo>
                    <a:pt x="516" y="698"/>
                  </a:lnTo>
                  <a:lnTo>
                    <a:pt x="514" y="694"/>
                  </a:lnTo>
                  <a:lnTo>
                    <a:pt x="514" y="692"/>
                  </a:lnTo>
                  <a:lnTo>
                    <a:pt x="516" y="692"/>
                  </a:lnTo>
                  <a:lnTo>
                    <a:pt x="517" y="688"/>
                  </a:lnTo>
                  <a:lnTo>
                    <a:pt x="517" y="683"/>
                  </a:lnTo>
                  <a:lnTo>
                    <a:pt x="517" y="683"/>
                  </a:lnTo>
                  <a:lnTo>
                    <a:pt x="517" y="683"/>
                  </a:lnTo>
                  <a:lnTo>
                    <a:pt x="517" y="682"/>
                  </a:lnTo>
                  <a:lnTo>
                    <a:pt x="516" y="680"/>
                  </a:lnTo>
                  <a:lnTo>
                    <a:pt x="516" y="680"/>
                  </a:lnTo>
                  <a:lnTo>
                    <a:pt x="514" y="682"/>
                  </a:lnTo>
                  <a:lnTo>
                    <a:pt x="514" y="683"/>
                  </a:lnTo>
                  <a:lnTo>
                    <a:pt x="513" y="683"/>
                  </a:lnTo>
                  <a:lnTo>
                    <a:pt x="511" y="682"/>
                  </a:lnTo>
                  <a:lnTo>
                    <a:pt x="508" y="682"/>
                  </a:lnTo>
                  <a:lnTo>
                    <a:pt x="507" y="680"/>
                  </a:lnTo>
                  <a:lnTo>
                    <a:pt x="507" y="677"/>
                  </a:lnTo>
                  <a:lnTo>
                    <a:pt x="505" y="676"/>
                  </a:lnTo>
                  <a:lnTo>
                    <a:pt x="505" y="674"/>
                  </a:lnTo>
                  <a:lnTo>
                    <a:pt x="505" y="673"/>
                  </a:lnTo>
                  <a:lnTo>
                    <a:pt x="507" y="673"/>
                  </a:lnTo>
                  <a:lnTo>
                    <a:pt x="507" y="671"/>
                  </a:lnTo>
                  <a:lnTo>
                    <a:pt x="505" y="671"/>
                  </a:lnTo>
                  <a:lnTo>
                    <a:pt x="505" y="671"/>
                  </a:lnTo>
                  <a:lnTo>
                    <a:pt x="505" y="671"/>
                  </a:lnTo>
                  <a:lnTo>
                    <a:pt x="504" y="668"/>
                  </a:lnTo>
                  <a:lnTo>
                    <a:pt x="505" y="667"/>
                  </a:lnTo>
                  <a:lnTo>
                    <a:pt x="505" y="667"/>
                  </a:lnTo>
                  <a:lnTo>
                    <a:pt x="505" y="665"/>
                  </a:lnTo>
                  <a:lnTo>
                    <a:pt x="505" y="665"/>
                  </a:lnTo>
                  <a:lnTo>
                    <a:pt x="505" y="663"/>
                  </a:lnTo>
                  <a:lnTo>
                    <a:pt x="505" y="662"/>
                  </a:lnTo>
                  <a:lnTo>
                    <a:pt x="507" y="660"/>
                  </a:lnTo>
                  <a:lnTo>
                    <a:pt x="508" y="659"/>
                  </a:lnTo>
                  <a:lnTo>
                    <a:pt x="513" y="659"/>
                  </a:lnTo>
                  <a:lnTo>
                    <a:pt x="511" y="657"/>
                  </a:lnTo>
                  <a:lnTo>
                    <a:pt x="513" y="657"/>
                  </a:lnTo>
                  <a:lnTo>
                    <a:pt x="516" y="654"/>
                  </a:lnTo>
                  <a:lnTo>
                    <a:pt x="519" y="656"/>
                  </a:lnTo>
                  <a:lnTo>
                    <a:pt x="522" y="653"/>
                  </a:lnTo>
                  <a:lnTo>
                    <a:pt x="530" y="653"/>
                  </a:lnTo>
                  <a:lnTo>
                    <a:pt x="530" y="653"/>
                  </a:lnTo>
                  <a:lnTo>
                    <a:pt x="530" y="651"/>
                  </a:lnTo>
                  <a:lnTo>
                    <a:pt x="530" y="651"/>
                  </a:lnTo>
                  <a:lnTo>
                    <a:pt x="532" y="651"/>
                  </a:lnTo>
                  <a:lnTo>
                    <a:pt x="533" y="651"/>
                  </a:lnTo>
                  <a:lnTo>
                    <a:pt x="542" y="653"/>
                  </a:lnTo>
                  <a:lnTo>
                    <a:pt x="544" y="653"/>
                  </a:lnTo>
                  <a:lnTo>
                    <a:pt x="547" y="654"/>
                  </a:lnTo>
                  <a:lnTo>
                    <a:pt x="548" y="656"/>
                  </a:lnTo>
                  <a:lnTo>
                    <a:pt x="553" y="656"/>
                  </a:lnTo>
                  <a:lnTo>
                    <a:pt x="559" y="656"/>
                  </a:lnTo>
                  <a:lnTo>
                    <a:pt x="560" y="654"/>
                  </a:lnTo>
                  <a:lnTo>
                    <a:pt x="560" y="654"/>
                  </a:lnTo>
                  <a:lnTo>
                    <a:pt x="562" y="653"/>
                  </a:lnTo>
                  <a:lnTo>
                    <a:pt x="562" y="650"/>
                  </a:lnTo>
                  <a:lnTo>
                    <a:pt x="560" y="648"/>
                  </a:lnTo>
                  <a:lnTo>
                    <a:pt x="562" y="647"/>
                  </a:lnTo>
                  <a:lnTo>
                    <a:pt x="562" y="647"/>
                  </a:lnTo>
                  <a:lnTo>
                    <a:pt x="563" y="648"/>
                  </a:lnTo>
                  <a:lnTo>
                    <a:pt x="565" y="650"/>
                  </a:lnTo>
                  <a:lnTo>
                    <a:pt x="566" y="648"/>
                  </a:lnTo>
                  <a:lnTo>
                    <a:pt x="566" y="647"/>
                  </a:lnTo>
                  <a:lnTo>
                    <a:pt x="566" y="645"/>
                  </a:lnTo>
                  <a:lnTo>
                    <a:pt x="568" y="647"/>
                  </a:lnTo>
                  <a:lnTo>
                    <a:pt x="569" y="647"/>
                  </a:lnTo>
                  <a:lnTo>
                    <a:pt x="571" y="647"/>
                  </a:lnTo>
                  <a:lnTo>
                    <a:pt x="572" y="647"/>
                  </a:lnTo>
                  <a:lnTo>
                    <a:pt x="572" y="645"/>
                  </a:lnTo>
                  <a:lnTo>
                    <a:pt x="572" y="644"/>
                  </a:lnTo>
                  <a:lnTo>
                    <a:pt x="574" y="642"/>
                  </a:lnTo>
                  <a:lnTo>
                    <a:pt x="574" y="642"/>
                  </a:lnTo>
                  <a:lnTo>
                    <a:pt x="582" y="644"/>
                  </a:lnTo>
                  <a:lnTo>
                    <a:pt x="586" y="645"/>
                  </a:lnTo>
                  <a:lnTo>
                    <a:pt x="588" y="644"/>
                  </a:lnTo>
                  <a:lnTo>
                    <a:pt x="588" y="644"/>
                  </a:lnTo>
                  <a:lnTo>
                    <a:pt x="586" y="642"/>
                  </a:lnTo>
                  <a:lnTo>
                    <a:pt x="585" y="641"/>
                  </a:lnTo>
                  <a:lnTo>
                    <a:pt x="583" y="639"/>
                  </a:lnTo>
                  <a:lnTo>
                    <a:pt x="582" y="638"/>
                  </a:lnTo>
                  <a:lnTo>
                    <a:pt x="580" y="638"/>
                  </a:lnTo>
                  <a:lnTo>
                    <a:pt x="577" y="638"/>
                  </a:lnTo>
                  <a:lnTo>
                    <a:pt x="574" y="638"/>
                  </a:lnTo>
                  <a:lnTo>
                    <a:pt x="571" y="633"/>
                  </a:lnTo>
                  <a:lnTo>
                    <a:pt x="568" y="633"/>
                  </a:lnTo>
                  <a:lnTo>
                    <a:pt x="566" y="630"/>
                  </a:lnTo>
                  <a:lnTo>
                    <a:pt x="566" y="629"/>
                  </a:lnTo>
                  <a:lnTo>
                    <a:pt x="568" y="630"/>
                  </a:lnTo>
                  <a:lnTo>
                    <a:pt x="568" y="629"/>
                  </a:lnTo>
                  <a:lnTo>
                    <a:pt x="568" y="627"/>
                  </a:lnTo>
                  <a:lnTo>
                    <a:pt x="568" y="625"/>
                  </a:lnTo>
                  <a:lnTo>
                    <a:pt x="566" y="625"/>
                  </a:lnTo>
                  <a:lnTo>
                    <a:pt x="563" y="629"/>
                  </a:lnTo>
                  <a:lnTo>
                    <a:pt x="559" y="629"/>
                  </a:lnTo>
                  <a:lnTo>
                    <a:pt x="557" y="629"/>
                  </a:lnTo>
                  <a:lnTo>
                    <a:pt x="556" y="630"/>
                  </a:lnTo>
                  <a:lnTo>
                    <a:pt x="554" y="630"/>
                  </a:lnTo>
                  <a:lnTo>
                    <a:pt x="554" y="630"/>
                  </a:lnTo>
                  <a:lnTo>
                    <a:pt x="551" y="629"/>
                  </a:lnTo>
                  <a:lnTo>
                    <a:pt x="551" y="629"/>
                  </a:lnTo>
                  <a:lnTo>
                    <a:pt x="550" y="629"/>
                  </a:lnTo>
                  <a:lnTo>
                    <a:pt x="548" y="630"/>
                  </a:lnTo>
                  <a:lnTo>
                    <a:pt x="545" y="630"/>
                  </a:lnTo>
                  <a:lnTo>
                    <a:pt x="544" y="632"/>
                  </a:lnTo>
                  <a:lnTo>
                    <a:pt x="542" y="632"/>
                  </a:lnTo>
                  <a:lnTo>
                    <a:pt x="542" y="630"/>
                  </a:lnTo>
                  <a:lnTo>
                    <a:pt x="542" y="629"/>
                  </a:lnTo>
                  <a:lnTo>
                    <a:pt x="544" y="627"/>
                  </a:lnTo>
                  <a:lnTo>
                    <a:pt x="544" y="627"/>
                  </a:lnTo>
                  <a:lnTo>
                    <a:pt x="544" y="627"/>
                  </a:lnTo>
                  <a:lnTo>
                    <a:pt x="542" y="629"/>
                  </a:lnTo>
                  <a:lnTo>
                    <a:pt x="542" y="630"/>
                  </a:lnTo>
                  <a:lnTo>
                    <a:pt x="541" y="632"/>
                  </a:lnTo>
                  <a:lnTo>
                    <a:pt x="539" y="632"/>
                  </a:lnTo>
                  <a:lnTo>
                    <a:pt x="536" y="630"/>
                  </a:lnTo>
                  <a:lnTo>
                    <a:pt x="536" y="630"/>
                  </a:lnTo>
                  <a:lnTo>
                    <a:pt x="536" y="632"/>
                  </a:lnTo>
                  <a:lnTo>
                    <a:pt x="536" y="633"/>
                  </a:lnTo>
                  <a:lnTo>
                    <a:pt x="536" y="633"/>
                  </a:lnTo>
                  <a:lnTo>
                    <a:pt x="536" y="633"/>
                  </a:lnTo>
                  <a:lnTo>
                    <a:pt x="535" y="635"/>
                  </a:lnTo>
                  <a:lnTo>
                    <a:pt x="533" y="635"/>
                  </a:lnTo>
                  <a:lnTo>
                    <a:pt x="533" y="635"/>
                  </a:lnTo>
                  <a:lnTo>
                    <a:pt x="532" y="633"/>
                  </a:lnTo>
                  <a:lnTo>
                    <a:pt x="530" y="635"/>
                  </a:lnTo>
                  <a:lnTo>
                    <a:pt x="530" y="636"/>
                  </a:lnTo>
                  <a:lnTo>
                    <a:pt x="526" y="636"/>
                  </a:lnTo>
                  <a:lnTo>
                    <a:pt x="525" y="638"/>
                  </a:lnTo>
                  <a:lnTo>
                    <a:pt x="523" y="638"/>
                  </a:lnTo>
                  <a:lnTo>
                    <a:pt x="522" y="638"/>
                  </a:lnTo>
                  <a:lnTo>
                    <a:pt x="519" y="639"/>
                  </a:lnTo>
                  <a:lnTo>
                    <a:pt x="517" y="641"/>
                  </a:lnTo>
                  <a:lnTo>
                    <a:pt x="516" y="641"/>
                  </a:lnTo>
                  <a:lnTo>
                    <a:pt x="516" y="641"/>
                  </a:lnTo>
                  <a:lnTo>
                    <a:pt x="511" y="642"/>
                  </a:lnTo>
                  <a:lnTo>
                    <a:pt x="508" y="642"/>
                  </a:lnTo>
                  <a:lnTo>
                    <a:pt x="507" y="642"/>
                  </a:lnTo>
                  <a:lnTo>
                    <a:pt x="504" y="642"/>
                  </a:lnTo>
                  <a:lnTo>
                    <a:pt x="502" y="644"/>
                  </a:lnTo>
                  <a:lnTo>
                    <a:pt x="501" y="645"/>
                  </a:lnTo>
                  <a:lnTo>
                    <a:pt x="499" y="647"/>
                  </a:lnTo>
                  <a:lnTo>
                    <a:pt x="498" y="647"/>
                  </a:lnTo>
                  <a:lnTo>
                    <a:pt x="499" y="645"/>
                  </a:lnTo>
                  <a:lnTo>
                    <a:pt x="501" y="644"/>
                  </a:lnTo>
                  <a:lnTo>
                    <a:pt x="501" y="642"/>
                  </a:lnTo>
                  <a:lnTo>
                    <a:pt x="501" y="641"/>
                  </a:lnTo>
                  <a:lnTo>
                    <a:pt x="501" y="641"/>
                  </a:lnTo>
                  <a:lnTo>
                    <a:pt x="499" y="641"/>
                  </a:lnTo>
                  <a:lnTo>
                    <a:pt x="499" y="639"/>
                  </a:lnTo>
                  <a:lnTo>
                    <a:pt x="498" y="636"/>
                  </a:lnTo>
                  <a:lnTo>
                    <a:pt x="498" y="636"/>
                  </a:lnTo>
                  <a:lnTo>
                    <a:pt x="498" y="638"/>
                  </a:lnTo>
                  <a:lnTo>
                    <a:pt x="496" y="639"/>
                  </a:lnTo>
                  <a:lnTo>
                    <a:pt x="496" y="641"/>
                  </a:lnTo>
                  <a:lnTo>
                    <a:pt x="496" y="641"/>
                  </a:lnTo>
                  <a:lnTo>
                    <a:pt x="495" y="641"/>
                  </a:lnTo>
                  <a:lnTo>
                    <a:pt x="495" y="641"/>
                  </a:lnTo>
                  <a:lnTo>
                    <a:pt x="492" y="641"/>
                  </a:lnTo>
                  <a:lnTo>
                    <a:pt x="492" y="641"/>
                  </a:lnTo>
                  <a:lnTo>
                    <a:pt x="492" y="639"/>
                  </a:lnTo>
                  <a:lnTo>
                    <a:pt x="492" y="638"/>
                  </a:lnTo>
                  <a:lnTo>
                    <a:pt x="492" y="638"/>
                  </a:lnTo>
                  <a:lnTo>
                    <a:pt x="492" y="638"/>
                  </a:lnTo>
                  <a:lnTo>
                    <a:pt x="493" y="638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5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0" y="632"/>
                  </a:lnTo>
                  <a:lnTo>
                    <a:pt x="486" y="630"/>
                  </a:lnTo>
                  <a:lnTo>
                    <a:pt x="486" y="630"/>
                  </a:lnTo>
                  <a:lnTo>
                    <a:pt x="484" y="627"/>
                  </a:lnTo>
                  <a:lnTo>
                    <a:pt x="483" y="627"/>
                  </a:lnTo>
                  <a:lnTo>
                    <a:pt x="483" y="629"/>
                  </a:lnTo>
                  <a:lnTo>
                    <a:pt x="481" y="629"/>
                  </a:lnTo>
                  <a:lnTo>
                    <a:pt x="480" y="627"/>
                  </a:lnTo>
                  <a:lnTo>
                    <a:pt x="480" y="625"/>
                  </a:lnTo>
                  <a:lnTo>
                    <a:pt x="480" y="624"/>
                  </a:lnTo>
                  <a:lnTo>
                    <a:pt x="480" y="622"/>
                  </a:lnTo>
                  <a:lnTo>
                    <a:pt x="480" y="621"/>
                  </a:lnTo>
                  <a:lnTo>
                    <a:pt x="480" y="618"/>
                  </a:lnTo>
                  <a:lnTo>
                    <a:pt x="480" y="615"/>
                  </a:lnTo>
                  <a:lnTo>
                    <a:pt x="480" y="613"/>
                  </a:lnTo>
                  <a:lnTo>
                    <a:pt x="480" y="613"/>
                  </a:lnTo>
                  <a:lnTo>
                    <a:pt x="481" y="610"/>
                  </a:lnTo>
                  <a:lnTo>
                    <a:pt x="481" y="607"/>
                  </a:lnTo>
                  <a:lnTo>
                    <a:pt x="481" y="606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2"/>
                  </a:lnTo>
                  <a:lnTo>
                    <a:pt x="481" y="600"/>
                  </a:lnTo>
                  <a:lnTo>
                    <a:pt x="481" y="600"/>
                  </a:lnTo>
                  <a:lnTo>
                    <a:pt x="480" y="597"/>
                  </a:lnTo>
                  <a:lnTo>
                    <a:pt x="480" y="594"/>
                  </a:lnTo>
                  <a:lnTo>
                    <a:pt x="477" y="593"/>
                  </a:lnTo>
                  <a:lnTo>
                    <a:pt x="477" y="590"/>
                  </a:lnTo>
                  <a:lnTo>
                    <a:pt x="477" y="587"/>
                  </a:lnTo>
                  <a:lnTo>
                    <a:pt x="477" y="584"/>
                  </a:lnTo>
                  <a:lnTo>
                    <a:pt x="477" y="584"/>
                  </a:lnTo>
                  <a:lnTo>
                    <a:pt x="477" y="581"/>
                  </a:lnTo>
                  <a:lnTo>
                    <a:pt x="477" y="578"/>
                  </a:lnTo>
                  <a:lnTo>
                    <a:pt x="474" y="576"/>
                  </a:lnTo>
                  <a:lnTo>
                    <a:pt x="477" y="573"/>
                  </a:lnTo>
                  <a:lnTo>
                    <a:pt x="477" y="573"/>
                  </a:lnTo>
                  <a:lnTo>
                    <a:pt x="477" y="572"/>
                  </a:lnTo>
                  <a:lnTo>
                    <a:pt x="480" y="567"/>
                  </a:lnTo>
                  <a:lnTo>
                    <a:pt x="480" y="564"/>
                  </a:lnTo>
                  <a:lnTo>
                    <a:pt x="483" y="564"/>
                  </a:lnTo>
                  <a:lnTo>
                    <a:pt x="481" y="563"/>
                  </a:lnTo>
                  <a:lnTo>
                    <a:pt x="481" y="561"/>
                  </a:lnTo>
                  <a:lnTo>
                    <a:pt x="481" y="560"/>
                  </a:lnTo>
                  <a:lnTo>
                    <a:pt x="484" y="560"/>
                  </a:lnTo>
                  <a:lnTo>
                    <a:pt x="486" y="560"/>
                  </a:lnTo>
                  <a:lnTo>
                    <a:pt x="489" y="560"/>
                  </a:lnTo>
                  <a:lnTo>
                    <a:pt x="490" y="557"/>
                  </a:lnTo>
                  <a:lnTo>
                    <a:pt x="490" y="557"/>
                  </a:lnTo>
                  <a:lnTo>
                    <a:pt x="490" y="555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2" y="552"/>
                  </a:lnTo>
                  <a:lnTo>
                    <a:pt x="493" y="549"/>
                  </a:lnTo>
                  <a:lnTo>
                    <a:pt x="493" y="547"/>
                  </a:lnTo>
                  <a:lnTo>
                    <a:pt x="496" y="547"/>
                  </a:lnTo>
                  <a:lnTo>
                    <a:pt x="499" y="543"/>
                  </a:lnTo>
                  <a:lnTo>
                    <a:pt x="501" y="541"/>
                  </a:lnTo>
                  <a:lnTo>
                    <a:pt x="502" y="541"/>
                  </a:lnTo>
                  <a:lnTo>
                    <a:pt x="505" y="537"/>
                  </a:lnTo>
                  <a:lnTo>
                    <a:pt x="507" y="537"/>
                  </a:lnTo>
                  <a:lnTo>
                    <a:pt x="507" y="534"/>
                  </a:lnTo>
                  <a:lnTo>
                    <a:pt x="510" y="531"/>
                  </a:lnTo>
                  <a:lnTo>
                    <a:pt x="510" y="531"/>
                  </a:lnTo>
                  <a:lnTo>
                    <a:pt x="511" y="528"/>
                  </a:lnTo>
                  <a:lnTo>
                    <a:pt x="514" y="523"/>
                  </a:lnTo>
                  <a:lnTo>
                    <a:pt x="516" y="517"/>
                  </a:lnTo>
                  <a:lnTo>
                    <a:pt x="517" y="517"/>
                  </a:lnTo>
                  <a:lnTo>
                    <a:pt x="517" y="515"/>
                  </a:lnTo>
                  <a:lnTo>
                    <a:pt x="519" y="515"/>
                  </a:lnTo>
                  <a:lnTo>
                    <a:pt x="520" y="514"/>
                  </a:lnTo>
                  <a:lnTo>
                    <a:pt x="522" y="512"/>
                  </a:lnTo>
                  <a:lnTo>
                    <a:pt x="525" y="514"/>
                  </a:lnTo>
                  <a:lnTo>
                    <a:pt x="526" y="514"/>
                  </a:lnTo>
                  <a:lnTo>
                    <a:pt x="526" y="514"/>
                  </a:lnTo>
                  <a:lnTo>
                    <a:pt x="526" y="512"/>
                  </a:lnTo>
                  <a:lnTo>
                    <a:pt x="526" y="511"/>
                  </a:lnTo>
                  <a:lnTo>
                    <a:pt x="526" y="509"/>
                  </a:lnTo>
                  <a:lnTo>
                    <a:pt x="528" y="509"/>
                  </a:lnTo>
                  <a:lnTo>
                    <a:pt x="528" y="508"/>
                  </a:lnTo>
                  <a:lnTo>
                    <a:pt x="528" y="506"/>
                  </a:lnTo>
                  <a:lnTo>
                    <a:pt x="526" y="505"/>
                  </a:lnTo>
                  <a:lnTo>
                    <a:pt x="526" y="502"/>
                  </a:lnTo>
                  <a:lnTo>
                    <a:pt x="526" y="499"/>
                  </a:lnTo>
                  <a:lnTo>
                    <a:pt x="528" y="496"/>
                  </a:lnTo>
                  <a:lnTo>
                    <a:pt x="526" y="494"/>
                  </a:lnTo>
                  <a:lnTo>
                    <a:pt x="522" y="490"/>
                  </a:lnTo>
                  <a:lnTo>
                    <a:pt x="520" y="490"/>
                  </a:lnTo>
                  <a:lnTo>
                    <a:pt x="519" y="490"/>
                  </a:lnTo>
                  <a:lnTo>
                    <a:pt x="519" y="487"/>
                  </a:lnTo>
                  <a:lnTo>
                    <a:pt x="519" y="485"/>
                  </a:lnTo>
                  <a:lnTo>
                    <a:pt x="519" y="484"/>
                  </a:lnTo>
                  <a:lnTo>
                    <a:pt x="519" y="484"/>
                  </a:lnTo>
                  <a:lnTo>
                    <a:pt x="517" y="485"/>
                  </a:lnTo>
                  <a:lnTo>
                    <a:pt x="516" y="487"/>
                  </a:lnTo>
                  <a:lnTo>
                    <a:pt x="514" y="485"/>
                  </a:lnTo>
                  <a:lnTo>
                    <a:pt x="513" y="485"/>
                  </a:lnTo>
                  <a:lnTo>
                    <a:pt x="510" y="487"/>
                  </a:lnTo>
                  <a:lnTo>
                    <a:pt x="507" y="485"/>
                  </a:lnTo>
                  <a:lnTo>
                    <a:pt x="507" y="485"/>
                  </a:lnTo>
                  <a:lnTo>
                    <a:pt x="504" y="487"/>
                  </a:lnTo>
                  <a:lnTo>
                    <a:pt x="502" y="487"/>
                  </a:lnTo>
                  <a:lnTo>
                    <a:pt x="501" y="488"/>
                  </a:lnTo>
                  <a:lnTo>
                    <a:pt x="501" y="488"/>
                  </a:lnTo>
                  <a:lnTo>
                    <a:pt x="498" y="487"/>
                  </a:lnTo>
                  <a:lnTo>
                    <a:pt x="496" y="484"/>
                  </a:lnTo>
                  <a:lnTo>
                    <a:pt x="495" y="485"/>
                  </a:lnTo>
                  <a:lnTo>
                    <a:pt x="493" y="487"/>
                  </a:lnTo>
                  <a:lnTo>
                    <a:pt x="492" y="485"/>
                  </a:lnTo>
                  <a:lnTo>
                    <a:pt x="492" y="484"/>
                  </a:lnTo>
                  <a:lnTo>
                    <a:pt x="492" y="485"/>
                  </a:lnTo>
                  <a:lnTo>
                    <a:pt x="490" y="487"/>
                  </a:lnTo>
                  <a:lnTo>
                    <a:pt x="490" y="488"/>
                  </a:lnTo>
                  <a:lnTo>
                    <a:pt x="490" y="488"/>
                  </a:lnTo>
                  <a:lnTo>
                    <a:pt x="490" y="491"/>
                  </a:lnTo>
                  <a:lnTo>
                    <a:pt x="490" y="493"/>
                  </a:lnTo>
                  <a:lnTo>
                    <a:pt x="487" y="491"/>
                  </a:lnTo>
                  <a:lnTo>
                    <a:pt x="487" y="493"/>
                  </a:lnTo>
                  <a:lnTo>
                    <a:pt x="489" y="493"/>
                  </a:lnTo>
                  <a:lnTo>
                    <a:pt x="489" y="493"/>
                  </a:lnTo>
                  <a:lnTo>
                    <a:pt x="487" y="494"/>
                  </a:lnTo>
                  <a:lnTo>
                    <a:pt x="486" y="494"/>
                  </a:lnTo>
                  <a:lnTo>
                    <a:pt x="486" y="494"/>
                  </a:lnTo>
                  <a:lnTo>
                    <a:pt x="486" y="496"/>
                  </a:lnTo>
                  <a:lnTo>
                    <a:pt x="486" y="497"/>
                  </a:lnTo>
                  <a:lnTo>
                    <a:pt x="486" y="497"/>
                  </a:lnTo>
                  <a:lnTo>
                    <a:pt x="483" y="497"/>
                  </a:lnTo>
                  <a:lnTo>
                    <a:pt x="481" y="497"/>
                  </a:lnTo>
                  <a:lnTo>
                    <a:pt x="481" y="499"/>
                  </a:lnTo>
                  <a:lnTo>
                    <a:pt x="481" y="499"/>
                  </a:lnTo>
                  <a:lnTo>
                    <a:pt x="481" y="500"/>
                  </a:lnTo>
                  <a:lnTo>
                    <a:pt x="481" y="500"/>
                  </a:lnTo>
                  <a:lnTo>
                    <a:pt x="483" y="500"/>
                  </a:lnTo>
                  <a:lnTo>
                    <a:pt x="483" y="502"/>
                  </a:lnTo>
                  <a:lnTo>
                    <a:pt x="481" y="502"/>
                  </a:lnTo>
                  <a:lnTo>
                    <a:pt x="480" y="500"/>
                  </a:lnTo>
                  <a:lnTo>
                    <a:pt x="480" y="500"/>
                  </a:lnTo>
                  <a:lnTo>
                    <a:pt x="480" y="502"/>
                  </a:lnTo>
                  <a:lnTo>
                    <a:pt x="481" y="502"/>
                  </a:lnTo>
                  <a:lnTo>
                    <a:pt x="481" y="503"/>
                  </a:lnTo>
                  <a:lnTo>
                    <a:pt x="481" y="505"/>
                  </a:lnTo>
                  <a:lnTo>
                    <a:pt x="481" y="506"/>
                  </a:lnTo>
                  <a:lnTo>
                    <a:pt x="480" y="509"/>
                  </a:lnTo>
                  <a:lnTo>
                    <a:pt x="477" y="511"/>
                  </a:lnTo>
                  <a:lnTo>
                    <a:pt x="477" y="512"/>
                  </a:lnTo>
                  <a:lnTo>
                    <a:pt x="477" y="515"/>
                  </a:lnTo>
                  <a:lnTo>
                    <a:pt x="477" y="515"/>
                  </a:lnTo>
                  <a:lnTo>
                    <a:pt x="477" y="517"/>
                  </a:lnTo>
                  <a:lnTo>
                    <a:pt x="477" y="520"/>
                  </a:lnTo>
                  <a:lnTo>
                    <a:pt x="480" y="523"/>
                  </a:lnTo>
                  <a:lnTo>
                    <a:pt x="481" y="525"/>
                  </a:lnTo>
                  <a:lnTo>
                    <a:pt x="481" y="526"/>
                  </a:lnTo>
                  <a:lnTo>
                    <a:pt x="480" y="528"/>
                  </a:lnTo>
                  <a:lnTo>
                    <a:pt x="477" y="529"/>
                  </a:lnTo>
                  <a:lnTo>
                    <a:pt x="474" y="534"/>
                  </a:lnTo>
                  <a:lnTo>
                    <a:pt x="471" y="541"/>
                  </a:lnTo>
                  <a:lnTo>
                    <a:pt x="471" y="543"/>
                  </a:lnTo>
                  <a:lnTo>
                    <a:pt x="468" y="544"/>
                  </a:lnTo>
                  <a:lnTo>
                    <a:pt x="468" y="546"/>
                  </a:lnTo>
                  <a:lnTo>
                    <a:pt x="465" y="547"/>
                  </a:lnTo>
                  <a:lnTo>
                    <a:pt x="462" y="549"/>
                  </a:lnTo>
                  <a:lnTo>
                    <a:pt x="459" y="549"/>
                  </a:lnTo>
                  <a:lnTo>
                    <a:pt x="459" y="552"/>
                  </a:lnTo>
                  <a:lnTo>
                    <a:pt x="459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3" y="552"/>
                  </a:lnTo>
                  <a:lnTo>
                    <a:pt x="453" y="552"/>
                  </a:lnTo>
                  <a:lnTo>
                    <a:pt x="453" y="557"/>
                  </a:lnTo>
                  <a:lnTo>
                    <a:pt x="450" y="560"/>
                  </a:lnTo>
                  <a:lnTo>
                    <a:pt x="447" y="558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5" y="561"/>
                  </a:lnTo>
                  <a:lnTo>
                    <a:pt x="444" y="561"/>
                  </a:lnTo>
                  <a:lnTo>
                    <a:pt x="444" y="563"/>
                  </a:lnTo>
                  <a:lnTo>
                    <a:pt x="444" y="564"/>
                  </a:lnTo>
                  <a:lnTo>
                    <a:pt x="442" y="564"/>
                  </a:lnTo>
                  <a:lnTo>
                    <a:pt x="441" y="564"/>
                  </a:lnTo>
                  <a:lnTo>
                    <a:pt x="441" y="566"/>
                  </a:lnTo>
                  <a:lnTo>
                    <a:pt x="442" y="566"/>
                  </a:lnTo>
                  <a:lnTo>
                    <a:pt x="442" y="567"/>
                  </a:lnTo>
                  <a:lnTo>
                    <a:pt x="442" y="567"/>
                  </a:lnTo>
                  <a:lnTo>
                    <a:pt x="442" y="569"/>
                  </a:lnTo>
                  <a:lnTo>
                    <a:pt x="439" y="570"/>
                  </a:lnTo>
                  <a:lnTo>
                    <a:pt x="439" y="570"/>
                  </a:lnTo>
                  <a:lnTo>
                    <a:pt x="439" y="572"/>
                  </a:lnTo>
                  <a:lnTo>
                    <a:pt x="438" y="572"/>
                  </a:lnTo>
                  <a:lnTo>
                    <a:pt x="438" y="570"/>
                  </a:lnTo>
                  <a:lnTo>
                    <a:pt x="438" y="570"/>
                  </a:lnTo>
                  <a:lnTo>
                    <a:pt x="436" y="570"/>
                  </a:lnTo>
                  <a:lnTo>
                    <a:pt x="436" y="569"/>
                  </a:lnTo>
                  <a:lnTo>
                    <a:pt x="435" y="569"/>
                  </a:lnTo>
                  <a:lnTo>
                    <a:pt x="436" y="570"/>
                  </a:lnTo>
                  <a:lnTo>
                    <a:pt x="436" y="572"/>
                  </a:lnTo>
                  <a:lnTo>
                    <a:pt x="436" y="573"/>
                  </a:lnTo>
                  <a:lnTo>
                    <a:pt x="436" y="575"/>
                  </a:lnTo>
                  <a:lnTo>
                    <a:pt x="436" y="575"/>
                  </a:lnTo>
                  <a:lnTo>
                    <a:pt x="436" y="575"/>
                  </a:lnTo>
                  <a:lnTo>
                    <a:pt x="436" y="576"/>
                  </a:lnTo>
                  <a:lnTo>
                    <a:pt x="438" y="576"/>
                  </a:lnTo>
                  <a:lnTo>
                    <a:pt x="436" y="576"/>
                  </a:lnTo>
                  <a:lnTo>
                    <a:pt x="435" y="578"/>
                  </a:lnTo>
                  <a:lnTo>
                    <a:pt x="433" y="578"/>
                  </a:lnTo>
                  <a:lnTo>
                    <a:pt x="433" y="581"/>
                  </a:lnTo>
                  <a:lnTo>
                    <a:pt x="432" y="581"/>
                  </a:lnTo>
                  <a:lnTo>
                    <a:pt x="430" y="578"/>
                  </a:lnTo>
                  <a:lnTo>
                    <a:pt x="430" y="578"/>
                  </a:lnTo>
                  <a:lnTo>
                    <a:pt x="429" y="578"/>
                  </a:lnTo>
                  <a:lnTo>
                    <a:pt x="429" y="581"/>
                  </a:lnTo>
                  <a:lnTo>
                    <a:pt x="430" y="584"/>
                  </a:lnTo>
                  <a:lnTo>
                    <a:pt x="432" y="584"/>
                  </a:lnTo>
                  <a:lnTo>
                    <a:pt x="432" y="584"/>
                  </a:lnTo>
                  <a:lnTo>
                    <a:pt x="432" y="587"/>
                  </a:lnTo>
                  <a:lnTo>
                    <a:pt x="430" y="587"/>
                  </a:lnTo>
                  <a:lnTo>
                    <a:pt x="430" y="590"/>
                  </a:lnTo>
                  <a:lnTo>
                    <a:pt x="430" y="593"/>
                  </a:lnTo>
                  <a:lnTo>
                    <a:pt x="429" y="596"/>
                  </a:lnTo>
                  <a:lnTo>
                    <a:pt x="430" y="597"/>
                  </a:lnTo>
                  <a:lnTo>
                    <a:pt x="430" y="599"/>
                  </a:lnTo>
                  <a:lnTo>
                    <a:pt x="430" y="600"/>
                  </a:lnTo>
                  <a:lnTo>
                    <a:pt x="429" y="600"/>
                  </a:lnTo>
                  <a:lnTo>
                    <a:pt x="427" y="599"/>
                  </a:lnTo>
                  <a:lnTo>
                    <a:pt x="427" y="600"/>
                  </a:lnTo>
                  <a:lnTo>
                    <a:pt x="426" y="603"/>
                  </a:lnTo>
                  <a:lnTo>
                    <a:pt x="426" y="605"/>
                  </a:lnTo>
                  <a:lnTo>
                    <a:pt x="427" y="606"/>
                  </a:lnTo>
                  <a:lnTo>
                    <a:pt x="426" y="607"/>
                  </a:lnTo>
                  <a:lnTo>
                    <a:pt x="427" y="607"/>
                  </a:lnTo>
                  <a:lnTo>
                    <a:pt x="427" y="609"/>
                  </a:lnTo>
                  <a:lnTo>
                    <a:pt x="427" y="610"/>
                  </a:lnTo>
                  <a:lnTo>
                    <a:pt x="427" y="610"/>
                  </a:lnTo>
                  <a:lnTo>
                    <a:pt x="427" y="613"/>
                  </a:lnTo>
                  <a:lnTo>
                    <a:pt x="427" y="618"/>
                  </a:lnTo>
                  <a:lnTo>
                    <a:pt x="427" y="618"/>
                  </a:lnTo>
                  <a:lnTo>
                    <a:pt x="429" y="622"/>
                  </a:lnTo>
                  <a:lnTo>
                    <a:pt x="427" y="622"/>
                  </a:lnTo>
                  <a:lnTo>
                    <a:pt x="427" y="624"/>
                  </a:lnTo>
                  <a:lnTo>
                    <a:pt x="429" y="625"/>
                  </a:lnTo>
                  <a:lnTo>
                    <a:pt x="430" y="625"/>
                  </a:lnTo>
                  <a:lnTo>
                    <a:pt x="432" y="625"/>
                  </a:lnTo>
                  <a:lnTo>
                    <a:pt x="432" y="627"/>
                  </a:lnTo>
                  <a:lnTo>
                    <a:pt x="432" y="627"/>
                  </a:lnTo>
                  <a:lnTo>
                    <a:pt x="433" y="629"/>
                  </a:lnTo>
                  <a:lnTo>
                    <a:pt x="433" y="629"/>
                  </a:lnTo>
                  <a:lnTo>
                    <a:pt x="435" y="627"/>
                  </a:lnTo>
                  <a:lnTo>
                    <a:pt x="436" y="627"/>
                  </a:lnTo>
                  <a:lnTo>
                    <a:pt x="436" y="629"/>
                  </a:lnTo>
                  <a:lnTo>
                    <a:pt x="439" y="632"/>
                  </a:lnTo>
                  <a:lnTo>
                    <a:pt x="439" y="633"/>
                  </a:lnTo>
                  <a:lnTo>
                    <a:pt x="442" y="633"/>
                  </a:lnTo>
                  <a:lnTo>
                    <a:pt x="444" y="636"/>
                  </a:lnTo>
                  <a:lnTo>
                    <a:pt x="444" y="638"/>
                  </a:lnTo>
                  <a:lnTo>
                    <a:pt x="444" y="639"/>
                  </a:lnTo>
                  <a:lnTo>
                    <a:pt x="447" y="641"/>
                  </a:lnTo>
                  <a:lnTo>
                    <a:pt x="447" y="641"/>
                  </a:lnTo>
                  <a:lnTo>
                    <a:pt x="448" y="642"/>
                  </a:lnTo>
                  <a:lnTo>
                    <a:pt x="448" y="644"/>
                  </a:lnTo>
                  <a:lnTo>
                    <a:pt x="448" y="647"/>
                  </a:lnTo>
                  <a:lnTo>
                    <a:pt x="448" y="648"/>
                  </a:lnTo>
                  <a:lnTo>
                    <a:pt x="448" y="648"/>
                  </a:lnTo>
                  <a:lnTo>
                    <a:pt x="445" y="650"/>
                  </a:lnTo>
                  <a:lnTo>
                    <a:pt x="445" y="651"/>
                  </a:lnTo>
                  <a:lnTo>
                    <a:pt x="444" y="653"/>
                  </a:lnTo>
                  <a:lnTo>
                    <a:pt x="442" y="654"/>
                  </a:lnTo>
                  <a:lnTo>
                    <a:pt x="441" y="654"/>
                  </a:lnTo>
                  <a:lnTo>
                    <a:pt x="441" y="656"/>
                  </a:lnTo>
                  <a:lnTo>
                    <a:pt x="439" y="656"/>
                  </a:lnTo>
                  <a:lnTo>
                    <a:pt x="439" y="656"/>
                  </a:lnTo>
                  <a:lnTo>
                    <a:pt x="436" y="657"/>
                  </a:lnTo>
                  <a:lnTo>
                    <a:pt x="435" y="657"/>
                  </a:lnTo>
                  <a:lnTo>
                    <a:pt x="435" y="656"/>
                  </a:lnTo>
                  <a:lnTo>
                    <a:pt x="435" y="653"/>
                  </a:lnTo>
                  <a:lnTo>
                    <a:pt x="435" y="651"/>
                  </a:lnTo>
                  <a:lnTo>
                    <a:pt x="433" y="651"/>
                  </a:lnTo>
                  <a:lnTo>
                    <a:pt x="433" y="651"/>
                  </a:lnTo>
                  <a:lnTo>
                    <a:pt x="433" y="653"/>
                  </a:lnTo>
                  <a:lnTo>
                    <a:pt x="432" y="653"/>
                  </a:lnTo>
                  <a:lnTo>
                    <a:pt x="429" y="651"/>
                  </a:lnTo>
                  <a:lnTo>
                    <a:pt x="429" y="654"/>
                  </a:lnTo>
                  <a:lnTo>
                    <a:pt x="426" y="653"/>
                  </a:lnTo>
                  <a:lnTo>
                    <a:pt x="424" y="653"/>
                  </a:lnTo>
                  <a:lnTo>
                    <a:pt x="423" y="651"/>
                  </a:lnTo>
                  <a:lnTo>
                    <a:pt x="421" y="653"/>
                  </a:lnTo>
                  <a:lnTo>
                    <a:pt x="420" y="653"/>
                  </a:lnTo>
                  <a:lnTo>
                    <a:pt x="420" y="651"/>
                  </a:lnTo>
                  <a:lnTo>
                    <a:pt x="418" y="654"/>
                  </a:lnTo>
                  <a:lnTo>
                    <a:pt x="415" y="654"/>
                  </a:lnTo>
                  <a:lnTo>
                    <a:pt x="414" y="654"/>
                  </a:lnTo>
                  <a:lnTo>
                    <a:pt x="414" y="656"/>
                  </a:lnTo>
                  <a:lnTo>
                    <a:pt x="420" y="656"/>
                  </a:lnTo>
                  <a:lnTo>
                    <a:pt x="421" y="656"/>
                  </a:lnTo>
                  <a:lnTo>
                    <a:pt x="424" y="656"/>
                  </a:lnTo>
                  <a:lnTo>
                    <a:pt x="426" y="657"/>
                  </a:lnTo>
                  <a:lnTo>
                    <a:pt x="427" y="657"/>
                  </a:lnTo>
                  <a:lnTo>
                    <a:pt x="429" y="659"/>
                  </a:lnTo>
                  <a:lnTo>
                    <a:pt x="429" y="659"/>
                  </a:lnTo>
                  <a:lnTo>
                    <a:pt x="430" y="659"/>
                  </a:lnTo>
                  <a:lnTo>
                    <a:pt x="432" y="660"/>
                  </a:lnTo>
                  <a:lnTo>
                    <a:pt x="435" y="659"/>
                  </a:lnTo>
                  <a:lnTo>
                    <a:pt x="436" y="659"/>
                  </a:lnTo>
                  <a:lnTo>
                    <a:pt x="438" y="659"/>
                  </a:lnTo>
                  <a:lnTo>
                    <a:pt x="439" y="659"/>
                  </a:lnTo>
                  <a:lnTo>
                    <a:pt x="441" y="657"/>
                  </a:lnTo>
                  <a:lnTo>
                    <a:pt x="441" y="657"/>
                  </a:lnTo>
                  <a:lnTo>
                    <a:pt x="442" y="657"/>
                  </a:lnTo>
                  <a:lnTo>
                    <a:pt x="442" y="656"/>
                  </a:lnTo>
                  <a:lnTo>
                    <a:pt x="442" y="656"/>
                  </a:lnTo>
                  <a:lnTo>
                    <a:pt x="444" y="657"/>
                  </a:lnTo>
                  <a:lnTo>
                    <a:pt x="444" y="659"/>
                  </a:lnTo>
                  <a:lnTo>
                    <a:pt x="442" y="659"/>
                  </a:lnTo>
                  <a:lnTo>
                    <a:pt x="442" y="659"/>
                  </a:lnTo>
                  <a:lnTo>
                    <a:pt x="441" y="662"/>
                  </a:lnTo>
                  <a:lnTo>
                    <a:pt x="441" y="663"/>
                  </a:lnTo>
                  <a:lnTo>
                    <a:pt x="441" y="663"/>
                  </a:lnTo>
                  <a:lnTo>
                    <a:pt x="438" y="665"/>
                  </a:lnTo>
                  <a:lnTo>
                    <a:pt x="436" y="667"/>
                  </a:lnTo>
                  <a:lnTo>
                    <a:pt x="435" y="667"/>
                  </a:lnTo>
                  <a:lnTo>
                    <a:pt x="433" y="667"/>
                  </a:lnTo>
                  <a:lnTo>
                    <a:pt x="433" y="668"/>
                  </a:lnTo>
                  <a:lnTo>
                    <a:pt x="430" y="670"/>
                  </a:lnTo>
                  <a:lnTo>
                    <a:pt x="429" y="671"/>
                  </a:lnTo>
                  <a:lnTo>
                    <a:pt x="426" y="673"/>
                  </a:lnTo>
                  <a:lnTo>
                    <a:pt x="424" y="674"/>
                  </a:lnTo>
                  <a:lnTo>
                    <a:pt x="420" y="674"/>
                  </a:lnTo>
                  <a:lnTo>
                    <a:pt x="417" y="674"/>
                  </a:lnTo>
                  <a:lnTo>
                    <a:pt x="415" y="674"/>
                  </a:lnTo>
                  <a:lnTo>
                    <a:pt x="417" y="676"/>
                  </a:lnTo>
                  <a:lnTo>
                    <a:pt x="417" y="676"/>
                  </a:lnTo>
                  <a:lnTo>
                    <a:pt x="418" y="676"/>
                  </a:lnTo>
                  <a:lnTo>
                    <a:pt x="421" y="676"/>
                  </a:lnTo>
                  <a:lnTo>
                    <a:pt x="423" y="676"/>
                  </a:lnTo>
                  <a:lnTo>
                    <a:pt x="424" y="679"/>
                  </a:lnTo>
                  <a:lnTo>
                    <a:pt x="423" y="679"/>
                  </a:lnTo>
                  <a:lnTo>
                    <a:pt x="420" y="680"/>
                  </a:lnTo>
                  <a:lnTo>
                    <a:pt x="421" y="683"/>
                  </a:lnTo>
                  <a:lnTo>
                    <a:pt x="421" y="685"/>
                  </a:lnTo>
                  <a:lnTo>
                    <a:pt x="421" y="686"/>
                  </a:lnTo>
                  <a:lnTo>
                    <a:pt x="421" y="691"/>
                  </a:lnTo>
                  <a:lnTo>
                    <a:pt x="420" y="692"/>
                  </a:lnTo>
                  <a:lnTo>
                    <a:pt x="420" y="694"/>
                  </a:lnTo>
                  <a:lnTo>
                    <a:pt x="420" y="695"/>
                  </a:lnTo>
                  <a:lnTo>
                    <a:pt x="420" y="698"/>
                  </a:lnTo>
                  <a:lnTo>
                    <a:pt x="420" y="700"/>
                  </a:lnTo>
                  <a:lnTo>
                    <a:pt x="421" y="701"/>
                  </a:lnTo>
                  <a:lnTo>
                    <a:pt x="420" y="703"/>
                  </a:lnTo>
                  <a:lnTo>
                    <a:pt x="418" y="706"/>
                  </a:lnTo>
                  <a:lnTo>
                    <a:pt x="418" y="708"/>
                  </a:lnTo>
                  <a:lnTo>
                    <a:pt x="418" y="709"/>
                  </a:lnTo>
                  <a:lnTo>
                    <a:pt x="418" y="711"/>
                  </a:lnTo>
                  <a:lnTo>
                    <a:pt x="418" y="714"/>
                  </a:lnTo>
                  <a:lnTo>
                    <a:pt x="418" y="717"/>
                  </a:lnTo>
                  <a:lnTo>
                    <a:pt x="417" y="720"/>
                  </a:lnTo>
                  <a:lnTo>
                    <a:pt x="415" y="721"/>
                  </a:lnTo>
                  <a:lnTo>
                    <a:pt x="414" y="724"/>
                  </a:lnTo>
                  <a:lnTo>
                    <a:pt x="412" y="730"/>
                  </a:lnTo>
                  <a:lnTo>
                    <a:pt x="412" y="730"/>
                  </a:lnTo>
                  <a:lnTo>
                    <a:pt x="410" y="732"/>
                  </a:lnTo>
                  <a:lnTo>
                    <a:pt x="409" y="730"/>
                  </a:lnTo>
                  <a:lnTo>
                    <a:pt x="407" y="730"/>
                  </a:lnTo>
                  <a:lnTo>
                    <a:pt x="406" y="730"/>
                  </a:lnTo>
                  <a:lnTo>
                    <a:pt x="404" y="732"/>
                  </a:lnTo>
                  <a:lnTo>
                    <a:pt x="401" y="730"/>
                  </a:lnTo>
                  <a:lnTo>
                    <a:pt x="397" y="732"/>
                  </a:lnTo>
                  <a:lnTo>
                    <a:pt x="397" y="732"/>
                  </a:lnTo>
                  <a:lnTo>
                    <a:pt x="397" y="733"/>
                  </a:lnTo>
                  <a:lnTo>
                    <a:pt x="395" y="735"/>
                  </a:lnTo>
                  <a:lnTo>
                    <a:pt x="395" y="733"/>
                  </a:lnTo>
                  <a:lnTo>
                    <a:pt x="394" y="735"/>
                  </a:lnTo>
                  <a:lnTo>
                    <a:pt x="392" y="735"/>
                  </a:lnTo>
                  <a:lnTo>
                    <a:pt x="391" y="736"/>
                  </a:lnTo>
                  <a:lnTo>
                    <a:pt x="391" y="738"/>
                  </a:lnTo>
                  <a:lnTo>
                    <a:pt x="391" y="741"/>
                  </a:lnTo>
                  <a:lnTo>
                    <a:pt x="391" y="743"/>
                  </a:lnTo>
                  <a:lnTo>
                    <a:pt x="392" y="746"/>
                  </a:lnTo>
                  <a:lnTo>
                    <a:pt x="389" y="749"/>
                  </a:lnTo>
                  <a:lnTo>
                    <a:pt x="389" y="749"/>
                  </a:lnTo>
                  <a:lnTo>
                    <a:pt x="385" y="747"/>
                  </a:lnTo>
                  <a:lnTo>
                    <a:pt x="380" y="749"/>
                  </a:lnTo>
                  <a:lnTo>
                    <a:pt x="374" y="747"/>
                  </a:lnTo>
                  <a:lnTo>
                    <a:pt x="376" y="746"/>
                  </a:lnTo>
                  <a:lnTo>
                    <a:pt x="374" y="746"/>
                  </a:lnTo>
                  <a:lnTo>
                    <a:pt x="376" y="743"/>
                  </a:lnTo>
                  <a:lnTo>
                    <a:pt x="376" y="741"/>
                  </a:lnTo>
                  <a:lnTo>
                    <a:pt x="376" y="740"/>
                  </a:lnTo>
                  <a:lnTo>
                    <a:pt x="376" y="740"/>
                  </a:lnTo>
                  <a:lnTo>
                    <a:pt x="374" y="738"/>
                  </a:lnTo>
                  <a:lnTo>
                    <a:pt x="371" y="732"/>
                  </a:lnTo>
                  <a:lnTo>
                    <a:pt x="369" y="729"/>
                  </a:lnTo>
                  <a:lnTo>
                    <a:pt x="369" y="729"/>
                  </a:lnTo>
                  <a:lnTo>
                    <a:pt x="369" y="729"/>
                  </a:lnTo>
                  <a:lnTo>
                    <a:pt x="372" y="729"/>
                  </a:lnTo>
                  <a:lnTo>
                    <a:pt x="372" y="729"/>
                  </a:lnTo>
                  <a:lnTo>
                    <a:pt x="372" y="729"/>
                  </a:lnTo>
                  <a:lnTo>
                    <a:pt x="372" y="727"/>
                  </a:lnTo>
                  <a:lnTo>
                    <a:pt x="371" y="726"/>
                  </a:lnTo>
                  <a:lnTo>
                    <a:pt x="371" y="724"/>
                  </a:lnTo>
                  <a:lnTo>
                    <a:pt x="372" y="724"/>
                  </a:lnTo>
                  <a:lnTo>
                    <a:pt x="374" y="724"/>
                  </a:lnTo>
                  <a:lnTo>
                    <a:pt x="374" y="723"/>
                  </a:lnTo>
                  <a:lnTo>
                    <a:pt x="374" y="721"/>
                  </a:lnTo>
                  <a:lnTo>
                    <a:pt x="372" y="720"/>
                  </a:lnTo>
                  <a:lnTo>
                    <a:pt x="372" y="720"/>
                  </a:lnTo>
                  <a:lnTo>
                    <a:pt x="371" y="717"/>
                  </a:lnTo>
                  <a:lnTo>
                    <a:pt x="368" y="715"/>
                  </a:lnTo>
                  <a:lnTo>
                    <a:pt x="365" y="708"/>
                  </a:lnTo>
                  <a:lnTo>
                    <a:pt x="363" y="703"/>
                  </a:lnTo>
                  <a:lnTo>
                    <a:pt x="363" y="703"/>
                  </a:lnTo>
                  <a:lnTo>
                    <a:pt x="362" y="700"/>
                  </a:lnTo>
                  <a:lnTo>
                    <a:pt x="362" y="698"/>
                  </a:lnTo>
                  <a:lnTo>
                    <a:pt x="362" y="697"/>
                  </a:lnTo>
                  <a:lnTo>
                    <a:pt x="360" y="695"/>
                  </a:lnTo>
                  <a:lnTo>
                    <a:pt x="360" y="695"/>
                  </a:lnTo>
                  <a:lnTo>
                    <a:pt x="360" y="691"/>
                  </a:lnTo>
                  <a:lnTo>
                    <a:pt x="357" y="689"/>
                  </a:lnTo>
                  <a:lnTo>
                    <a:pt x="356" y="686"/>
                  </a:lnTo>
                  <a:lnTo>
                    <a:pt x="356" y="682"/>
                  </a:lnTo>
                  <a:lnTo>
                    <a:pt x="354" y="680"/>
                  </a:lnTo>
                  <a:lnTo>
                    <a:pt x="354" y="682"/>
                  </a:lnTo>
                  <a:lnTo>
                    <a:pt x="354" y="680"/>
                  </a:lnTo>
                  <a:lnTo>
                    <a:pt x="354" y="679"/>
                  </a:lnTo>
                  <a:lnTo>
                    <a:pt x="354" y="674"/>
                  </a:lnTo>
                  <a:lnTo>
                    <a:pt x="354" y="670"/>
                  </a:lnTo>
                  <a:lnTo>
                    <a:pt x="353" y="668"/>
                  </a:lnTo>
                  <a:lnTo>
                    <a:pt x="353" y="667"/>
                  </a:lnTo>
                  <a:lnTo>
                    <a:pt x="353" y="665"/>
                  </a:lnTo>
                  <a:lnTo>
                    <a:pt x="353" y="665"/>
                  </a:lnTo>
                  <a:lnTo>
                    <a:pt x="354" y="663"/>
                  </a:lnTo>
                  <a:lnTo>
                    <a:pt x="356" y="665"/>
                  </a:lnTo>
                  <a:lnTo>
                    <a:pt x="356" y="665"/>
                  </a:lnTo>
                  <a:lnTo>
                    <a:pt x="356" y="663"/>
                  </a:lnTo>
                  <a:lnTo>
                    <a:pt x="353" y="662"/>
                  </a:lnTo>
                  <a:lnTo>
                    <a:pt x="353" y="663"/>
                  </a:lnTo>
                  <a:lnTo>
                    <a:pt x="351" y="662"/>
                  </a:lnTo>
                  <a:lnTo>
                    <a:pt x="350" y="662"/>
                  </a:lnTo>
                  <a:lnTo>
                    <a:pt x="348" y="662"/>
                  </a:lnTo>
                  <a:lnTo>
                    <a:pt x="348" y="659"/>
                  </a:lnTo>
                  <a:lnTo>
                    <a:pt x="347" y="657"/>
                  </a:lnTo>
                  <a:lnTo>
                    <a:pt x="347" y="656"/>
                  </a:lnTo>
                  <a:lnTo>
                    <a:pt x="347" y="651"/>
                  </a:lnTo>
                  <a:lnTo>
                    <a:pt x="347" y="650"/>
                  </a:lnTo>
                  <a:lnTo>
                    <a:pt x="347" y="648"/>
                  </a:lnTo>
                  <a:lnTo>
                    <a:pt x="345" y="650"/>
                  </a:lnTo>
                  <a:lnTo>
                    <a:pt x="345" y="651"/>
                  </a:lnTo>
                  <a:lnTo>
                    <a:pt x="345" y="653"/>
                  </a:lnTo>
                  <a:lnTo>
                    <a:pt x="344" y="654"/>
                  </a:lnTo>
                  <a:lnTo>
                    <a:pt x="344" y="656"/>
                  </a:lnTo>
                  <a:lnTo>
                    <a:pt x="344" y="656"/>
                  </a:lnTo>
                  <a:lnTo>
                    <a:pt x="344" y="657"/>
                  </a:lnTo>
                  <a:lnTo>
                    <a:pt x="344" y="659"/>
                  </a:lnTo>
                  <a:lnTo>
                    <a:pt x="342" y="665"/>
                  </a:lnTo>
                  <a:lnTo>
                    <a:pt x="341" y="665"/>
                  </a:lnTo>
                  <a:lnTo>
                    <a:pt x="341" y="667"/>
                  </a:lnTo>
                  <a:lnTo>
                    <a:pt x="339" y="665"/>
                  </a:lnTo>
                  <a:lnTo>
                    <a:pt x="338" y="667"/>
                  </a:lnTo>
                  <a:lnTo>
                    <a:pt x="338" y="667"/>
                  </a:lnTo>
                  <a:lnTo>
                    <a:pt x="336" y="665"/>
                  </a:lnTo>
                  <a:lnTo>
                    <a:pt x="335" y="663"/>
                  </a:lnTo>
                  <a:lnTo>
                    <a:pt x="333" y="663"/>
                  </a:lnTo>
                  <a:lnTo>
                    <a:pt x="335" y="665"/>
                  </a:lnTo>
                  <a:lnTo>
                    <a:pt x="335" y="667"/>
                  </a:lnTo>
                  <a:lnTo>
                    <a:pt x="335" y="667"/>
                  </a:lnTo>
                  <a:lnTo>
                    <a:pt x="335" y="668"/>
                  </a:lnTo>
                  <a:lnTo>
                    <a:pt x="333" y="668"/>
                  </a:lnTo>
                  <a:lnTo>
                    <a:pt x="330" y="670"/>
                  </a:lnTo>
                  <a:lnTo>
                    <a:pt x="331" y="671"/>
                  </a:lnTo>
                  <a:lnTo>
                    <a:pt x="330" y="673"/>
                  </a:lnTo>
                  <a:lnTo>
                    <a:pt x="330" y="673"/>
                  </a:lnTo>
                  <a:lnTo>
                    <a:pt x="328" y="673"/>
                  </a:lnTo>
                  <a:lnTo>
                    <a:pt x="328" y="674"/>
                  </a:lnTo>
                  <a:lnTo>
                    <a:pt x="325" y="676"/>
                  </a:lnTo>
                  <a:lnTo>
                    <a:pt x="321" y="683"/>
                  </a:lnTo>
                  <a:lnTo>
                    <a:pt x="318" y="685"/>
                  </a:lnTo>
                  <a:lnTo>
                    <a:pt x="316" y="686"/>
                  </a:lnTo>
                  <a:lnTo>
                    <a:pt x="315" y="686"/>
                  </a:lnTo>
                  <a:lnTo>
                    <a:pt x="313" y="688"/>
                  </a:lnTo>
                  <a:lnTo>
                    <a:pt x="307" y="689"/>
                  </a:lnTo>
                  <a:lnTo>
                    <a:pt x="304" y="688"/>
                  </a:lnTo>
                  <a:lnTo>
                    <a:pt x="303" y="689"/>
                  </a:lnTo>
                  <a:lnTo>
                    <a:pt x="301" y="688"/>
                  </a:lnTo>
                  <a:lnTo>
                    <a:pt x="301" y="688"/>
                  </a:lnTo>
                  <a:lnTo>
                    <a:pt x="301" y="686"/>
                  </a:lnTo>
                  <a:lnTo>
                    <a:pt x="301" y="686"/>
                  </a:lnTo>
                  <a:lnTo>
                    <a:pt x="301" y="686"/>
                  </a:lnTo>
                  <a:lnTo>
                    <a:pt x="300" y="686"/>
                  </a:lnTo>
                  <a:lnTo>
                    <a:pt x="300" y="686"/>
                  </a:lnTo>
                  <a:lnTo>
                    <a:pt x="300" y="688"/>
                  </a:lnTo>
                  <a:lnTo>
                    <a:pt x="298" y="688"/>
                  </a:lnTo>
                  <a:lnTo>
                    <a:pt x="297" y="688"/>
                  </a:lnTo>
                  <a:lnTo>
                    <a:pt x="297" y="686"/>
                  </a:lnTo>
                  <a:lnTo>
                    <a:pt x="297" y="685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3"/>
                  </a:lnTo>
                  <a:lnTo>
                    <a:pt x="297" y="683"/>
                  </a:lnTo>
                  <a:lnTo>
                    <a:pt x="295" y="683"/>
                  </a:lnTo>
                  <a:lnTo>
                    <a:pt x="295" y="683"/>
                  </a:lnTo>
                  <a:lnTo>
                    <a:pt x="290" y="680"/>
                  </a:lnTo>
                  <a:lnTo>
                    <a:pt x="289" y="680"/>
                  </a:lnTo>
                  <a:lnTo>
                    <a:pt x="286" y="677"/>
                  </a:lnTo>
                  <a:lnTo>
                    <a:pt x="284" y="676"/>
                  </a:lnTo>
                  <a:lnTo>
                    <a:pt x="284" y="673"/>
                  </a:lnTo>
                  <a:lnTo>
                    <a:pt x="284" y="671"/>
                  </a:lnTo>
                  <a:lnTo>
                    <a:pt x="284" y="667"/>
                  </a:lnTo>
                  <a:lnTo>
                    <a:pt x="284" y="667"/>
                  </a:lnTo>
                  <a:lnTo>
                    <a:pt x="287" y="667"/>
                  </a:lnTo>
                  <a:lnTo>
                    <a:pt x="290" y="670"/>
                  </a:lnTo>
                  <a:lnTo>
                    <a:pt x="292" y="670"/>
                  </a:lnTo>
                  <a:lnTo>
                    <a:pt x="292" y="668"/>
                  </a:lnTo>
                  <a:lnTo>
                    <a:pt x="293" y="667"/>
                  </a:lnTo>
                  <a:lnTo>
                    <a:pt x="293" y="665"/>
                  </a:lnTo>
                  <a:lnTo>
                    <a:pt x="290" y="667"/>
                  </a:lnTo>
                  <a:lnTo>
                    <a:pt x="290" y="667"/>
                  </a:lnTo>
                  <a:lnTo>
                    <a:pt x="289" y="665"/>
                  </a:lnTo>
                  <a:lnTo>
                    <a:pt x="289" y="663"/>
                  </a:lnTo>
                  <a:lnTo>
                    <a:pt x="289" y="663"/>
                  </a:lnTo>
                  <a:lnTo>
                    <a:pt x="289" y="662"/>
                  </a:lnTo>
                  <a:lnTo>
                    <a:pt x="289" y="660"/>
                  </a:lnTo>
                  <a:lnTo>
                    <a:pt x="289" y="659"/>
                  </a:lnTo>
                  <a:lnTo>
                    <a:pt x="290" y="657"/>
                  </a:lnTo>
                  <a:lnTo>
                    <a:pt x="292" y="656"/>
                  </a:lnTo>
                  <a:lnTo>
                    <a:pt x="293" y="654"/>
                  </a:lnTo>
                  <a:lnTo>
                    <a:pt x="295" y="653"/>
                  </a:lnTo>
                  <a:lnTo>
                    <a:pt x="295" y="653"/>
                  </a:lnTo>
                  <a:lnTo>
                    <a:pt x="293" y="653"/>
                  </a:lnTo>
                  <a:lnTo>
                    <a:pt x="292" y="654"/>
                  </a:lnTo>
                  <a:lnTo>
                    <a:pt x="290" y="656"/>
                  </a:lnTo>
                  <a:lnTo>
                    <a:pt x="287" y="657"/>
                  </a:lnTo>
                  <a:lnTo>
                    <a:pt x="286" y="659"/>
                  </a:lnTo>
                  <a:lnTo>
                    <a:pt x="286" y="659"/>
                  </a:lnTo>
                  <a:lnTo>
                    <a:pt x="284" y="659"/>
                  </a:lnTo>
                  <a:lnTo>
                    <a:pt x="283" y="662"/>
                  </a:lnTo>
                  <a:lnTo>
                    <a:pt x="281" y="662"/>
                  </a:lnTo>
                  <a:lnTo>
                    <a:pt x="280" y="662"/>
                  </a:lnTo>
                  <a:lnTo>
                    <a:pt x="278" y="660"/>
                  </a:lnTo>
                  <a:lnTo>
                    <a:pt x="280" y="656"/>
                  </a:lnTo>
                  <a:lnTo>
                    <a:pt x="280" y="653"/>
                  </a:lnTo>
                  <a:lnTo>
                    <a:pt x="281" y="651"/>
                  </a:lnTo>
                  <a:lnTo>
                    <a:pt x="283" y="650"/>
                  </a:lnTo>
                  <a:lnTo>
                    <a:pt x="283" y="648"/>
                  </a:lnTo>
                  <a:lnTo>
                    <a:pt x="284" y="648"/>
                  </a:lnTo>
                  <a:lnTo>
                    <a:pt x="284" y="650"/>
                  </a:lnTo>
                  <a:lnTo>
                    <a:pt x="287" y="650"/>
                  </a:lnTo>
                  <a:lnTo>
                    <a:pt x="287" y="648"/>
                  </a:lnTo>
                  <a:lnTo>
                    <a:pt x="289" y="648"/>
                  </a:lnTo>
                  <a:lnTo>
                    <a:pt x="292" y="647"/>
                  </a:lnTo>
                  <a:lnTo>
                    <a:pt x="292" y="647"/>
                  </a:lnTo>
                  <a:lnTo>
                    <a:pt x="290" y="647"/>
                  </a:lnTo>
                  <a:lnTo>
                    <a:pt x="289" y="647"/>
                  </a:lnTo>
                  <a:lnTo>
                    <a:pt x="287" y="647"/>
                  </a:lnTo>
                  <a:lnTo>
                    <a:pt x="287" y="647"/>
                  </a:lnTo>
                  <a:lnTo>
                    <a:pt x="286" y="645"/>
                  </a:lnTo>
                  <a:lnTo>
                    <a:pt x="287" y="644"/>
                  </a:lnTo>
                  <a:lnTo>
                    <a:pt x="289" y="641"/>
                  </a:lnTo>
                  <a:lnTo>
                    <a:pt x="290" y="639"/>
                  </a:lnTo>
                  <a:lnTo>
                    <a:pt x="290" y="639"/>
                  </a:lnTo>
                  <a:lnTo>
                    <a:pt x="290" y="638"/>
                  </a:lnTo>
                  <a:lnTo>
                    <a:pt x="292" y="636"/>
                  </a:lnTo>
                  <a:lnTo>
                    <a:pt x="293" y="633"/>
                  </a:lnTo>
                  <a:lnTo>
                    <a:pt x="297" y="632"/>
                  </a:lnTo>
                  <a:lnTo>
                    <a:pt x="297" y="633"/>
                  </a:lnTo>
                  <a:lnTo>
                    <a:pt x="297" y="636"/>
                  </a:lnTo>
                  <a:lnTo>
                    <a:pt x="297" y="638"/>
                  </a:lnTo>
                  <a:lnTo>
                    <a:pt x="298" y="633"/>
                  </a:lnTo>
                  <a:lnTo>
                    <a:pt x="298" y="632"/>
                  </a:lnTo>
                  <a:lnTo>
                    <a:pt x="300" y="630"/>
                  </a:lnTo>
                  <a:lnTo>
                    <a:pt x="301" y="630"/>
                  </a:lnTo>
                  <a:lnTo>
                    <a:pt x="303" y="629"/>
                  </a:lnTo>
                  <a:lnTo>
                    <a:pt x="300" y="630"/>
                  </a:lnTo>
                  <a:lnTo>
                    <a:pt x="293" y="632"/>
                  </a:lnTo>
                  <a:lnTo>
                    <a:pt x="292" y="633"/>
                  </a:lnTo>
                  <a:lnTo>
                    <a:pt x="290" y="635"/>
                  </a:lnTo>
                  <a:lnTo>
                    <a:pt x="289" y="636"/>
                  </a:lnTo>
                  <a:lnTo>
                    <a:pt x="289" y="638"/>
                  </a:lnTo>
                  <a:lnTo>
                    <a:pt x="287" y="641"/>
                  </a:lnTo>
                  <a:lnTo>
                    <a:pt x="287" y="641"/>
                  </a:lnTo>
                  <a:lnTo>
                    <a:pt x="286" y="642"/>
                  </a:lnTo>
                  <a:lnTo>
                    <a:pt x="284" y="644"/>
                  </a:lnTo>
                  <a:lnTo>
                    <a:pt x="283" y="647"/>
                  </a:lnTo>
                  <a:lnTo>
                    <a:pt x="281" y="648"/>
                  </a:lnTo>
                  <a:lnTo>
                    <a:pt x="281" y="648"/>
                  </a:lnTo>
                  <a:lnTo>
                    <a:pt x="280" y="650"/>
                  </a:lnTo>
                  <a:lnTo>
                    <a:pt x="280" y="651"/>
                  </a:lnTo>
                  <a:lnTo>
                    <a:pt x="280" y="651"/>
                  </a:lnTo>
                  <a:lnTo>
                    <a:pt x="278" y="650"/>
                  </a:lnTo>
                  <a:lnTo>
                    <a:pt x="278" y="648"/>
                  </a:lnTo>
                  <a:lnTo>
                    <a:pt x="278" y="645"/>
                  </a:lnTo>
                  <a:lnTo>
                    <a:pt x="280" y="644"/>
                  </a:lnTo>
                  <a:lnTo>
                    <a:pt x="280" y="642"/>
                  </a:lnTo>
                  <a:lnTo>
                    <a:pt x="280" y="641"/>
                  </a:lnTo>
                  <a:lnTo>
                    <a:pt x="280" y="639"/>
                  </a:lnTo>
                  <a:lnTo>
                    <a:pt x="281" y="639"/>
                  </a:lnTo>
                  <a:lnTo>
                    <a:pt x="281" y="641"/>
                  </a:lnTo>
                  <a:lnTo>
                    <a:pt x="283" y="641"/>
                  </a:lnTo>
                  <a:lnTo>
                    <a:pt x="286" y="639"/>
                  </a:lnTo>
                  <a:lnTo>
                    <a:pt x="286" y="638"/>
                  </a:lnTo>
                  <a:lnTo>
                    <a:pt x="284" y="638"/>
                  </a:lnTo>
                  <a:lnTo>
                    <a:pt x="283" y="638"/>
                  </a:lnTo>
                  <a:lnTo>
                    <a:pt x="281" y="636"/>
                  </a:lnTo>
                  <a:lnTo>
                    <a:pt x="280" y="635"/>
                  </a:lnTo>
                  <a:lnTo>
                    <a:pt x="278" y="632"/>
                  </a:lnTo>
                  <a:lnTo>
                    <a:pt x="280" y="630"/>
                  </a:lnTo>
                  <a:lnTo>
                    <a:pt x="284" y="627"/>
                  </a:lnTo>
                  <a:lnTo>
                    <a:pt x="286" y="625"/>
                  </a:lnTo>
                  <a:lnTo>
                    <a:pt x="284" y="624"/>
                  </a:lnTo>
                  <a:lnTo>
                    <a:pt x="283" y="627"/>
                  </a:lnTo>
                  <a:lnTo>
                    <a:pt x="280" y="629"/>
                  </a:lnTo>
                  <a:lnTo>
                    <a:pt x="278" y="625"/>
                  </a:lnTo>
                  <a:lnTo>
                    <a:pt x="278" y="624"/>
                  </a:lnTo>
                  <a:lnTo>
                    <a:pt x="277" y="621"/>
                  </a:lnTo>
                  <a:lnTo>
                    <a:pt x="278" y="618"/>
                  </a:lnTo>
                  <a:lnTo>
                    <a:pt x="277" y="616"/>
                  </a:lnTo>
                  <a:lnTo>
                    <a:pt x="278" y="615"/>
                  </a:lnTo>
                  <a:lnTo>
                    <a:pt x="280" y="616"/>
                  </a:lnTo>
                  <a:lnTo>
                    <a:pt x="281" y="616"/>
                  </a:lnTo>
                  <a:lnTo>
                    <a:pt x="283" y="615"/>
                  </a:lnTo>
                  <a:lnTo>
                    <a:pt x="289" y="613"/>
                  </a:lnTo>
                  <a:lnTo>
                    <a:pt x="293" y="615"/>
                  </a:lnTo>
                  <a:lnTo>
                    <a:pt x="295" y="615"/>
                  </a:lnTo>
                  <a:lnTo>
                    <a:pt x="297" y="613"/>
                  </a:lnTo>
                  <a:lnTo>
                    <a:pt x="300" y="613"/>
                  </a:lnTo>
                  <a:lnTo>
                    <a:pt x="301" y="615"/>
                  </a:lnTo>
                  <a:lnTo>
                    <a:pt x="301" y="615"/>
                  </a:lnTo>
                  <a:lnTo>
                    <a:pt x="301" y="618"/>
                  </a:lnTo>
                  <a:lnTo>
                    <a:pt x="303" y="618"/>
                  </a:lnTo>
                  <a:lnTo>
                    <a:pt x="303" y="618"/>
                  </a:lnTo>
                  <a:lnTo>
                    <a:pt x="303" y="616"/>
                  </a:lnTo>
                  <a:lnTo>
                    <a:pt x="303" y="615"/>
                  </a:lnTo>
                  <a:lnTo>
                    <a:pt x="309" y="612"/>
                  </a:lnTo>
                  <a:lnTo>
                    <a:pt x="309" y="612"/>
                  </a:lnTo>
                  <a:lnTo>
                    <a:pt x="307" y="612"/>
                  </a:lnTo>
                  <a:lnTo>
                    <a:pt x="306" y="609"/>
                  </a:lnTo>
                  <a:lnTo>
                    <a:pt x="307" y="606"/>
                  </a:lnTo>
                  <a:lnTo>
                    <a:pt x="307" y="606"/>
                  </a:lnTo>
                  <a:lnTo>
                    <a:pt x="306" y="607"/>
                  </a:lnTo>
                  <a:lnTo>
                    <a:pt x="306" y="610"/>
                  </a:lnTo>
                  <a:lnTo>
                    <a:pt x="306" y="612"/>
                  </a:lnTo>
                  <a:lnTo>
                    <a:pt x="306" y="612"/>
                  </a:lnTo>
                  <a:lnTo>
                    <a:pt x="304" y="613"/>
                  </a:lnTo>
                  <a:lnTo>
                    <a:pt x="301" y="613"/>
                  </a:lnTo>
                  <a:lnTo>
                    <a:pt x="300" y="612"/>
                  </a:lnTo>
                  <a:lnTo>
                    <a:pt x="298" y="612"/>
                  </a:lnTo>
                  <a:lnTo>
                    <a:pt x="297" y="612"/>
                  </a:lnTo>
                  <a:lnTo>
                    <a:pt x="298" y="610"/>
                  </a:lnTo>
                  <a:lnTo>
                    <a:pt x="297" y="610"/>
                  </a:lnTo>
                  <a:lnTo>
                    <a:pt x="297" y="610"/>
                  </a:lnTo>
                  <a:lnTo>
                    <a:pt x="295" y="613"/>
                  </a:lnTo>
                  <a:lnTo>
                    <a:pt x="295" y="613"/>
                  </a:lnTo>
                  <a:lnTo>
                    <a:pt x="290" y="613"/>
                  </a:lnTo>
                  <a:lnTo>
                    <a:pt x="286" y="613"/>
                  </a:lnTo>
                  <a:lnTo>
                    <a:pt x="283" y="615"/>
                  </a:lnTo>
                  <a:lnTo>
                    <a:pt x="281" y="615"/>
                  </a:lnTo>
                  <a:lnTo>
                    <a:pt x="278" y="612"/>
                  </a:lnTo>
                  <a:lnTo>
                    <a:pt x="278" y="610"/>
                  </a:lnTo>
                  <a:lnTo>
                    <a:pt x="277" y="607"/>
                  </a:lnTo>
                  <a:lnTo>
                    <a:pt x="277" y="606"/>
                  </a:lnTo>
                  <a:lnTo>
                    <a:pt x="280" y="606"/>
                  </a:lnTo>
                  <a:lnTo>
                    <a:pt x="280" y="606"/>
                  </a:lnTo>
                  <a:lnTo>
                    <a:pt x="281" y="605"/>
                  </a:lnTo>
                  <a:lnTo>
                    <a:pt x="281" y="605"/>
                  </a:lnTo>
                  <a:lnTo>
                    <a:pt x="280" y="603"/>
                  </a:lnTo>
                  <a:lnTo>
                    <a:pt x="278" y="602"/>
                  </a:lnTo>
                  <a:lnTo>
                    <a:pt x="277" y="602"/>
                  </a:lnTo>
                  <a:lnTo>
                    <a:pt x="277" y="599"/>
                  </a:lnTo>
                  <a:lnTo>
                    <a:pt x="277" y="597"/>
                  </a:lnTo>
                  <a:lnTo>
                    <a:pt x="277" y="596"/>
                  </a:lnTo>
                  <a:lnTo>
                    <a:pt x="277" y="594"/>
                  </a:lnTo>
                  <a:lnTo>
                    <a:pt x="278" y="594"/>
                  </a:lnTo>
                  <a:lnTo>
                    <a:pt x="283" y="594"/>
                  </a:lnTo>
                  <a:lnTo>
                    <a:pt x="287" y="596"/>
                  </a:lnTo>
                  <a:lnTo>
                    <a:pt x="290" y="597"/>
                  </a:lnTo>
                  <a:lnTo>
                    <a:pt x="295" y="597"/>
                  </a:lnTo>
                  <a:lnTo>
                    <a:pt x="298" y="596"/>
                  </a:lnTo>
                  <a:lnTo>
                    <a:pt x="298" y="594"/>
                  </a:lnTo>
                  <a:lnTo>
                    <a:pt x="295" y="596"/>
                  </a:lnTo>
                  <a:lnTo>
                    <a:pt x="292" y="596"/>
                  </a:lnTo>
                  <a:lnTo>
                    <a:pt x="286" y="594"/>
                  </a:lnTo>
                  <a:lnTo>
                    <a:pt x="283" y="593"/>
                  </a:lnTo>
                  <a:lnTo>
                    <a:pt x="281" y="594"/>
                  </a:lnTo>
                  <a:lnTo>
                    <a:pt x="280" y="593"/>
                  </a:lnTo>
                  <a:lnTo>
                    <a:pt x="278" y="590"/>
                  </a:lnTo>
                  <a:lnTo>
                    <a:pt x="280" y="587"/>
                  </a:lnTo>
                  <a:lnTo>
                    <a:pt x="280" y="587"/>
                  </a:lnTo>
                  <a:lnTo>
                    <a:pt x="281" y="587"/>
                  </a:lnTo>
                  <a:lnTo>
                    <a:pt x="281" y="587"/>
                  </a:lnTo>
                  <a:lnTo>
                    <a:pt x="283" y="587"/>
                  </a:lnTo>
                  <a:lnTo>
                    <a:pt x="283" y="584"/>
                  </a:lnTo>
                  <a:lnTo>
                    <a:pt x="284" y="584"/>
                  </a:lnTo>
                  <a:lnTo>
                    <a:pt x="286" y="581"/>
                  </a:lnTo>
                  <a:lnTo>
                    <a:pt x="287" y="581"/>
                  </a:lnTo>
                  <a:lnTo>
                    <a:pt x="289" y="581"/>
                  </a:lnTo>
                  <a:lnTo>
                    <a:pt x="289" y="581"/>
                  </a:lnTo>
                  <a:lnTo>
                    <a:pt x="290" y="581"/>
                  </a:lnTo>
                  <a:lnTo>
                    <a:pt x="290" y="581"/>
                  </a:lnTo>
                  <a:lnTo>
                    <a:pt x="292" y="581"/>
                  </a:lnTo>
                  <a:lnTo>
                    <a:pt x="297" y="581"/>
                  </a:lnTo>
                  <a:lnTo>
                    <a:pt x="297" y="581"/>
                  </a:lnTo>
                  <a:lnTo>
                    <a:pt x="298" y="578"/>
                  </a:lnTo>
                  <a:lnTo>
                    <a:pt x="295" y="581"/>
                  </a:lnTo>
                  <a:lnTo>
                    <a:pt x="293" y="581"/>
                  </a:lnTo>
                  <a:lnTo>
                    <a:pt x="292" y="581"/>
                  </a:lnTo>
                  <a:lnTo>
                    <a:pt x="290" y="581"/>
                  </a:lnTo>
                  <a:lnTo>
                    <a:pt x="292" y="578"/>
                  </a:lnTo>
                  <a:lnTo>
                    <a:pt x="292" y="578"/>
                  </a:lnTo>
                  <a:lnTo>
                    <a:pt x="293" y="576"/>
                  </a:lnTo>
                  <a:lnTo>
                    <a:pt x="293" y="576"/>
                  </a:lnTo>
                  <a:lnTo>
                    <a:pt x="295" y="576"/>
                  </a:lnTo>
                  <a:lnTo>
                    <a:pt x="297" y="576"/>
                  </a:lnTo>
                  <a:lnTo>
                    <a:pt x="298" y="575"/>
                  </a:lnTo>
                  <a:lnTo>
                    <a:pt x="301" y="576"/>
                  </a:lnTo>
                  <a:lnTo>
                    <a:pt x="306" y="576"/>
                  </a:lnTo>
                  <a:lnTo>
                    <a:pt x="309" y="578"/>
                  </a:lnTo>
                  <a:lnTo>
                    <a:pt x="309" y="578"/>
                  </a:lnTo>
                  <a:lnTo>
                    <a:pt x="310" y="578"/>
                  </a:lnTo>
                  <a:lnTo>
                    <a:pt x="310" y="576"/>
                  </a:lnTo>
                  <a:lnTo>
                    <a:pt x="309" y="576"/>
                  </a:lnTo>
                  <a:lnTo>
                    <a:pt x="309" y="575"/>
                  </a:lnTo>
                  <a:lnTo>
                    <a:pt x="309" y="575"/>
                  </a:lnTo>
                  <a:lnTo>
                    <a:pt x="312" y="573"/>
                  </a:lnTo>
                  <a:lnTo>
                    <a:pt x="315" y="573"/>
                  </a:lnTo>
                  <a:lnTo>
                    <a:pt x="315" y="572"/>
                  </a:lnTo>
                  <a:lnTo>
                    <a:pt x="307" y="573"/>
                  </a:lnTo>
                  <a:lnTo>
                    <a:pt x="304" y="572"/>
                  </a:lnTo>
                  <a:lnTo>
                    <a:pt x="303" y="572"/>
                  </a:lnTo>
                  <a:lnTo>
                    <a:pt x="303" y="573"/>
                  </a:lnTo>
                  <a:lnTo>
                    <a:pt x="300" y="573"/>
                  </a:lnTo>
                  <a:lnTo>
                    <a:pt x="298" y="573"/>
                  </a:lnTo>
                  <a:lnTo>
                    <a:pt x="300" y="572"/>
                  </a:lnTo>
                  <a:lnTo>
                    <a:pt x="301" y="569"/>
                  </a:lnTo>
                  <a:lnTo>
                    <a:pt x="301" y="567"/>
                  </a:lnTo>
                  <a:lnTo>
                    <a:pt x="303" y="567"/>
                  </a:lnTo>
                  <a:lnTo>
                    <a:pt x="307" y="566"/>
                  </a:lnTo>
                  <a:lnTo>
                    <a:pt x="309" y="563"/>
                  </a:lnTo>
                  <a:lnTo>
                    <a:pt x="310" y="563"/>
                  </a:lnTo>
                  <a:lnTo>
                    <a:pt x="310" y="563"/>
                  </a:lnTo>
                  <a:lnTo>
                    <a:pt x="312" y="563"/>
                  </a:lnTo>
                  <a:lnTo>
                    <a:pt x="315" y="563"/>
                  </a:lnTo>
                  <a:lnTo>
                    <a:pt x="316" y="566"/>
                  </a:lnTo>
                  <a:lnTo>
                    <a:pt x="318" y="567"/>
                  </a:lnTo>
                  <a:lnTo>
                    <a:pt x="322" y="570"/>
                  </a:lnTo>
                  <a:lnTo>
                    <a:pt x="322" y="569"/>
                  </a:lnTo>
                  <a:lnTo>
                    <a:pt x="318" y="564"/>
                  </a:lnTo>
                  <a:lnTo>
                    <a:pt x="318" y="564"/>
                  </a:lnTo>
                  <a:lnTo>
                    <a:pt x="316" y="561"/>
                  </a:lnTo>
                  <a:lnTo>
                    <a:pt x="316" y="560"/>
                  </a:lnTo>
                  <a:lnTo>
                    <a:pt x="318" y="558"/>
                  </a:lnTo>
                  <a:lnTo>
                    <a:pt x="321" y="557"/>
                  </a:lnTo>
                  <a:lnTo>
                    <a:pt x="322" y="557"/>
                  </a:lnTo>
                  <a:lnTo>
                    <a:pt x="322" y="555"/>
                  </a:lnTo>
                  <a:lnTo>
                    <a:pt x="321" y="552"/>
                  </a:lnTo>
                  <a:lnTo>
                    <a:pt x="319" y="552"/>
                  </a:lnTo>
                  <a:lnTo>
                    <a:pt x="319" y="552"/>
                  </a:lnTo>
                  <a:lnTo>
                    <a:pt x="319" y="552"/>
                  </a:lnTo>
                  <a:lnTo>
                    <a:pt x="319" y="549"/>
                  </a:lnTo>
                  <a:lnTo>
                    <a:pt x="321" y="549"/>
                  </a:lnTo>
                  <a:lnTo>
                    <a:pt x="322" y="549"/>
                  </a:lnTo>
                  <a:lnTo>
                    <a:pt x="324" y="547"/>
                  </a:lnTo>
                  <a:lnTo>
                    <a:pt x="328" y="549"/>
                  </a:lnTo>
                  <a:lnTo>
                    <a:pt x="328" y="549"/>
                  </a:lnTo>
                  <a:lnTo>
                    <a:pt x="327" y="552"/>
                  </a:lnTo>
                  <a:lnTo>
                    <a:pt x="327" y="552"/>
                  </a:lnTo>
                  <a:lnTo>
                    <a:pt x="328" y="552"/>
                  </a:lnTo>
                  <a:lnTo>
                    <a:pt x="330" y="549"/>
                  </a:lnTo>
                  <a:lnTo>
                    <a:pt x="333" y="549"/>
                  </a:lnTo>
                  <a:lnTo>
                    <a:pt x="335" y="549"/>
                  </a:lnTo>
                  <a:lnTo>
                    <a:pt x="335" y="549"/>
                  </a:lnTo>
                  <a:lnTo>
                    <a:pt x="336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9" y="555"/>
                  </a:lnTo>
                  <a:lnTo>
                    <a:pt x="339" y="555"/>
                  </a:lnTo>
                  <a:lnTo>
                    <a:pt x="339" y="552"/>
                  </a:lnTo>
                  <a:lnTo>
                    <a:pt x="341" y="552"/>
                  </a:lnTo>
                  <a:lnTo>
                    <a:pt x="344" y="552"/>
                  </a:lnTo>
                  <a:lnTo>
                    <a:pt x="347" y="552"/>
                  </a:lnTo>
                  <a:lnTo>
                    <a:pt x="347" y="552"/>
                  </a:lnTo>
                  <a:lnTo>
                    <a:pt x="348" y="552"/>
                  </a:lnTo>
                  <a:lnTo>
                    <a:pt x="347" y="549"/>
                  </a:lnTo>
                  <a:lnTo>
                    <a:pt x="347" y="549"/>
                  </a:lnTo>
                  <a:lnTo>
                    <a:pt x="348" y="549"/>
                  </a:lnTo>
                  <a:lnTo>
                    <a:pt x="348" y="547"/>
                  </a:lnTo>
                  <a:lnTo>
                    <a:pt x="350" y="546"/>
                  </a:lnTo>
                  <a:lnTo>
                    <a:pt x="353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6" y="543"/>
                  </a:lnTo>
                  <a:lnTo>
                    <a:pt x="354" y="541"/>
                  </a:lnTo>
                  <a:lnTo>
                    <a:pt x="354" y="541"/>
                  </a:lnTo>
                  <a:lnTo>
                    <a:pt x="353" y="541"/>
                  </a:lnTo>
                  <a:lnTo>
                    <a:pt x="354" y="540"/>
                  </a:lnTo>
                  <a:lnTo>
                    <a:pt x="357" y="538"/>
                  </a:lnTo>
                  <a:lnTo>
                    <a:pt x="356" y="537"/>
                  </a:lnTo>
                  <a:lnTo>
                    <a:pt x="354" y="537"/>
                  </a:lnTo>
                  <a:lnTo>
                    <a:pt x="354" y="537"/>
                  </a:lnTo>
                  <a:lnTo>
                    <a:pt x="351" y="538"/>
                  </a:lnTo>
                  <a:lnTo>
                    <a:pt x="350" y="540"/>
                  </a:lnTo>
                  <a:lnTo>
                    <a:pt x="351" y="541"/>
                  </a:lnTo>
                  <a:lnTo>
                    <a:pt x="351" y="543"/>
                  </a:lnTo>
                  <a:lnTo>
                    <a:pt x="350" y="544"/>
                  </a:lnTo>
                  <a:lnTo>
                    <a:pt x="344" y="549"/>
                  </a:lnTo>
                  <a:lnTo>
                    <a:pt x="339" y="552"/>
                  </a:lnTo>
                  <a:lnTo>
                    <a:pt x="338" y="552"/>
                  </a:lnTo>
                  <a:lnTo>
                    <a:pt x="338" y="549"/>
                  </a:lnTo>
                  <a:lnTo>
                    <a:pt x="336" y="549"/>
                  </a:lnTo>
                  <a:lnTo>
                    <a:pt x="336" y="546"/>
                  </a:lnTo>
                  <a:lnTo>
                    <a:pt x="335" y="546"/>
                  </a:lnTo>
                  <a:lnTo>
                    <a:pt x="333" y="547"/>
                  </a:lnTo>
                  <a:lnTo>
                    <a:pt x="333" y="546"/>
                  </a:lnTo>
                  <a:lnTo>
                    <a:pt x="335" y="544"/>
                  </a:lnTo>
                  <a:lnTo>
                    <a:pt x="335" y="541"/>
                  </a:lnTo>
                  <a:lnTo>
                    <a:pt x="338" y="540"/>
                  </a:lnTo>
                  <a:lnTo>
                    <a:pt x="338" y="538"/>
                  </a:lnTo>
                  <a:lnTo>
                    <a:pt x="339" y="535"/>
                  </a:lnTo>
                  <a:lnTo>
                    <a:pt x="342" y="534"/>
                  </a:lnTo>
                  <a:lnTo>
                    <a:pt x="345" y="526"/>
                  </a:lnTo>
                  <a:lnTo>
                    <a:pt x="348" y="525"/>
                  </a:lnTo>
                  <a:lnTo>
                    <a:pt x="350" y="522"/>
                  </a:lnTo>
                  <a:lnTo>
                    <a:pt x="353" y="520"/>
                  </a:lnTo>
                  <a:lnTo>
                    <a:pt x="354" y="517"/>
                  </a:lnTo>
                  <a:lnTo>
                    <a:pt x="356" y="517"/>
                  </a:lnTo>
                  <a:lnTo>
                    <a:pt x="357" y="517"/>
                  </a:lnTo>
                  <a:lnTo>
                    <a:pt x="359" y="515"/>
                  </a:lnTo>
                  <a:lnTo>
                    <a:pt x="357" y="515"/>
                  </a:lnTo>
                  <a:lnTo>
                    <a:pt x="356" y="515"/>
                  </a:lnTo>
                  <a:lnTo>
                    <a:pt x="354" y="517"/>
                  </a:lnTo>
                  <a:lnTo>
                    <a:pt x="354" y="514"/>
                  </a:lnTo>
                  <a:lnTo>
                    <a:pt x="356" y="512"/>
                  </a:lnTo>
                  <a:lnTo>
                    <a:pt x="357" y="511"/>
                  </a:lnTo>
                  <a:lnTo>
                    <a:pt x="365" y="505"/>
                  </a:lnTo>
                  <a:lnTo>
                    <a:pt x="366" y="505"/>
                  </a:lnTo>
                  <a:lnTo>
                    <a:pt x="366" y="506"/>
                  </a:lnTo>
                  <a:lnTo>
                    <a:pt x="369" y="506"/>
                  </a:lnTo>
                  <a:lnTo>
                    <a:pt x="372" y="503"/>
                  </a:lnTo>
                  <a:lnTo>
                    <a:pt x="374" y="500"/>
                  </a:lnTo>
                  <a:lnTo>
                    <a:pt x="374" y="500"/>
                  </a:lnTo>
                  <a:lnTo>
                    <a:pt x="372" y="502"/>
                  </a:lnTo>
                  <a:lnTo>
                    <a:pt x="369" y="503"/>
                  </a:lnTo>
                  <a:lnTo>
                    <a:pt x="368" y="505"/>
                  </a:lnTo>
                  <a:lnTo>
                    <a:pt x="368" y="503"/>
                  </a:lnTo>
                  <a:lnTo>
                    <a:pt x="368" y="503"/>
                  </a:lnTo>
                  <a:lnTo>
                    <a:pt x="366" y="502"/>
                  </a:lnTo>
                  <a:lnTo>
                    <a:pt x="366" y="502"/>
                  </a:lnTo>
                  <a:lnTo>
                    <a:pt x="365" y="502"/>
                  </a:lnTo>
                  <a:lnTo>
                    <a:pt x="365" y="499"/>
                  </a:lnTo>
                  <a:lnTo>
                    <a:pt x="366" y="496"/>
                  </a:lnTo>
                  <a:lnTo>
                    <a:pt x="366" y="493"/>
                  </a:lnTo>
                  <a:lnTo>
                    <a:pt x="368" y="491"/>
                  </a:lnTo>
                  <a:lnTo>
                    <a:pt x="371" y="485"/>
                  </a:lnTo>
                  <a:lnTo>
                    <a:pt x="371" y="484"/>
                  </a:lnTo>
                  <a:lnTo>
                    <a:pt x="374" y="482"/>
                  </a:lnTo>
                  <a:lnTo>
                    <a:pt x="376" y="482"/>
                  </a:lnTo>
                  <a:lnTo>
                    <a:pt x="376" y="482"/>
                  </a:lnTo>
                  <a:lnTo>
                    <a:pt x="376" y="479"/>
                  </a:lnTo>
                  <a:lnTo>
                    <a:pt x="372" y="477"/>
                  </a:lnTo>
                  <a:lnTo>
                    <a:pt x="372" y="477"/>
                  </a:lnTo>
                  <a:lnTo>
                    <a:pt x="380" y="474"/>
                  </a:lnTo>
                  <a:lnTo>
                    <a:pt x="383" y="474"/>
                  </a:lnTo>
                  <a:lnTo>
                    <a:pt x="385" y="473"/>
                  </a:lnTo>
                  <a:lnTo>
                    <a:pt x="386" y="473"/>
                  </a:lnTo>
                  <a:lnTo>
                    <a:pt x="388" y="471"/>
                  </a:lnTo>
                  <a:lnTo>
                    <a:pt x="388" y="470"/>
                  </a:lnTo>
                  <a:lnTo>
                    <a:pt x="383" y="471"/>
                  </a:lnTo>
                  <a:lnTo>
                    <a:pt x="382" y="473"/>
                  </a:lnTo>
                  <a:lnTo>
                    <a:pt x="380" y="473"/>
                  </a:lnTo>
                  <a:lnTo>
                    <a:pt x="380" y="473"/>
                  </a:lnTo>
                  <a:lnTo>
                    <a:pt x="377" y="473"/>
                  </a:lnTo>
                  <a:lnTo>
                    <a:pt x="377" y="467"/>
                  </a:lnTo>
                  <a:lnTo>
                    <a:pt x="377" y="464"/>
                  </a:lnTo>
                  <a:lnTo>
                    <a:pt x="379" y="464"/>
                  </a:lnTo>
                  <a:lnTo>
                    <a:pt x="379" y="461"/>
                  </a:lnTo>
                  <a:lnTo>
                    <a:pt x="380" y="459"/>
                  </a:lnTo>
                  <a:lnTo>
                    <a:pt x="382" y="458"/>
                  </a:lnTo>
                  <a:lnTo>
                    <a:pt x="382" y="458"/>
                  </a:lnTo>
                  <a:lnTo>
                    <a:pt x="383" y="456"/>
                  </a:lnTo>
                  <a:lnTo>
                    <a:pt x="385" y="456"/>
                  </a:lnTo>
                  <a:lnTo>
                    <a:pt x="388" y="456"/>
                  </a:lnTo>
                  <a:lnTo>
                    <a:pt x="386" y="455"/>
                  </a:lnTo>
                  <a:lnTo>
                    <a:pt x="385" y="453"/>
                  </a:lnTo>
                  <a:lnTo>
                    <a:pt x="383" y="452"/>
                  </a:lnTo>
                  <a:lnTo>
                    <a:pt x="385" y="452"/>
                  </a:lnTo>
                  <a:lnTo>
                    <a:pt x="386" y="450"/>
                  </a:lnTo>
                  <a:lnTo>
                    <a:pt x="386" y="450"/>
                  </a:lnTo>
                  <a:lnTo>
                    <a:pt x="388" y="447"/>
                  </a:lnTo>
                  <a:lnTo>
                    <a:pt x="389" y="446"/>
                  </a:lnTo>
                  <a:lnTo>
                    <a:pt x="391" y="446"/>
                  </a:lnTo>
                  <a:lnTo>
                    <a:pt x="392" y="444"/>
                  </a:lnTo>
                  <a:lnTo>
                    <a:pt x="394" y="444"/>
                  </a:lnTo>
                  <a:lnTo>
                    <a:pt x="395" y="444"/>
                  </a:lnTo>
                  <a:lnTo>
                    <a:pt x="397" y="442"/>
                  </a:lnTo>
                  <a:lnTo>
                    <a:pt x="406" y="442"/>
                  </a:lnTo>
                  <a:lnTo>
                    <a:pt x="406" y="441"/>
                  </a:lnTo>
                  <a:lnTo>
                    <a:pt x="404" y="441"/>
                  </a:lnTo>
                  <a:lnTo>
                    <a:pt x="398" y="441"/>
                  </a:lnTo>
                  <a:lnTo>
                    <a:pt x="395" y="441"/>
                  </a:lnTo>
                  <a:lnTo>
                    <a:pt x="394" y="441"/>
                  </a:lnTo>
                  <a:lnTo>
                    <a:pt x="394" y="441"/>
                  </a:lnTo>
                  <a:lnTo>
                    <a:pt x="394" y="439"/>
                  </a:lnTo>
                  <a:lnTo>
                    <a:pt x="394" y="438"/>
                  </a:lnTo>
                  <a:lnTo>
                    <a:pt x="395" y="436"/>
                  </a:lnTo>
                  <a:lnTo>
                    <a:pt x="397" y="433"/>
                  </a:lnTo>
                  <a:lnTo>
                    <a:pt x="400" y="430"/>
                  </a:lnTo>
                  <a:lnTo>
                    <a:pt x="401" y="432"/>
                  </a:lnTo>
                  <a:lnTo>
                    <a:pt x="403" y="433"/>
                  </a:lnTo>
                  <a:lnTo>
                    <a:pt x="404" y="433"/>
                  </a:lnTo>
                  <a:lnTo>
                    <a:pt x="406" y="435"/>
                  </a:lnTo>
                  <a:lnTo>
                    <a:pt x="407" y="438"/>
                  </a:lnTo>
                  <a:lnTo>
                    <a:pt x="407" y="438"/>
                  </a:lnTo>
                  <a:lnTo>
                    <a:pt x="407" y="435"/>
                  </a:lnTo>
                  <a:lnTo>
                    <a:pt x="409" y="432"/>
                  </a:lnTo>
                  <a:lnTo>
                    <a:pt x="407" y="432"/>
                  </a:lnTo>
                  <a:lnTo>
                    <a:pt x="406" y="433"/>
                  </a:lnTo>
                  <a:lnTo>
                    <a:pt x="404" y="432"/>
                  </a:lnTo>
                  <a:lnTo>
                    <a:pt x="403" y="430"/>
                  </a:lnTo>
                  <a:lnTo>
                    <a:pt x="403" y="429"/>
                  </a:lnTo>
                  <a:lnTo>
                    <a:pt x="403" y="427"/>
                  </a:lnTo>
                  <a:lnTo>
                    <a:pt x="404" y="426"/>
                  </a:lnTo>
                  <a:lnTo>
                    <a:pt x="404" y="424"/>
                  </a:lnTo>
                  <a:lnTo>
                    <a:pt x="400" y="427"/>
                  </a:lnTo>
                  <a:lnTo>
                    <a:pt x="398" y="427"/>
                  </a:lnTo>
                  <a:lnTo>
                    <a:pt x="397" y="427"/>
                  </a:lnTo>
                  <a:lnTo>
                    <a:pt x="398" y="426"/>
                  </a:lnTo>
                  <a:lnTo>
                    <a:pt x="398" y="423"/>
                  </a:lnTo>
                  <a:lnTo>
                    <a:pt x="401" y="418"/>
                  </a:lnTo>
                  <a:lnTo>
                    <a:pt x="401" y="418"/>
                  </a:lnTo>
                  <a:lnTo>
                    <a:pt x="403" y="418"/>
                  </a:lnTo>
                  <a:lnTo>
                    <a:pt x="404" y="420"/>
                  </a:lnTo>
                  <a:lnTo>
                    <a:pt x="406" y="420"/>
                  </a:lnTo>
                  <a:lnTo>
                    <a:pt x="407" y="418"/>
                  </a:lnTo>
                  <a:lnTo>
                    <a:pt x="407" y="418"/>
                  </a:lnTo>
                  <a:lnTo>
                    <a:pt x="404" y="417"/>
                  </a:lnTo>
                  <a:lnTo>
                    <a:pt x="404" y="415"/>
                  </a:lnTo>
                  <a:lnTo>
                    <a:pt x="404" y="415"/>
                  </a:lnTo>
                  <a:lnTo>
                    <a:pt x="406" y="414"/>
                  </a:lnTo>
                  <a:lnTo>
                    <a:pt x="407" y="412"/>
                  </a:lnTo>
                  <a:lnTo>
                    <a:pt x="410" y="411"/>
                  </a:lnTo>
                  <a:lnTo>
                    <a:pt x="412" y="409"/>
                  </a:lnTo>
                  <a:lnTo>
                    <a:pt x="414" y="411"/>
                  </a:lnTo>
                  <a:lnTo>
                    <a:pt x="414" y="411"/>
                  </a:lnTo>
                  <a:lnTo>
                    <a:pt x="414" y="417"/>
                  </a:lnTo>
                  <a:lnTo>
                    <a:pt x="415" y="421"/>
                  </a:lnTo>
                  <a:lnTo>
                    <a:pt x="417" y="421"/>
                  </a:lnTo>
                  <a:lnTo>
                    <a:pt x="415" y="417"/>
                  </a:lnTo>
                  <a:lnTo>
                    <a:pt x="417" y="417"/>
                  </a:lnTo>
                  <a:lnTo>
                    <a:pt x="417" y="415"/>
                  </a:lnTo>
                  <a:lnTo>
                    <a:pt x="417" y="414"/>
                  </a:lnTo>
                  <a:lnTo>
                    <a:pt x="417" y="414"/>
                  </a:lnTo>
                  <a:lnTo>
                    <a:pt x="415" y="412"/>
                  </a:lnTo>
                  <a:lnTo>
                    <a:pt x="415" y="407"/>
                  </a:lnTo>
                  <a:lnTo>
                    <a:pt x="415" y="406"/>
                  </a:lnTo>
                  <a:lnTo>
                    <a:pt x="417" y="404"/>
                  </a:lnTo>
                  <a:lnTo>
                    <a:pt x="420" y="403"/>
                  </a:lnTo>
                  <a:lnTo>
                    <a:pt x="423" y="406"/>
                  </a:lnTo>
                  <a:lnTo>
                    <a:pt x="424" y="406"/>
                  </a:lnTo>
                  <a:lnTo>
                    <a:pt x="426" y="404"/>
                  </a:lnTo>
                  <a:lnTo>
                    <a:pt x="429" y="403"/>
                  </a:lnTo>
                  <a:lnTo>
                    <a:pt x="430" y="403"/>
                  </a:lnTo>
                  <a:lnTo>
                    <a:pt x="432" y="403"/>
                  </a:lnTo>
                  <a:lnTo>
                    <a:pt x="432" y="403"/>
                  </a:lnTo>
                  <a:lnTo>
                    <a:pt x="430" y="401"/>
                  </a:lnTo>
                  <a:lnTo>
                    <a:pt x="430" y="401"/>
                  </a:lnTo>
                  <a:lnTo>
                    <a:pt x="430" y="401"/>
                  </a:lnTo>
                  <a:lnTo>
                    <a:pt x="427" y="401"/>
                  </a:lnTo>
                  <a:lnTo>
                    <a:pt x="420" y="401"/>
                  </a:lnTo>
                  <a:lnTo>
                    <a:pt x="418" y="401"/>
                  </a:lnTo>
                  <a:lnTo>
                    <a:pt x="418" y="400"/>
                  </a:lnTo>
                  <a:lnTo>
                    <a:pt x="420" y="397"/>
                  </a:lnTo>
                  <a:lnTo>
                    <a:pt x="420" y="397"/>
                  </a:lnTo>
                  <a:lnTo>
                    <a:pt x="423" y="394"/>
                  </a:lnTo>
                  <a:lnTo>
                    <a:pt x="426" y="394"/>
                  </a:lnTo>
                  <a:lnTo>
                    <a:pt x="429" y="391"/>
                  </a:lnTo>
                  <a:lnTo>
                    <a:pt x="430" y="388"/>
                  </a:lnTo>
                  <a:lnTo>
                    <a:pt x="432" y="383"/>
                  </a:lnTo>
                  <a:lnTo>
                    <a:pt x="433" y="380"/>
                  </a:lnTo>
                  <a:lnTo>
                    <a:pt x="438" y="379"/>
                  </a:lnTo>
                  <a:lnTo>
                    <a:pt x="438" y="377"/>
                  </a:lnTo>
                  <a:lnTo>
                    <a:pt x="438" y="376"/>
                  </a:lnTo>
                  <a:lnTo>
                    <a:pt x="438" y="373"/>
                  </a:lnTo>
                  <a:lnTo>
                    <a:pt x="439" y="368"/>
                  </a:lnTo>
                  <a:lnTo>
                    <a:pt x="439" y="368"/>
                  </a:lnTo>
                  <a:lnTo>
                    <a:pt x="441" y="366"/>
                  </a:lnTo>
                  <a:lnTo>
                    <a:pt x="441" y="368"/>
                  </a:lnTo>
                  <a:lnTo>
                    <a:pt x="442" y="371"/>
                  </a:lnTo>
                  <a:lnTo>
                    <a:pt x="445" y="373"/>
                  </a:lnTo>
                  <a:lnTo>
                    <a:pt x="447" y="373"/>
                  </a:lnTo>
                  <a:lnTo>
                    <a:pt x="448" y="373"/>
                  </a:lnTo>
                  <a:lnTo>
                    <a:pt x="445" y="371"/>
                  </a:lnTo>
                  <a:lnTo>
                    <a:pt x="444" y="368"/>
                  </a:lnTo>
                  <a:lnTo>
                    <a:pt x="444" y="366"/>
                  </a:lnTo>
                  <a:lnTo>
                    <a:pt x="445" y="365"/>
                  </a:lnTo>
                  <a:lnTo>
                    <a:pt x="447" y="365"/>
                  </a:lnTo>
                  <a:lnTo>
                    <a:pt x="447" y="365"/>
                  </a:lnTo>
                  <a:lnTo>
                    <a:pt x="448" y="363"/>
                  </a:lnTo>
                  <a:lnTo>
                    <a:pt x="450" y="363"/>
                  </a:lnTo>
                  <a:lnTo>
                    <a:pt x="450" y="362"/>
                  </a:lnTo>
                  <a:lnTo>
                    <a:pt x="450" y="360"/>
                  </a:lnTo>
                  <a:lnTo>
                    <a:pt x="453" y="357"/>
                  </a:lnTo>
                  <a:lnTo>
                    <a:pt x="459" y="356"/>
                  </a:lnTo>
                  <a:lnTo>
                    <a:pt x="459" y="356"/>
                  </a:lnTo>
                  <a:lnTo>
                    <a:pt x="459" y="362"/>
                  </a:lnTo>
                  <a:lnTo>
                    <a:pt x="459" y="366"/>
                  </a:lnTo>
                  <a:lnTo>
                    <a:pt x="459" y="369"/>
                  </a:lnTo>
                  <a:lnTo>
                    <a:pt x="459" y="366"/>
                  </a:lnTo>
                  <a:lnTo>
                    <a:pt x="459" y="359"/>
                  </a:lnTo>
                  <a:lnTo>
                    <a:pt x="462" y="354"/>
                  </a:lnTo>
                  <a:lnTo>
                    <a:pt x="462" y="353"/>
                  </a:lnTo>
                  <a:lnTo>
                    <a:pt x="465" y="353"/>
                  </a:lnTo>
                  <a:lnTo>
                    <a:pt x="465" y="351"/>
                  </a:lnTo>
                  <a:lnTo>
                    <a:pt x="465" y="350"/>
                  </a:lnTo>
                  <a:lnTo>
                    <a:pt x="465" y="351"/>
                  </a:lnTo>
                  <a:lnTo>
                    <a:pt x="468" y="353"/>
                  </a:lnTo>
                  <a:lnTo>
                    <a:pt x="465" y="360"/>
                  </a:lnTo>
                  <a:lnTo>
                    <a:pt x="465" y="362"/>
                  </a:lnTo>
                  <a:lnTo>
                    <a:pt x="465" y="365"/>
                  </a:lnTo>
                  <a:lnTo>
                    <a:pt x="462" y="371"/>
                  </a:lnTo>
                  <a:lnTo>
                    <a:pt x="462" y="373"/>
                  </a:lnTo>
                  <a:lnTo>
                    <a:pt x="462" y="371"/>
                  </a:lnTo>
                  <a:lnTo>
                    <a:pt x="465" y="371"/>
                  </a:lnTo>
                  <a:lnTo>
                    <a:pt x="468" y="365"/>
                  </a:lnTo>
                  <a:lnTo>
                    <a:pt x="471" y="365"/>
                  </a:lnTo>
                  <a:lnTo>
                    <a:pt x="471" y="365"/>
                  </a:lnTo>
                  <a:lnTo>
                    <a:pt x="471" y="363"/>
                  </a:lnTo>
                  <a:lnTo>
                    <a:pt x="468" y="362"/>
                  </a:lnTo>
                  <a:lnTo>
                    <a:pt x="468" y="359"/>
                  </a:lnTo>
                  <a:lnTo>
                    <a:pt x="468" y="354"/>
                  </a:lnTo>
                  <a:lnTo>
                    <a:pt x="471" y="351"/>
                  </a:lnTo>
                  <a:lnTo>
                    <a:pt x="471" y="351"/>
                  </a:lnTo>
                  <a:lnTo>
                    <a:pt x="474" y="351"/>
                  </a:lnTo>
                  <a:lnTo>
                    <a:pt x="474" y="353"/>
                  </a:lnTo>
                  <a:lnTo>
                    <a:pt x="477" y="353"/>
                  </a:lnTo>
                  <a:lnTo>
                    <a:pt x="477" y="348"/>
                  </a:lnTo>
                  <a:lnTo>
                    <a:pt x="480" y="348"/>
                  </a:lnTo>
                  <a:lnTo>
                    <a:pt x="481" y="351"/>
                  </a:lnTo>
                  <a:lnTo>
                    <a:pt x="484" y="353"/>
                  </a:lnTo>
                  <a:lnTo>
                    <a:pt x="486" y="356"/>
                  </a:lnTo>
                  <a:lnTo>
                    <a:pt x="486" y="354"/>
                  </a:lnTo>
                  <a:lnTo>
                    <a:pt x="486" y="348"/>
                  </a:lnTo>
                  <a:lnTo>
                    <a:pt x="484" y="347"/>
                  </a:lnTo>
                  <a:lnTo>
                    <a:pt x="483" y="345"/>
                  </a:lnTo>
                  <a:lnTo>
                    <a:pt x="480" y="342"/>
                  </a:lnTo>
                  <a:lnTo>
                    <a:pt x="477" y="341"/>
                  </a:lnTo>
                  <a:lnTo>
                    <a:pt x="477" y="341"/>
                  </a:lnTo>
                  <a:lnTo>
                    <a:pt x="481" y="339"/>
                  </a:lnTo>
                  <a:lnTo>
                    <a:pt x="484" y="341"/>
                  </a:lnTo>
                  <a:lnTo>
                    <a:pt x="487" y="338"/>
                  </a:lnTo>
                  <a:lnTo>
                    <a:pt x="487" y="339"/>
                  </a:lnTo>
                  <a:lnTo>
                    <a:pt x="489" y="338"/>
                  </a:lnTo>
                  <a:lnTo>
                    <a:pt x="490" y="339"/>
                  </a:lnTo>
                  <a:lnTo>
                    <a:pt x="492" y="339"/>
                  </a:lnTo>
                  <a:lnTo>
                    <a:pt x="492" y="336"/>
                  </a:lnTo>
                  <a:lnTo>
                    <a:pt x="495" y="335"/>
                  </a:lnTo>
                  <a:lnTo>
                    <a:pt x="498" y="336"/>
                  </a:lnTo>
                  <a:lnTo>
                    <a:pt x="498" y="338"/>
                  </a:lnTo>
                  <a:lnTo>
                    <a:pt x="499" y="341"/>
                  </a:lnTo>
                  <a:lnTo>
                    <a:pt x="499" y="345"/>
                  </a:lnTo>
                  <a:lnTo>
                    <a:pt x="501" y="347"/>
                  </a:lnTo>
                  <a:lnTo>
                    <a:pt x="502" y="348"/>
                  </a:lnTo>
                  <a:lnTo>
                    <a:pt x="504" y="350"/>
                  </a:lnTo>
                  <a:lnTo>
                    <a:pt x="504" y="348"/>
                  </a:lnTo>
                  <a:lnTo>
                    <a:pt x="502" y="347"/>
                  </a:lnTo>
                  <a:lnTo>
                    <a:pt x="502" y="345"/>
                  </a:lnTo>
                  <a:lnTo>
                    <a:pt x="502" y="341"/>
                  </a:lnTo>
                  <a:lnTo>
                    <a:pt x="504" y="339"/>
                  </a:lnTo>
                  <a:lnTo>
                    <a:pt x="507" y="335"/>
                  </a:lnTo>
                  <a:lnTo>
                    <a:pt x="510" y="331"/>
                  </a:lnTo>
                  <a:lnTo>
                    <a:pt x="511" y="331"/>
                  </a:lnTo>
                  <a:lnTo>
                    <a:pt x="514" y="324"/>
                  </a:lnTo>
                  <a:lnTo>
                    <a:pt x="516" y="322"/>
                  </a:lnTo>
                  <a:lnTo>
                    <a:pt x="516" y="322"/>
                  </a:lnTo>
                  <a:lnTo>
                    <a:pt x="516" y="321"/>
                  </a:lnTo>
                  <a:lnTo>
                    <a:pt x="514" y="321"/>
                  </a:lnTo>
                  <a:lnTo>
                    <a:pt x="514" y="318"/>
                  </a:lnTo>
                  <a:lnTo>
                    <a:pt x="516" y="316"/>
                  </a:lnTo>
                  <a:lnTo>
                    <a:pt x="519" y="312"/>
                  </a:lnTo>
                  <a:lnTo>
                    <a:pt x="520" y="312"/>
                  </a:lnTo>
                  <a:lnTo>
                    <a:pt x="522" y="313"/>
                  </a:lnTo>
                  <a:lnTo>
                    <a:pt x="523" y="315"/>
                  </a:lnTo>
                  <a:lnTo>
                    <a:pt x="525" y="316"/>
                  </a:lnTo>
                  <a:lnTo>
                    <a:pt x="526" y="318"/>
                  </a:lnTo>
                  <a:lnTo>
                    <a:pt x="528" y="318"/>
                  </a:lnTo>
                  <a:lnTo>
                    <a:pt x="528" y="316"/>
                  </a:lnTo>
                  <a:lnTo>
                    <a:pt x="528" y="315"/>
                  </a:lnTo>
                  <a:lnTo>
                    <a:pt x="532" y="315"/>
                  </a:lnTo>
                  <a:lnTo>
                    <a:pt x="532" y="316"/>
                  </a:lnTo>
                  <a:lnTo>
                    <a:pt x="533" y="316"/>
                  </a:lnTo>
                  <a:lnTo>
                    <a:pt x="533" y="318"/>
                  </a:lnTo>
                  <a:lnTo>
                    <a:pt x="533" y="318"/>
                  </a:lnTo>
                  <a:lnTo>
                    <a:pt x="532" y="319"/>
                  </a:lnTo>
                  <a:lnTo>
                    <a:pt x="530" y="324"/>
                  </a:lnTo>
                  <a:lnTo>
                    <a:pt x="526" y="328"/>
                  </a:lnTo>
                  <a:lnTo>
                    <a:pt x="526" y="330"/>
                  </a:lnTo>
                  <a:lnTo>
                    <a:pt x="525" y="336"/>
                  </a:lnTo>
                  <a:lnTo>
                    <a:pt x="523" y="341"/>
                  </a:lnTo>
                  <a:lnTo>
                    <a:pt x="523" y="344"/>
                  </a:lnTo>
                  <a:lnTo>
                    <a:pt x="523" y="345"/>
                  </a:lnTo>
                  <a:lnTo>
                    <a:pt x="526" y="344"/>
                  </a:lnTo>
                  <a:lnTo>
                    <a:pt x="528" y="341"/>
                  </a:lnTo>
                  <a:lnTo>
                    <a:pt x="530" y="336"/>
                  </a:lnTo>
                  <a:lnTo>
                    <a:pt x="536" y="325"/>
                  </a:lnTo>
                  <a:lnTo>
                    <a:pt x="539" y="319"/>
                  </a:lnTo>
                  <a:lnTo>
                    <a:pt x="542" y="315"/>
                  </a:lnTo>
                  <a:lnTo>
                    <a:pt x="544" y="313"/>
                  </a:lnTo>
                  <a:lnTo>
                    <a:pt x="545" y="318"/>
                  </a:lnTo>
                  <a:lnTo>
                    <a:pt x="544" y="321"/>
                  </a:lnTo>
                  <a:lnTo>
                    <a:pt x="544" y="324"/>
                  </a:lnTo>
                  <a:lnTo>
                    <a:pt x="544" y="325"/>
                  </a:lnTo>
                  <a:lnTo>
                    <a:pt x="544" y="328"/>
                  </a:lnTo>
                  <a:lnTo>
                    <a:pt x="544" y="330"/>
                  </a:lnTo>
                  <a:lnTo>
                    <a:pt x="544" y="331"/>
                  </a:lnTo>
                  <a:lnTo>
                    <a:pt x="544" y="333"/>
                  </a:lnTo>
                  <a:lnTo>
                    <a:pt x="544" y="333"/>
                  </a:lnTo>
                  <a:lnTo>
                    <a:pt x="548" y="330"/>
                  </a:lnTo>
                  <a:lnTo>
                    <a:pt x="550" y="327"/>
                  </a:lnTo>
                  <a:lnTo>
                    <a:pt x="550" y="324"/>
                  </a:lnTo>
                  <a:lnTo>
                    <a:pt x="551" y="321"/>
                  </a:lnTo>
                  <a:lnTo>
                    <a:pt x="553" y="319"/>
                  </a:lnTo>
                  <a:lnTo>
                    <a:pt x="554" y="319"/>
                  </a:lnTo>
                  <a:lnTo>
                    <a:pt x="556" y="318"/>
                  </a:lnTo>
                  <a:lnTo>
                    <a:pt x="551" y="315"/>
                  </a:lnTo>
                  <a:lnTo>
                    <a:pt x="551" y="313"/>
                  </a:lnTo>
                  <a:lnTo>
                    <a:pt x="553" y="312"/>
                  </a:lnTo>
                  <a:lnTo>
                    <a:pt x="556" y="309"/>
                  </a:lnTo>
                  <a:lnTo>
                    <a:pt x="557" y="309"/>
                  </a:lnTo>
                  <a:lnTo>
                    <a:pt x="559" y="309"/>
                  </a:lnTo>
                  <a:lnTo>
                    <a:pt x="562" y="310"/>
                  </a:lnTo>
                  <a:lnTo>
                    <a:pt x="565" y="313"/>
                  </a:lnTo>
                  <a:lnTo>
                    <a:pt x="565" y="316"/>
                  </a:lnTo>
                  <a:lnTo>
                    <a:pt x="565" y="318"/>
                  </a:lnTo>
                  <a:lnTo>
                    <a:pt x="563" y="319"/>
                  </a:lnTo>
                  <a:lnTo>
                    <a:pt x="560" y="322"/>
                  </a:lnTo>
                  <a:lnTo>
                    <a:pt x="559" y="324"/>
                  </a:lnTo>
                  <a:lnTo>
                    <a:pt x="560" y="324"/>
                  </a:lnTo>
                  <a:lnTo>
                    <a:pt x="563" y="322"/>
                  </a:lnTo>
                  <a:lnTo>
                    <a:pt x="563" y="324"/>
                  </a:lnTo>
                  <a:lnTo>
                    <a:pt x="563" y="327"/>
                  </a:lnTo>
                  <a:lnTo>
                    <a:pt x="563" y="333"/>
                  </a:lnTo>
                  <a:lnTo>
                    <a:pt x="562" y="336"/>
                  </a:lnTo>
                  <a:lnTo>
                    <a:pt x="562" y="338"/>
                  </a:lnTo>
                  <a:lnTo>
                    <a:pt x="563" y="339"/>
                  </a:lnTo>
                  <a:lnTo>
                    <a:pt x="563" y="335"/>
                  </a:lnTo>
                  <a:lnTo>
                    <a:pt x="565" y="333"/>
                  </a:lnTo>
                  <a:lnTo>
                    <a:pt x="566" y="330"/>
                  </a:lnTo>
                  <a:lnTo>
                    <a:pt x="566" y="325"/>
                  </a:lnTo>
                  <a:lnTo>
                    <a:pt x="568" y="321"/>
                  </a:lnTo>
                  <a:lnTo>
                    <a:pt x="569" y="318"/>
                  </a:lnTo>
                  <a:lnTo>
                    <a:pt x="571" y="316"/>
                  </a:lnTo>
                  <a:lnTo>
                    <a:pt x="574" y="316"/>
                  </a:lnTo>
                  <a:lnTo>
                    <a:pt x="576" y="318"/>
                  </a:lnTo>
                  <a:lnTo>
                    <a:pt x="577" y="321"/>
                  </a:lnTo>
                  <a:lnTo>
                    <a:pt x="577" y="322"/>
                  </a:lnTo>
                  <a:lnTo>
                    <a:pt x="580" y="322"/>
                  </a:lnTo>
                  <a:lnTo>
                    <a:pt x="582" y="324"/>
                  </a:lnTo>
                  <a:lnTo>
                    <a:pt x="582" y="325"/>
                  </a:lnTo>
                  <a:lnTo>
                    <a:pt x="583" y="325"/>
                  </a:lnTo>
                  <a:lnTo>
                    <a:pt x="585" y="322"/>
                  </a:lnTo>
                  <a:lnTo>
                    <a:pt x="586" y="322"/>
                  </a:lnTo>
                  <a:lnTo>
                    <a:pt x="588" y="325"/>
                  </a:lnTo>
                  <a:lnTo>
                    <a:pt x="588" y="328"/>
                  </a:lnTo>
                  <a:lnTo>
                    <a:pt x="588" y="328"/>
                  </a:lnTo>
                  <a:lnTo>
                    <a:pt x="591" y="328"/>
                  </a:lnTo>
                  <a:lnTo>
                    <a:pt x="592" y="330"/>
                  </a:lnTo>
                  <a:lnTo>
                    <a:pt x="597" y="335"/>
                  </a:lnTo>
                  <a:lnTo>
                    <a:pt x="597" y="336"/>
                  </a:lnTo>
                  <a:lnTo>
                    <a:pt x="597" y="339"/>
                  </a:lnTo>
                  <a:lnTo>
                    <a:pt x="591" y="341"/>
                  </a:lnTo>
                  <a:lnTo>
                    <a:pt x="588" y="344"/>
                  </a:lnTo>
                  <a:lnTo>
                    <a:pt x="585" y="345"/>
                  </a:lnTo>
                  <a:lnTo>
                    <a:pt x="569" y="344"/>
                  </a:lnTo>
                  <a:lnTo>
                    <a:pt x="571" y="345"/>
                  </a:lnTo>
                  <a:lnTo>
                    <a:pt x="580" y="350"/>
                  </a:lnTo>
                  <a:lnTo>
                    <a:pt x="580" y="351"/>
                  </a:lnTo>
                  <a:lnTo>
                    <a:pt x="580" y="353"/>
                  </a:lnTo>
                  <a:lnTo>
                    <a:pt x="580" y="354"/>
                  </a:lnTo>
                  <a:lnTo>
                    <a:pt x="580" y="356"/>
                  </a:lnTo>
                  <a:lnTo>
                    <a:pt x="582" y="357"/>
                  </a:lnTo>
                  <a:lnTo>
                    <a:pt x="583" y="359"/>
                  </a:lnTo>
                  <a:lnTo>
                    <a:pt x="585" y="357"/>
                  </a:lnTo>
                  <a:lnTo>
                    <a:pt x="586" y="359"/>
                  </a:lnTo>
                  <a:lnTo>
                    <a:pt x="588" y="357"/>
                  </a:lnTo>
                  <a:lnTo>
                    <a:pt x="588" y="354"/>
                  </a:lnTo>
                  <a:lnTo>
                    <a:pt x="588" y="353"/>
                  </a:lnTo>
                  <a:lnTo>
                    <a:pt x="589" y="354"/>
                  </a:lnTo>
                  <a:lnTo>
                    <a:pt x="591" y="357"/>
                  </a:lnTo>
                  <a:lnTo>
                    <a:pt x="591" y="359"/>
                  </a:lnTo>
                  <a:lnTo>
                    <a:pt x="591" y="356"/>
                  </a:lnTo>
                  <a:lnTo>
                    <a:pt x="592" y="356"/>
                  </a:lnTo>
                  <a:lnTo>
                    <a:pt x="594" y="356"/>
                  </a:lnTo>
                  <a:lnTo>
                    <a:pt x="595" y="356"/>
                  </a:lnTo>
                  <a:lnTo>
                    <a:pt x="598" y="357"/>
                  </a:lnTo>
                  <a:lnTo>
                    <a:pt x="603" y="359"/>
                  </a:lnTo>
                  <a:lnTo>
                    <a:pt x="604" y="359"/>
                  </a:lnTo>
                  <a:lnTo>
                    <a:pt x="606" y="359"/>
                  </a:lnTo>
                  <a:lnTo>
                    <a:pt x="607" y="356"/>
                  </a:lnTo>
                  <a:lnTo>
                    <a:pt x="607" y="354"/>
                  </a:lnTo>
                  <a:lnTo>
                    <a:pt x="609" y="356"/>
                  </a:lnTo>
                  <a:lnTo>
                    <a:pt x="611" y="354"/>
                  </a:lnTo>
                  <a:lnTo>
                    <a:pt x="609" y="351"/>
                  </a:lnTo>
                  <a:lnTo>
                    <a:pt x="609" y="350"/>
                  </a:lnTo>
                  <a:lnTo>
                    <a:pt x="615" y="353"/>
                  </a:lnTo>
                  <a:lnTo>
                    <a:pt x="617" y="356"/>
                  </a:lnTo>
                  <a:lnTo>
                    <a:pt x="621" y="357"/>
                  </a:lnTo>
                  <a:lnTo>
                    <a:pt x="623" y="359"/>
                  </a:lnTo>
                  <a:lnTo>
                    <a:pt x="623" y="360"/>
                  </a:lnTo>
                  <a:lnTo>
                    <a:pt x="621" y="362"/>
                  </a:lnTo>
                  <a:lnTo>
                    <a:pt x="621" y="362"/>
                  </a:lnTo>
                  <a:lnTo>
                    <a:pt x="620" y="362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2" y="363"/>
                  </a:lnTo>
                  <a:lnTo>
                    <a:pt x="614" y="365"/>
                  </a:lnTo>
                  <a:lnTo>
                    <a:pt x="614" y="366"/>
                  </a:lnTo>
                  <a:lnTo>
                    <a:pt x="618" y="366"/>
                  </a:lnTo>
                  <a:lnTo>
                    <a:pt x="621" y="368"/>
                  </a:lnTo>
                  <a:lnTo>
                    <a:pt x="623" y="368"/>
                  </a:lnTo>
                  <a:lnTo>
                    <a:pt x="623" y="368"/>
                  </a:lnTo>
                  <a:lnTo>
                    <a:pt x="621" y="371"/>
                  </a:lnTo>
                  <a:lnTo>
                    <a:pt x="621" y="371"/>
                  </a:lnTo>
                  <a:lnTo>
                    <a:pt x="626" y="369"/>
                  </a:lnTo>
                  <a:lnTo>
                    <a:pt x="627" y="368"/>
                  </a:lnTo>
                  <a:lnTo>
                    <a:pt x="627" y="368"/>
                  </a:lnTo>
                  <a:lnTo>
                    <a:pt x="627" y="371"/>
                  </a:lnTo>
                  <a:lnTo>
                    <a:pt x="627" y="373"/>
                  </a:lnTo>
                  <a:lnTo>
                    <a:pt x="627" y="374"/>
                  </a:lnTo>
                  <a:lnTo>
                    <a:pt x="626" y="379"/>
                  </a:lnTo>
                  <a:lnTo>
                    <a:pt x="624" y="380"/>
                  </a:lnTo>
                  <a:lnTo>
                    <a:pt x="624" y="382"/>
                  </a:lnTo>
                  <a:lnTo>
                    <a:pt x="626" y="380"/>
                  </a:lnTo>
                  <a:lnTo>
                    <a:pt x="627" y="379"/>
                  </a:lnTo>
                  <a:lnTo>
                    <a:pt x="630" y="374"/>
                  </a:lnTo>
                  <a:lnTo>
                    <a:pt x="630" y="373"/>
                  </a:lnTo>
                  <a:lnTo>
                    <a:pt x="636" y="373"/>
                  </a:lnTo>
                  <a:lnTo>
                    <a:pt x="638" y="373"/>
                  </a:lnTo>
                  <a:lnTo>
                    <a:pt x="645" y="376"/>
                  </a:lnTo>
                  <a:lnTo>
                    <a:pt x="647" y="376"/>
                  </a:lnTo>
                  <a:lnTo>
                    <a:pt x="649" y="376"/>
                  </a:lnTo>
                  <a:lnTo>
                    <a:pt x="650" y="374"/>
                  </a:lnTo>
                  <a:lnTo>
                    <a:pt x="650" y="374"/>
                  </a:lnTo>
                  <a:lnTo>
                    <a:pt x="658" y="377"/>
                  </a:lnTo>
                  <a:lnTo>
                    <a:pt x="667" y="383"/>
                  </a:lnTo>
                  <a:lnTo>
                    <a:pt x="680" y="394"/>
                  </a:lnTo>
                  <a:lnTo>
                    <a:pt x="688" y="403"/>
                  </a:lnTo>
                  <a:lnTo>
                    <a:pt x="688" y="406"/>
                  </a:lnTo>
                  <a:lnTo>
                    <a:pt x="691" y="406"/>
                  </a:lnTo>
                  <a:lnTo>
                    <a:pt x="693" y="406"/>
                  </a:lnTo>
                  <a:lnTo>
                    <a:pt x="694" y="406"/>
                  </a:lnTo>
                  <a:lnTo>
                    <a:pt x="703" y="415"/>
                  </a:lnTo>
                  <a:lnTo>
                    <a:pt x="706" y="415"/>
                  </a:lnTo>
                  <a:lnTo>
                    <a:pt x="705" y="414"/>
                  </a:lnTo>
                  <a:lnTo>
                    <a:pt x="705" y="412"/>
                  </a:lnTo>
                  <a:lnTo>
                    <a:pt x="706" y="412"/>
                  </a:lnTo>
                  <a:lnTo>
                    <a:pt x="706" y="414"/>
                  </a:lnTo>
                  <a:lnTo>
                    <a:pt x="708" y="417"/>
                  </a:lnTo>
                  <a:lnTo>
                    <a:pt x="711" y="420"/>
                  </a:lnTo>
                  <a:lnTo>
                    <a:pt x="712" y="423"/>
                  </a:lnTo>
                  <a:lnTo>
                    <a:pt x="714" y="424"/>
                  </a:lnTo>
                  <a:lnTo>
                    <a:pt x="715" y="424"/>
                  </a:lnTo>
                  <a:lnTo>
                    <a:pt x="717" y="426"/>
                  </a:lnTo>
                  <a:lnTo>
                    <a:pt x="720" y="426"/>
                  </a:lnTo>
                  <a:lnTo>
                    <a:pt x="721" y="435"/>
                  </a:lnTo>
                  <a:lnTo>
                    <a:pt x="721" y="436"/>
                  </a:lnTo>
                  <a:lnTo>
                    <a:pt x="721" y="441"/>
                  </a:lnTo>
                  <a:lnTo>
                    <a:pt x="723" y="442"/>
                  </a:lnTo>
                  <a:lnTo>
                    <a:pt x="724" y="442"/>
                  </a:lnTo>
                  <a:lnTo>
                    <a:pt x="724" y="446"/>
                  </a:lnTo>
                  <a:lnTo>
                    <a:pt x="723" y="452"/>
                  </a:lnTo>
                  <a:lnTo>
                    <a:pt x="723" y="455"/>
                  </a:lnTo>
                  <a:lnTo>
                    <a:pt x="714" y="467"/>
                  </a:lnTo>
                  <a:lnTo>
                    <a:pt x="709" y="471"/>
                  </a:lnTo>
                  <a:lnTo>
                    <a:pt x="699" y="476"/>
                  </a:lnTo>
                  <a:lnTo>
                    <a:pt x="691" y="477"/>
                  </a:lnTo>
                  <a:lnTo>
                    <a:pt x="688" y="477"/>
                  </a:lnTo>
                  <a:lnTo>
                    <a:pt x="682" y="477"/>
                  </a:lnTo>
                  <a:lnTo>
                    <a:pt x="679" y="476"/>
                  </a:lnTo>
                  <a:lnTo>
                    <a:pt x="674" y="473"/>
                  </a:lnTo>
                  <a:lnTo>
                    <a:pt x="671" y="471"/>
                  </a:lnTo>
                  <a:lnTo>
                    <a:pt x="668" y="471"/>
                  </a:lnTo>
                  <a:lnTo>
                    <a:pt x="664" y="471"/>
                  </a:lnTo>
                  <a:lnTo>
                    <a:pt x="653" y="468"/>
                  </a:lnTo>
                  <a:lnTo>
                    <a:pt x="652" y="467"/>
                  </a:lnTo>
                  <a:lnTo>
                    <a:pt x="644" y="461"/>
                  </a:lnTo>
                  <a:lnTo>
                    <a:pt x="642" y="462"/>
                  </a:lnTo>
                  <a:lnTo>
                    <a:pt x="641" y="464"/>
                  </a:lnTo>
                  <a:lnTo>
                    <a:pt x="639" y="461"/>
                  </a:lnTo>
                  <a:lnTo>
                    <a:pt x="639" y="461"/>
                  </a:lnTo>
                  <a:lnTo>
                    <a:pt x="639" y="461"/>
                  </a:lnTo>
                  <a:lnTo>
                    <a:pt x="636" y="458"/>
                  </a:lnTo>
                  <a:lnTo>
                    <a:pt x="633" y="458"/>
                  </a:lnTo>
                  <a:lnTo>
                    <a:pt x="632" y="458"/>
                  </a:lnTo>
                  <a:lnTo>
                    <a:pt x="629" y="456"/>
                  </a:lnTo>
                  <a:lnTo>
                    <a:pt x="629" y="456"/>
                  </a:lnTo>
                  <a:lnTo>
                    <a:pt x="627" y="456"/>
                  </a:lnTo>
                  <a:lnTo>
                    <a:pt x="624" y="455"/>
                  </a:lnTo>
                  <a:lnTo>
                    <a:pt x="623" y="452"/>
                  </a:lnTo>
                  <a:lnTo>
                    <a:pt x="620" y="449"/>
                  </a:lnTo>
                  <a:lnTo>
                    <a:pt x="621" y="447"/>
                  </a:lnTo>
                  <a:lnTo>
                    <a:pt x="621" y="447"/>
                  </a:lnTo>
                  <a:lnTo>
                    <a:pt x="615" y="444"/>
                  </a:lnTo>
                  <a:lnTo>
                    <a:pt x="609" y="444"/>
                  </a:lnTo>
                  <a:lnTo>
                    <a:pt x="609" y="446"/>
                  </a:lnTo>
                  <a:lnTo>
                    <a:pt x="612" y="446"/>
                  </a:lnTo>
                  <a:lnTo>
                    <a:pt x="614" y="447"/>
                  </a:lnTo>
                  <a:lnTo>
                    <a:pt x="615" y="449"/>
                  </a:lnTo>
                  <a:lnTo>
                    <a:pt x="615" y="452"/>
                  </a:lnTo>
                  <a:lnTo>
                    <a:pt x="618" y="455"/>
                  </a:lnTo>
                  <a:lnTo>
                    <a:pt x="620" y="458"/>
                  </a:lnTo>
                  <a:lnTo>
                    <a:pt x="620" y="458"/>
                  </a:lnTo>
                  <a:lnTo>
                    <a:pt x="621" y="458"/>
                  </a:lnTo>
                  <a:lnTo>
                    <a:pt x="624" y="459"/>
                  </a:lnTo>
                  <a:lnTo>
                    <a:pt x="624" y="462"/>
                  </a:lnTo>
                  <a:lnTo>
                    <a:pt x="624" y="462"/>
                  </a:lnTo>
                  <a:lnTo>
                    <a:pt x="624" y="464"/>
                  </a:lnTo>
                  <a:lnTo>
                    <a:pt x="627" y="465"/>
                  </a:lnTo>
                  <a:lnTo>
                    <a:pt x="629" y="465"/>
                  </a:lnTo>
                  <a:lnTo>
                    <a:pt x="630" y="467"/>
                  </a:lnTo>
                  <a:lnTo>
                    <a:pt x="629" y="468"/>
                  </a:lnTo>
                  <a:lnTo>
                    <a:pt x="627" y="470"/>
                  </a:lnTo>
                  <a:lnTo>
                    <a:pt x="626" y="470"/>
                  </a:lnTo>
                  <a:lnTo>
                    <a:pt x="627" y="470"/>
                  </a:lnTo>
                  <a:lnTo>
                    <a:pt x="629" y="470"/>
                  </a:lnTo>
                  <a:lnTo>
                    <a:pt x="636" y="473"/>
                  </a:lnTo>
                  <a:lnTo>
                    <a:pt x="639" y="476"/>
                  </a:lnTo>
                  <a:lnTo>
                    <a:pt x="642" y="482"/>
                  </a:lnTo>
                  <a:lnTo>
                    <a:pt x="644" y="484"/>
                  </a:lnTo>
                  <a:lnTo>
                    <a:pt x="644" y="485"/>
                  </a:lnTo>
                  <a:lnTo>
                    <a:pt x="644" y="487"/>
                  </a:lnTo>
                  <a:lnTo>
                    <a:pt x="644" y="488"/>
                  </a:lnTo>
                  <a:lnTo>
                    <a:pt x="642" y="490"/>
                  </a:lnTo>
                  <a:lnTo>
                    <a:pt x="642" y="494"/>
                  </a:lnTo>
                  <a:lnTo>
                    <a:pt x="641" y="496"/>
                  </a:lnTo>
                  <a:lnTo>
                    <a:pt x="639" y="499"/>
                  </a:lnTo>
                  <a:lnTo>
                    <a:pt x="641" y="502"/>
                  </a:lnTo>
                  <a:lnTo>
                    <a:pt x="642" y="505"/>
                  </a:lnTo>
                  <a:lnTo>
                    <a:pt x="644" y="509"/>
                  </a:lnTo>
                  <a:lnTo>
                    <a:pt x="644" y="512"/>
                  </a:lnTo>
                  <a:lnTo>
                    <a:pt x="644" y="515"/>
                  </a:lnTo>
                  <a:lnTo>
                    <a:pt x="645" y="517"/>
                  </a:lnTo>
                  <a:lnTo>
                    <a:pt x="645" y="517"/>
                  </a:lnTo>
                  <a:lnTo>
                    <a:pt x="645" y="517"/>
                  </a:lnTo>
                  <a:lnTo>
                    <a:pt x="645" y="522"/>
                  </a:lnTo>
                  <a:lnTo>
                    <a:pt x="647" y="526"/>
                  </a:lnTo>
                  <a:lnTo>
                    <a:pt x="650" y="528"/>
                  </a:lnTo>
                  <a:lnTo>
                    <a:pt x="652" y="528"/>
                  </a:lnTo>
                  <a:lnTo>
                    <a:pt x="655" y="528"/>
                  </a:lnTo>
                  <a:lnTo>
                    <a:pt x="656" y="529"/>
                  </a:lnTo>
                  <a:lnTo>
                    <a:pt x="661" y="532"/>
                  </a:lnTo>
                  <a:lnTo>
                    <a:pt x="662" y="537"/>
                  </a:lnTo>
                  <a:lnTo>
                    <a:pt x="664" y="538"/>
                  </a:lnTo>
                  <a:lnTo>
                    <a:pt x="668" y="540"/>
                  </a:lnTo>
                  <a:lnTo>
                    <a:pt x="671" y="541"/>
                  </a:lnTo>
                  <a:lnTo>
                    <a:pt x="676" y="543"/>
                  </a:lnTo>
                  <a:lnTo>
                    <a:pt x="676" y="543"/>
                  </a:lnTo>
                  <a:lnTo>
                    <a:pt x="679" y="541"/>
                  </a:lnTo>
                  <a:lnTo>
                    <a:pt x="683" y="540"/>
                  </a:lnTo>
                  <a:lnTo>
                    <a:pt x="683" y="537"/>
                  </a:lnTo>
                  <a:lnTo>
                    <a:pt x="683" y="535"/>
                  </a:lnTo>
                  <a:lnTo>
                    <a:pt x="683" y="532"/>
                  </a:lnTo>
                  <a:lnTo>
                    <a:pt x="683" y="529"/>
                  </a:lnTo>
                  <a:lnTo>
                    <a:pt x="682" y="528"/>
                  </a:lnTo>
                  <a:lnTo>
                    <a:pt x="680" y="528"/>
                  </a:lnTo>
                  <a:lnTo>
                    <a:pt x="676" y="528"/>
                  </a:lnTo>
                  <a:lnTo>
                    <a:pt x="674" y="528"/>
                  </a:lnTo>
                  <a:lnTo>
                    <a:pt x="673" y="526"/>
                  </a:lnTo>
                  <a:lnTo>
                    <a:pt x="671" y="525"/>
                  </a:lnTo>
                  <a:lnTo>
                    <a:pt x="668" y="517"/>
                  </a:lnTo>
                  <a:lnTo>
                    <a:pt x="667" y="517"/>
                  </a:lnTo>
                  <a:lnTo>
                    <a:pt x="665" y="515"/>
                  </a:lnTo>
                  <a:lnTo>
                    <a:pt x="665" y="514"/>
                  </a:lnTo>
                  <a:lnTo>
                    <a:pt x="665" y="511"/>
                  </a:lnTo>
                  <a:lnTo>
                    <a:pt x="667" y="511"/>
                  </a:lnTo>
                  <a:lnTo>
                    <a:pt x="668" y="509"/>
                  </a:lnTo>
                  <a:lnTo>
                    <a:pt x="670" y="505"/>
                  </a:lnTo>
                  <a:lnTo>
                    <a:pt x="671" y="503"/>
                  </a:lnTo>
                  <a:lnTo>
                    <a:pt x="673" y="503"/>
                  </a:lnTo>
                  <a:lnTo>
                    <a:pt x="677" y="506"/>
                  </a:lnTo>
                  <a:lnTo>
                    <a:pt x="683" y="512"/>
                  </a:lnTo>
                  <a:lnTo>
                    <a:pt x="685" y="514"/>
                  </a:lnTo>
                  <a:lnTo>
                    <a:pt x="686" y="514"/>
                  </a:lnTo>
                  <a:lnTo>
                    <a:pt x="688" y="514"/>
                  </a:lnTo>
                  <a:lnTo>
                    <a:pt x="688" y="514"/>
                  </a:lnTo>
                  <a:lnTo>
                    <a:pt x="690" y="515"/>
                  </a:lnTo>
                  <a:lnTo>
                    <a:pt x="691" y="515"/>
                  </a:lnTo>
                  <a:lnTo>
                    <a:pt x="696" y="517"/>
                  </a:lnTo>
                  <a:lnTo>
                    <a:pt x="703" y="522"/>
                  </a:lnTo>
                  <a:lnTo>
                    <a:pt x="705" y="522"/>
                  </a:lnTo>
                  <a:lnTo>
                    <a:pt x="706" y="520"/>
                  </a:lnTo>
                  <a:lnTo>
                    <a:pt x="706" y="517"/>
                  </a:lnTo>
                  <a:lnTo>
                    <a:pt x="709" y="515"/>
                  </a:lnTo>
                  <a:lnTo>
                    <a:pt x="711" y="515"/>
                  </a:lnTo>
                  <a:lnTo>
                    <a:pt x="712" y="517"/>
                  </a:lnTo>
                  <a:lnTo>
                    <a:pt x="714" y="515"/>
                  </a:lnTo>
                  <a:lnTo>
                    <a:pt x="712" y="512"/>
                  </a:lnTo>
                  <a:lnTo>
                    <a:pt x="711" y="509"/>
                  </a:lnTo>
                  <a:lnTo>
                    <a:pt x="709" y="508"/>
                  </a:lnTo>
                  <a:lnTo>
                    <a:pt x="706" y="502"/>
                  </a:lnTo>
                  <a:lnTo>
                    <a:pt x="705" y="499"/>
                  </a:lnTo>
                  <a:lnTo>
                    <a:pt x="705" y="496"/>
                  </a:lnTo>
                  <a:lnTo>
                    <a:pt x="705" y="494"/>
                  </a:lnTo>
                  <a:lnTo>
                    <a:pt x="706" y="493"/>
                  </a:lnTo>
                  <a:lnTo>
                    <a:pt x="712" y="488"/>
                  </a:lnTo>
                  <a:lnTo>
                    <a:pt x="714" y="485"/>
                  </a:lnTo>
                  <a:lnTo>
                    <a:pt x="717" y="480"/>
                  </a:lnTo>
                  <a:lnTo>
                    <a:pt x="717" y="480"/>
                  </a:lnTo>
                  <a:lnTo>
                    <a:pt x="721" y="479"/>
                  </a:lnTo>
                  <a:lnTo>
                    <a:pt x="726" y="476"/>
                  </a:lnTo>
                  <a:lnTo>
                    <a:pt x="729" y="471"/>
                  </a:lnTo>
                  <a:lnTo>
                    <a:pt x="734" y="465"/>
                  </a:lnTo>
                  <a:lnTo>
                    <a:pt x="735" y="464"/>
                  </a:lnTo>
                  <a:lnTo>
                    <a:pt x="737" y="464"/>
                  </a:lnTo>
                  <a:lnTo>
                    <a:pt x="738" y="465"/>
                  </a:lnTo>
                  <a:lnTo>
                    <a:pt x="740" y="467"/>
                  </a:lnTo>
                  <a:lnTo>
                    <a:pt x="743" y="467"/>
                  </a:lnTo>
                  <a:lnTo>
                    <a:pt x="744" y="467"/>
                  </a:lnTo>
                  <a:lnTo>
                    <a:pt x="747" y="467"/>
                  </a:lnTo>
                  <a:lnTo>
                    <a:pt x="752" y="470"/>
                  </a:lnTo>
                  <a:lnTo>
                    <a:pt x="752" y="471"/>
                  </a:lnTo>
                  <a:lnTo>
                    <a:pt x="753" y="473"/>
                  </a:lnTo>
                  <a:lnTo>
                    <a:pt x="752" y="474"/>
                  </a:lnTo>
                  <a:lnTo>
                    <a:pt x="752" y="476"/>
                  </a:lnTo>
                  <a:lnTo>
                    <a:pt x="752" y="476"/>
                  </a:lnTo>
                  <a:lnTo>
                    <a:pt x="753" y="474"/>
                  </a:lnTo>
                  <a:lnTo>
                    <a:pt x="755" y="476"/>
                  </a:lnTo>
                  <a:lnTo>
                    <a:pt x="756" y="477"/>
                  </a:lnTo>
                  <a:lnTo>
                    <a:pt x="756" y="479"/>
                  </a:lnTo>
                  <a:lnTo>
                    <a:pt x="758" y="479"/>
                  </a:lnTo>
                  <a:lnTo>
                    <a:pt x="758" y="477"/>
                  </a:lnTo>
                  <a:lnTo>
                    <a:pt x="759" y="476"/>
                  </a:lnTo>
                  <a:lnTo>
                    <a:pt x="758" y="473"/>
                  </a:lnTo>
                  <a:lnTo>
                    <a:pt x="759" y="467"/>
                  </a:lnTo>
                  <a:lnTo>
                    <a:pt x="761" y="465"/>
                  </a:lnTo>
                  <a:lnTo>
                    <a:pt x="762" y="459"/>
                  </a:lnTo>
                  <a:lnTo>
                    <a:pt x="762" y="456"/>
                  </a:lnTo>
                  <a:lnTo>
                    <a:pt x="762" y="452"/>
                  </a:lnTo>
                  <a:lnTo>
                    <a:pt x="762" y="449"/>
                  </a:lnTo>
                  <a:lnTo>
                    <a:pt x="761" y="446"/>
                  </a:lnTo>
                  <a:lnTo>
                    <a:pt x="758" y="444"/>
                  </a:lnTo>
                  <a:lnTo>
                    <a:pt x="755" y="442"/>
                  </a:lnTo>
                  <a:lnTo>
                    <a:pt x="755" y="441"/>
                  </a:lnTo>
                  <a:lnTo>
                    <a:pt x="755" y="439"/>
                  </a:lnTo>
                  <a:lnTo>
                    <a:pt x="755" y="435"/>
                  </a:lnTo>
                  <a:lnTo>
                    <a:pt x="758" y="427"/>
                  </a:lnTo>
                  <a:lnTo>
                    <a:pt x="759" y="417"/>
                  </a:lnTo>
                  <a:lnTo>
                    <a:pt x="759" y="415"/>
                  </a:lnTo>
                  <a:lnTo>
                    <a:pt x="759" y="414"/>
                  </a:lnTo>
                  <a:lnTo>
                    <a:pt x="759" y="412"/>
                  </a:lnTo>
                  <a:lnTo>
                    <a:pt x="759" y="409"/>
                  </a:lnTo>
                  <a:lnTo>
                    <a:pt x="759" y="406"/>
                  </a:lnTo>
                  <a:lnTo>
                    <a:pt x="750" y="397"/>
                  </a:lnTo>
                  <a:lnTo>
                    <a:pt x="749" y="395"/>
                  </a:lnTo>
                  <a:lnTo>
                    <a:pt x="749" y="395"/>
                  </a:lnTo>
                  <a:lnTo>
                    <a:pt x="750" y="394"/>
                  </a:lnTo>
                  <a:lnTo>
                    <a:pt x="750" y="394"/>
                  </a:lnTo>
                  <a:lnTo>
                    <a:pt x="758" y="398"/>
                  </a:lnTo>
                  <a:lnTo>
                    <a:pt x="759" y="398"/>
                  </a:lnTo>
                  <a:lnTo>
                    <a:pt x="770" y="398"/>
                  </a:lnTo>
                  <a:lnTo>
                    <a:pt x="776" y="398"/>
                  </a:lnTo>
                  <a:lnTo>
                    <a:pt x="781" y="401"/>
                  </a:lnTo>
                  <a:lnTo>
                    <a:pt x="784" y="407"/>
                  </a:lnTo>
                  <a:lnTo>
                    <a:pt x="787" y="414"/>
                  </a:lnTo>
                  <a:lnTo>
                    <a:pt x="790" y="418"/>
                  </a:lnTo>
                  <a:lnTo>
                    <a:pt x="790" y="423"/>
                  </a:lnTo>
                  <a:lnTo>
                    <a:pt x="787" y="423"/>
                  </a:lnTo>
                  <a:lnTo>
                    <a:pt x="784" y="423"/>
                  </a:lnTo>
                  <a:lnTo>
                    <a:pt x="776" y="424"/>
                  </a:lnTo>
                  <a:lnTo>
                    <a:pt x="773" y="427"/>
                  </a:lnTo>
                  <a:lnTo>
                    <a:pt x="769" y="433"/>
                  </a:lnTo>
                  <a:lnTo>
                    <a:pt x="769" y="436"/>
                  </a:lnTo>
                  <a:lnTo>
                    <a:pt x="769" y="438"/>
                  </a:lnTo>
                  <a:lnTo>
                    <a:pt x="772" y="439"/>
                  </a:lnTo>
                  <a:lnTo>
                    <a:pt x="776" y="444"/>
                  </a:lnTo>
                  <a:lnTo>
                    <a:pt x="779" y="450"/>
                  </a:lnTo>
                  <a:lnTo>
                    <a:pt x="781" y="453"/>
                  </a:lnTo>
                  <a:lnTo>
                    <a:pt x="781" y="453"/>
                  </a:lnTo>
                  <a:lnTo>
                    <a:pt x="782" y="455"/>
                  </a:lnTo>
                  <a:lnTo>
                    <a:pt x="785" y="455"/>
                  </a:lnTo>
                  <a:lnTo>
                    <a:pt x="787" y="455"/>
                  </a:lnTo>
                  <a:lnTo>
                    <a:pt x="787" y="456"/>
                  </a:lnTo>
                  <a:lnTo>
                    <a:pt x="788" y="455"/>
                  </a:lnTo>
                  <a:lnTo>
                    <a:pt x="790" y="455"/>
                  </a:lnTo>
                  <a:lnTo>
                    <a:pt x="800" y="452"/>
                  </a:lnTo>
                  <a:lnTo>
                    <a:pt x="802" y="450"/>
                  </a:lnTo>
                  <a:lnTo>
                    <a:pt x="802" y="447"/>
                  </a:lnTo>
                  <a:lnTo>
                    <a:pt x="803" y="441"/>
                  </a:lnTo>
                  <a:lnTo>
                    <a:pt x="803" y="438"/>
                  </a:lnTo>
                  <a:lnTo>
                    <a:pt x="805" y="435"/>
                  </a:lnTo>
                  <a:lnTo>
                    <a:pt x="805" y="433"/>
                  </a:lnTo>
                  <a:lnTo>
                    <a:pt x="805" y="430"/>
                  </a:lnTo>
                  <a:lnTo>
                    <a:pt x="810" y="429"/>
                  </a:lnTo>
                  <a:lnTo>
                    <a:pt x="814" y="427"/>
                  </a:lnTo>
                  <a:lnTo>
                    <a:pt x="816" y="427"/>
                  </a:lnTo>
                  <a:lnTo>
                    <a:pt x="817" y="426"/>
                  </a:lnTo>
                  <a:lnTo>
                    <a:pt x="816" y="423"/>
                  </a:lnTo>
                  <a:lnTo>
                    <a:pt x="814" y="421"/>
                  </a:lnTo>
                  <a:lnTo>
                    <a:pt x="816" y="421"/>
                  </a:lnTo>
                  <a:lnTo>
                    <a:pt x="816" y="421"/>
                  </a:lnTo>
                  <a:lnTo>
                    <a:pt x="817" y="421"/>
                  </a:lnTo>
                  <a:lnTo>
                    <a:pt x="820" y="421"/>
                  </a:lnTo>
                  <a:lnTo>
                    <a:pt x="829" y="415"/>
                  </a:lnTo>
                  <a:lnTo>
                    <a:pt x="834" y="411"/>
                  </a:lnTo>
                  <a:lnTo>
                    <a:pt x="835" y="411"/>
                  </a:lnTo>
                  <a:lnTo>
                    <a:pt x="838" y="406"/>
                  </a:lnTo>
                  <a:lnTo>
                    <a:pt x="841" y="406"/>
                  </a:lnTo>
                  <a:lnTo>
                    <a:pt x="845" y="404"/>
                  </a:lnTo>
                  <a:lnTo>
                    <a:pt x="848" y="404"/>
                  </a:lnTo>
                  <a:lnTo>
                    <a:pt x="851" y="401"/>
                  </a:lnTo>
                  <a:lnTo>
                    <a:pt x="855" y="400"/>
                  </a:lnTo>
                  <a:lnTo>
                    <a:pt x="855" y="398"/>
                  </a:lnTo>
                  <a:lnTo>
                    <a:pt x="857" y="400"/>
                  </a:lnTo>
                  <a:lnTo>
                    <a:pt x="858" y="401"/>
                  </a:lnTo>
                  <a:lnTo>
                    <a:pt x="858" y="403"/>
                  </a:lnTo>
                  <a:lnTo>
                    <a:pt x="857" y="404"/>
                  </a:lnTo>
                  <a:lnTo>
                    <a:pt x="858" y="406"/>
                  </a:lnTo>
                  <a:lnTo>
                    <a:pt x="860" y="406"/>
                  </a:lnTo>
                  <a:lnTo>
                    <a:pt x="860" y="406"/>
                  </a:lnTo>
                  <a:lnTo>
                    <a:pt x="861" y="404"/>
                  </a:lnTo>
                  <a:lnTo>
                    <a:pt x="863" y="403"/>
                  </a:lnTo>
                  <a:lnTo>
                    <a:pt x="864" y="401"/>
                  </a:lnTo>
                  <a:lnTo>
                    <a:pt x="863" y="400"/>
                  </a:lnTo>
                  <a:lnTo>
                    <a:pt x="861" y="397"/>
                  </a:lnTo>
                  <a:lnTo>
                    <a:pt x="861" y="397"/>
                  </a:lnTo>
                  <a:lnTo>
                    <a:pt x="860" y="397"/>
                  </a:lnTo>
                  <a:lnTo>
                    <a:pt x="863" y="392"/>
                  </a:lnTo>
                  <a:lnTo>
                    <a:pt x="872" y="386"/>
                  </a:lnTo>
                  <a:lnTo>
                    <a:pt x="878" y="383"/>
                  </a:lnTo>
                  <a:lnTo>
                    <a:pt x="882" y="383"/>
                  </a:lnTo>
                  <a:lnTo>
                    <a:pt x="886" y="383"/>
                  </a:lnTo>
                  <a:lnTo>
                    <a:pt x="884" y="385"/>
                  </a:lnTo>
                  <a:lnTo>
                    <a:pt x="878" y="386"/>
                  </a:lnTo>
                  <a:lnTo>
                    <a:pt x="878" y="386"/>
                  </a:lnTo>
                  <a:lnTo>
                    <a:pt x="878" y="388"/>
                  </a:lnTo>
                  <a:lnTo>
                    <a:pt x="878" y="388"/>
                  </a:lnTo>
                  <a:lnTo>
                    <a:pt x="879" y="389"/>
                  </a:lnTo>
                  <a:lnTo>
                    <a:pt x="879" y="389"/>
                  </a:lnTo>
                  <a:lnTo>
                    <a:pt x="878" y="391"/>
                  </a:lnTo>
                  <a:lnTo>
                    <a:pt x="878" y="394"/>
                  </a:lnTo>
                  <a:lnTo>
                    <a:pt x="876" y="395"/>
                  </a:lnTo>
                  <a:lnTo>
                    <a:pt x="878" y="400"/>
                  </a:lnTo>
                  <a:lnTo>
                    <a:pt x="879" y="403"/>
                  </a:lnTo>
                  <a:lnTo>
                    <a:pt x="878" y="404"/>
                  </a:lnTo>
                  <a:lnTo>
                    <a:pt x="876" y="404"/>
                  </a:lnTo>
                  <a:lnTo>
                    <a:pt x="875" y="404"/>
                  </a:lnTo>
                  <a:lnTo>
                    <a:pt x="872" y="406"/>
                  </a:lnTo>
                  <a:lnTo>
                    <a:pt x="870" y="407"/>
                  </a:lnTo>
                  <a:lnTo>
                    <a:pt x="870" y="407"/>
                  </a:lnTo>
                  <a:lnTo>
                    <a:pt x="872" y="409"/>
                  </a:lnTo>
                  <a:lnTo>
                    <a:pt x="873" y="409"/>
                  </a:lnTo>
                  <a:lnTo>
                    <a:pt x="878" y="409"/>
                  </a:lnTo>
                  <a:lnTo>
                    <a:pt x="879" y="409"/>
                  </a:lnTo>
                  <a:lnTo>
                    <a:pt x="881" y="409"/>
                  </a:lnTo>
                  <a:lnTo>
                    <a:pt x="882" y="409"/>
                  </a:lnTo>
                  <a:lnTo>
                    <a:pt x="884" y="407"/>
                  </a:lnTo>
                  <a:lnTo>
                    <a:pt x="886" y="407"/>
                  </a:lnTo>
                  <a:lnTo>
                    <a:pt x="887" y="407"/>
                  </a:lnTo>
                  <a:lnTo>
                    <a:pt x="889" y="411"/>
                  </a:lnTo>
                  <a:lnTo>
                    <a:pt x="890" y="411"/>
                  </a:lnTo>
                  <a:lnTo>
                    <a:pt x="892" y="404"/>
                  </a:lnTo>
                  <a:lnTo>
                    <a:pt x="893" y="401"/>
                  </a:lnTo>
                  <a:lnTo>
                    <a:pt x="898" y="398"/>
                  </a:lnTo>
                  <a:lnTo>
                    <a:pt x="901" y="398"/>
                  </a:lnTo>
                  <a:lnTo>
                    <a:pt x="904" y="395"/>
                  </a:lnTo>
                  <a:lnTo>
                    <a:pt x="905" y="395"/>
                  </a:lnTo>
                  <a:lnTo>
                    <a:pt x="908" y="397"/>
                  </a:lnTo>
                  <a:lnTo>
                    <a:pt x="911" y="397"/>
                  </a:lnTo>
                  <a:lnTo>
                    <a:pt x="916" y="398"/>
                  </a:lnTo>
                  <a:lnTo>
                    <a:pt x="917" y="398"/>
                  </a:lnTo>
                  <a:lnTo>
                    <a:pt x="922" y="395"/>
                  </a:lnTo>
                  <a:lnTo>
                    <a:pt x="931" y="388"/>
                  </a:lnTo>
                  <a:lnTo>
                    <a:pt x="931" y="389"/>
                  </a:lnTo>
                  <a:lnTo>
                    <a:pt x="933" y="386"/>
                  </a:lnTo>
                  <a:lnTo>
                    <a:pt x="940" y="383"/>
                  </a:lnTo>
                  <a:lnTo>
                    <a:pt x="942" y="383"/>
                  </a:lnTo>
                  <a:lnTo>
                    <a:pt x="942" y="385"/>
                  </a:lnTo>
                  <a:lnTo>
                    <a:pt x="942" y="388"/>
                  </a:lnTo>
                  <a:lnTo>
                    <a:pt x="943" y="389"/>
                  </a:lnTo>
                  <a:lnTo>
                    <a:pt x="946" y="392"/>
                  </a:lnTo>
                  <a:lnTo>
                    <a:pt x="945" y="394"/>
                  </a:lnTo>
                  <a:lnTo>
                    <a:pt x="943" y="394"/>
                  </a:lnTo>
                  <a:lnTo>
                    <a:pt x="942" y="397"/>
                  </a:lnTo>
                  <a:lnTo>
                    <a:pt x="942" y="403"/>
                  </a:lnTo>
                  <a:lnTo>
                    <a:pt x="945" y="404"/>
                  </a:lnTo>
                  <a:lnTo>
                    <a:pt x="948" y="406"/>
                  </a:lnTo>
                  <a:lnTo>
                    <a:pt x="949" y="406"/>
                  </a:lnTo>
                  <a:lnTo>
                    <a:pt x="951" y="404"/>
                  </a:lnTo>
                  <a:lnTo>
                    <a:pt x="951" y="404"/>
                  </a:lnTo>
                  <a:lnTo>
                    <a:pt x="952" y="403"/>
                  </a:lnTo>
                  <a:lnTo>
                    <a:pt x="952" y="401"/>
                  </a:lnTo>
                  <a:lnTo>
                    <a:pt x="952" y="400"/>
                  </a:lnTo>
                  <a:lnTo>
                    <a:pt x="952" y="397"/>
                  </a:lnTo>
                  <a:lnTo>
                    <a:pt x="952" y="394"/>
                  </a:lnTo>
                  <a:lnTo>
                    <a:pt x="955" y="394"/>
                  </a:lnTo>
                  <a:lnTo>
                    <a:pt x="960" y="392"/>
                  </a:lnTo>
                  <a:lnTo>
                    <a:pt x="962" y="391"/>
                  </a:lnTo>
                  <a:lnTo>
                    <a:pt x="963" y="388"/>
                  </a:lnTo>
                  <a:lnTo>
                    <a:pt x="965" y="385"/>
                  </a:lnTo>
                  <a:lnTo>
                    <a:pt x="965" y="379"/>
                  </a:lnTo>
                  <a:lnTo>
                    <a:pt x="962" y="380"/>
                  </a:lnTo>
                  <a:lnTo>
                    <a:pt x="957" y="368"/>
                  </a:lnTo>
                  <a:lnTo>
                    <a:pt x="955" y="363"/>
                  </a:lnTo>
                  <a:lnTo>
                    <a:pt x="957" y="360"/>
                  </a:lnTo>
                  <a:lnTo>
                    <a:pt x="960" y="359"/>
                  </a:lnTo>
                  <a:lnTo>
                    <a:pt x="963" y="354"/>
                  </a:lnTo>
                  <a:lnTo>
                    <a:pt x="965" y="354"/>
                  </a:lnTo>
                  <a:lnTo>
                    <a:pt x="966" y="354"/>
                  </a:lnTo>
                  <a:lnTo>
                    <a:pt x="975" y="357"/>
                  </a:lnTo>
                  <a:lnTo>
                    <a:pt x="986" y="357"/>
                  </a:lnTo>
                  <a:lnTo>
                    <a:pt x="995" y="360"/>
                  </a:lnTo>
                  <a:lnTo>
                    <a:pt x="1004" y="365"/>
                  </a:lnTo>
                  <a:lnTo>
                    <a:pt x="1010" y="368"/>
                  </a:lnTo>
                  <a:lnTo>
                    <a:pt x="1013" y="373"/>
                  </a:lnTo>
                  <a:lnTo>
                    <a:pt x="1013" y="376"/>
                  </a:lnTo>
                  <a:lnTo>
                    <a:pt x="1015" y="374"/>
                  </a:lnTo>
                  <a:lnTo>
                    <a:pt x="1019" y="377"/>
                  </a:lnTo>
                  <a:lnTo>
                    <a:pt x="1021" y="377"/>
                  </a:lnTo>
                  <a:lnTo>
                    <a:pt x="1024" y="379"/>
                  </a:lnTo>
                  <a:lnTo>
                    <a:pt x="1025" y="382"/>
                  </a:lnTo>
                  <a:lnTo>
                    <a:pt x="1028" y="382"/>
                  </a:lnTo>
                  <a:lnTo>
                    <a:pt x="1031" y="385"/>
                  </a:lnTo>
                  <a:lnTo>
                    <a:pt x="1036" y="388"/>
                  </a:lnTo>
                  <a:lnTo>
                    <a:pt x="1039" y="388"/>
                  </a:lnTo>
                  <a:lnTo>
                    <a:pt x="1041" y="392"/>
                  </a:lnTo>
                  <a:lnTo>
                    <a:pt x="1047" y="398"/>
                  </a:lnTo>
                  <a:lnTo>
                    <a:pt x="1048" y="400"/>
                  </a:lnTo>
                  <a:lnTo>
                    <a:pt x="1053" y="403"/>
                  </a:lnTo>
                  <a:lnTo>
                    <a:pt x="1056" y="406"/>
                  </a:lnTo>
                  <a:lnTo>
                    <a:pt x="1057" y="406"/>
                  </a:lnTo>
                  <a:lnTo>
                    <a:pt x="1062" y="398"/>
                  </a:lnTo>
                  <a:lnTo>
                    <a:pt x="1063" y="389"/>
                  </a:lnTo>
                  <a:lnTo>
                    <a:pt x="1065" y="385"/>
                  </a:lnTo>
                  <a:lnTo>
                    <a:pt x="1063" y="385"/>
                  </a:lnTo>
                  <a:lnTo>
                    <a:pt x="1060" y="386"/>
                  </a:lnTo>
                  <a:lnTo>
                    <a:pt x="1060" y="386"/>
                  </a:lnTo>
                  <a:lnTo>
                    <a:pt x="1059" y="385"/>
                  </a:lnTo>
                  <a:lnTo>
                    <a:pt x="1056" y="382"/>
                  </a:lnTo>
                  <a:lnTo>
                    <a:pt x="1053" y="376"/>
                  </a:lnTo>
                  <a:lnTo>
                    <a:pt x="1053" y="369"/>
                  </a:lnTo>
                  <a:lnTo>
                    <a:pt x="1051" y="366"/>
                  </a:lnTo>
                  <a:lnTo>
                    <a:pt x="1048" y="365"/>
                  </a:lnTo>
                  <a:lnTo>
                    <a:pt x="1047" y="363"/>
                  </a:lnTo>
                  <a:lnTo>
                    <a:pt x="1041" y="359"/>
                  </a:lnTo>
                  <a:lnTo>
                    <a:pt x="1039" y="360"/>
                  </a:lnTo>
                  <a:lnTo>
                    <a:pt x="1039" y="363"/>
                  </a:lnTo>
                  <a:lnTo>
                    <a:pt x="1037" y="365"/>
                  </a:lnTo>
                  <a:lnTo>
                    <a:pt x="1037" y="362"/>
                  </a:lnTo>
                  <a:lnTo>
                    <a:pt x="1037" y="360"/>
                  </a:lnTo>
                  <a:lnTo>
                    <a:pt x="1037" y="357"/>
                  </a:lnTo>
                  <a:lnTo>
                    <a:pt x="1037" y="354"/>
                  </a:lnTo>
                  <a:lnTo>
                    <a:pt x="1039" y="348"/>
                  </a:lnTo>
                  <a:lnTo>
                    <a:pt x="1041" y="348"/>
                  </a:lnTo>
                  <a:lnTo>
                    <a:pt x="1041" y="347"/>
                  </a:lnTo>
                  <a:lnTo>
                    <a:pt x="1042" y="345"/>
                  </a:lnTo>
                  <a:lnTo>
                    <a:pt x="1042" y="342"/>
                  </a:lnTo>
                  <a:lnTo>
                    <a:pt x="1041" y="341"/>
                  </a:lnTo>
                  <a:lnTo>
                    <a:pt x="1041" y="338"/>
                  </a:lnTo>
                  <a:lnTo>
                    <a:pt x="1042" y="330"/>
                  </a:lnTo>
                  <a:lnTo>
                    <a:pt x="1042" y="321"/>
                  </a:lnTo>
                  <a:lnTo>
                    <a:pt x="1042" y="319"/>
                  </a:lnTo>
                  <a:lnTo>
                    <a:pt x="1041" y="318"/>
                  </a:lnTo>
                  <a:lnTo>
                    <a:pt x="1037" y="319"/>
                  </a:lnTo>
                  <a:lnTo>
                    <a:pt x="1036" y="318"/>
                  </a:lnTo>
                  <a:lnTo>
                    <a:pt x="1036" y="316"/>
                  </a:lnTo>
                  <a:lnTo>
                    <a:pt x="1034" y="315"/>
                  </a:lnTo>
                  <a:lnTo>
                    <a:pt x="1036" y="313"/>
                  </a:lnTo>
                  <a:lnTo>
                    <a:pt x="1037" y="309"/>
                  </a:lnTo>
                  <a:lnTo>
                    <a:pt x="1036" y="310"/>
                  </a:lnTo>
                  <a:lnTo>
                    <a:pt x="1034" y="309"/>
                  </a:lnTo>
                  <a:lnTo>
                    <a:pt x="1036" y="306"/>
                  </a:lnTo>
                  <a:lnTo>
                    <a:pt x="1037" y="301"/>
                  </a:lnTo>
                  <a:lnTo>
                    <a:pt x="1042" y="298"/>
                  </a:lnTo>
                  <a:lnTo>
                    <a:pt x="1047" y="296"/>
                  </a:lnTo>
                  <a:lnTo>
                    <a:pt x="1051" y="290"/>
                  </a:lnTo>
                  <a:lnTo>
                    <a:pt x="1054" y="286"/>
                  </a:lnTo>
                  <a:lnTo>
                    <a:pt x="1057" y="278"/>
                  </a:lnTo>
                  <a:lnTo>
                    <a:pt x="1059" y="272"/>
                  </a:lnTo>
                  <a:lnTo>
                    <a:pt x="1062" y="257"/>
                  </a:lnTo>
                  <a:lnTo>
                    <a:pt x="1065" y="246"/>
                  </a:lnTo>
                  <a:lnTo>
                    <a:pt x="1068" y="234"/>
                  </a:lnTo>
                  <a:lnTo>
                    <a:pt x="1071" y="233"/>
                  </a:lnTo>
                  <a:lnTo>
                    <a:pt x="1072" y="233"/>
                  </a:lnTo>
                  <a:lnTo>
                    <a:pt x="1072" y="234"/>
                  </a:lnTo>
                  <a:lnTo>
                    <a:pt x="1072" y="236"/>
                  </a:lnTo>
                  <a:lnTo>
                    <a:pt x="1071" y="236"/>
                  </a:lnTo>
                  <a:lnTo>
                    <a:pt x="1072" y="237"/>
                  </a:lnTo>
                  <a:lnTo>
                    <a:pt x="1074" y="237"/>
                  </a:lnTo>
                  <a:lnTo>
                    <a:pt x="1078" y="236"/>
                  </a:lnTo>
                  <a:lnTo>
                    <a:pt x="1085" y="237"/>
                  </a:lnTo>
                  <a:lnTo>
                    <a:pt x="1094" y="236"/>
                  </a:lnTo>
                  <a:lnTo>
                    <a:pt x="1095" y="236"/>
                  </a:lnTo>
                  <a:lnTo>
                    <a:pt x="1100" y="240"/>
                  </a:lnTo>
                  <a:lnTo>
                    <a:pt x="1101" y="239"/>
                  </a:lnTo>
                  <a:lnTo>
                    <a:pt x="1106" y="240"/>
                  </a:lnTo>
                  <a:lnTo>
                    <a:pt x="1109" y="243"/>
                  </a:lnTo>
                  <a:lnTo>
                    <a:pt x="1110" y="245"/>
                  </a:lnTo>
                  <a:lnTo>
                    <a:pt x="1110" y="254"/>
                  </a:lnTo>
                  <a:lnTo>
                    <a:pt x="1110" y="258"/>
                  </a:lnTo>
                  <a:lnTo>
                    <a:pt x="1109" y="269"/>
                  </a:lnTo>
                  <a:lnTo>
                    <a:pt x="1107" y="272"/>
                  </a:lnTo>
                  <a:lnTo>
                    <a:pt x="1106" y="280"/>
                  </a:lnTo>
                  <a:lnTo>
                    <a:pt x="1104" y="284"/>
                  </a:lnTo>
                  <a:lnTo>
                    <a:pt x="1103" y="289"/>
                  </a:lnTo>
                  <a:lnTo>
                    <a:pt x="1100" y="290"/>
                  </a:lnTo>
                  <a:lnTo>
                    <a:pt x="1100" y="292"/>
                  </a:lnTo>
                  <a:lnTo>
                    <a:pt x="1098" y="293"/>
                  </a:lnTo>
                  <a:lnTo>
                    <a:pt x="1101" y="300"/>
                  </a:lnTo>
                  <a:lnTo>
                    <a:pt x="1107" y="306"/>
                  </a:lnTo>
                  <a:lnTo>
                    <a:pt x="1109" y="313"/>
                  </a:lnTo>
                  <a:lnTo>
                    <a:pt x="1109" y="318"/>
                  </a:lnTo>
                  <a:lnTo>
                    <a:pt x="1109" y="331"/>
                  </a:lnTo>
                  <a:lnTo>
                    <a:pt x="1109" y="335"/>
                  </a:lnTo>
                  <a:lnTo>
                    <a:pt x="1107" y="336"/>
                  </a:lnTo>
                  <a:lnTo>
                    <a:pt x="1106" y="339"/>
                  </a:lnTo>
                  <a:lnTo>
                    <a:pt x="1107" y="342"/>
                  </a:lnTo>
                  <a:lnTo>
                    <a:pt x="1107" y="356"/>
                  </a:lnTo>
                  <a:lnTo>
                    <a:pt x="1107" y="366"/>
                  </a:lnTo>
                  <a:lnTo>
                    <a:pt x="1107" y="371"/>
                  </a:lnTo>
                  <a:lnTo>
                    <a:pt x="1107" y="379"/>
                  </a:lnTo>
                  <a:lnTo>
                    <a:pt x="1107" y="380"/>
                  </a:lnTo>
                  <a:lnTo>
                    <a:pt x="1107" y="385"/>
                  </a:lnTo>
                  <a:lnTo>
                    <a:pt x="1109" y="388"/>
                  </a:lnTo>
                  <a:lnTo>
                    <a:pt x="1110" y="389"/>
                  </a:lnTo>
                  <a:lnTo>
                    <a:pt x="1115" y="394"/>
                  </a:lnTo>
                  <a:lnTo>
                    <a:pt x="1120" y="398"/>
                  </a:lnTo>
                  <a:lnTo>
                    <a:pt x="1120" y="400"/>
                  </a:lnTo>
                  <a:lnTo>
                    <a:pt x="1120" y="401"/>
                  </a:lnTo>
                  <a:lnTo>
                    <a:pt x="1118" y="403"/>
                  </a:lnTo>
                  <a:lnTo>
                    <a:pt x="1116" y="407"/>
                  </a:lnTo>
                  <a:lnTo>
                    <a:pt x="1115" y="411"/>
                  </a:lnTo>
                  <a:lnTo>
                    <a:pt x="1115" y="414"/>
                  </a:lnTo>
                  <a:lnTo>
                    <a:pt x="1115" y="418"/>
                  </a:lnTo>
                  <a:lnTo>
                    <a:pt x="1115" y="421"/>
                  </a:lnTo>
                  <a:lnTo>
                    <a:pt x="1113" y="424"/>
                  </a:lnTo>
                  <a:lnTo>
                    <a:pt x="1112" y="427"/>
                  </a:lnTo>
                  <a:lnTo>
                    <a:pt x="1107" y="430"/>
                  </a:lnTo>
                  <a:lnTo>
                    <a:pt x="1098" y="449"/>
                  </a:lnTo>
                  <a:lnTo>
                    <a:pt x="1097" y="452"/>
                  </a:lnTo>
                  <a:lnTo>
                    <a:pt x="1092" y="450"/>
                  </a:lnTo>
                  <a:lnTo>
                    <a:pt x="1094" y="453"/>
                  </a:lnTo>
                  <a:lnTo>
                    <a:pt x="1095" y="456"/>
                  </a:lnTo>
                  <a:lnTo>
                    <a:pt x="1095" y="459"/>
                  </a:lnTo>
                  <a:lnTo>
                    <a:pt x="1092" y="459"/>
                  </a:lnTo>
                  <a:lnTo>
                    <a:pt x="1089" y="461"/>
                  </a:lnTo>
                  <a:lnTo>
                    <a:pt x="1088" y="464"/>
                  </a:lnTo>
                  <a:lnTo>
                    <a:pt x="1085" y="464"/>
                  </a:lnTo>
                  <a:lnTo>
                    <a:pt x="1083" y="464"/>
                  </a:lnTo>
                  <a:lnTo>
                    <a:pt x="1080" y="462"/>
                  </a:lnTo>
                  <a:lnTo>
                    <a:pt x="1082" y="461"/>
                  </a:lnTo>
                  <a:lnTo>
                    <a:pt x="1082" y="459"/>
                  </a:lnTo>
                  <a:lnTo>
                    <a:pt x="1083" y="459"/>
                  </a:lnTo>
                  <a:lnTo>
                    <a:pt x="1085" y="458"/>
                  </a:lnTo>
                  <a:lnTo>
                    <a:pt x="1083" y="456"/>
                  </a:lnTo>
                  <a:lnTo>
                    <a:pt x="1083" y="456"/>
                  </a:lnTo>
                  <a:lnTo>
                    <a:pt x="1082" y="459"/>
                  </a:lnTo>
                  <a:lnTo>
                    <a:pt x="1080" y="459"/>
                  </a:lnTo>
                  <a:lnTo>
                    <a:pt x="1077" y="456"/>
                  </a:lnTo>
                  <a:lnTo>
                    <a:pt x="1075" y="455"/>
                  </a:lnTo>
                  <a:lnTo>
                    <a:pt x="1074" y="455"/>
                  </a:lnTo>
                  <a:lnTo>
                    <a:pt x="1072" y="455"/>
                  </a:lnTo>
                  <a:lnTo>
                    <a:pt x="1066" y="455"/>
                  </a:lnTo>
                  <a:lnTo>
                    <a:pt x="1065" y="455"/>
                  </a:lnTo>
                  <a:lnTo>
                    <a:pt x="1063" y="456"/>
                  </a:lnTo>
                  <a:lnTo>
                    <a:pt x="1065" y="456"/>
                  </a:lnTo>
                  <a:lnTo>
                    <a:pt x="1065" y="458"/>
                  </a:lnTo>
                  <a:lnTo>
                    <a:pt x="1065" y="461"/>
                  </a:lnTo>
                  <a:lnTo>
                    <a:pt x="1066" y="462"/>
                  </a:lnTo>
                  <a:lnTo>
                    <a:pt x="1069" y="464"/>
                  </a:lnTo>
                  <a:lnTo>
                    <a:pt x="1072" y="465"/>
                  </a:lnTo>
                  <a:lnTo>
                    <a:pt x="1075" y="468"/>
                  </a:lnTo>
                  <a:lnTo>
                    <a:pt x="1080" y="470"/>
                  </a:lnTo>
                  <a:lnTo>
                    <a:pt x="1091" y="468"/>
                  </a:lnTo>
                  <a:lnTo>
                    <a:pt x="1092" y="468"/>
                  </a:lnTo>
                  <a:lnTo>
                    <a:pt x="1095" y="470"/>
                  </a:lnTo>
                  <a:lnTo>
                    <a:pt x="1100" y="473"/>
                  </a:lnTo>
                  <a:lnTo>
                    <a:pt x="1101" y="473"/>
                  </a:lnTo>
                  <a:lnTo>
                    <a:pt x="1104" y="470"/>
                  </a:lnTo>
                  <a:lnTo>
                    <a:pt x="1106" y="464"/>
                  </a:lnTo>
                  <a:lnTo>
                    <a:pt x="1106" y="462"/>
                  </a:lnTo>
                  <a:lnTo>
                    <a:pt x="1116" y="455"/>
                  </a:lnTo>
                  <a:lnTo>
                    <a:pt x="1120" y="453"/>
                  </a:lnTo>
                  <a:lnTo>
                    <a:pt x="1123" y="449"/>
                  </a:lnTo>
                  <a:lnTo>
                    <a:pt x="1124" y="447"/>
                  </a:lnTo>
                  <a:lnTo>
                    <a:pt x="1126" y="439"/>
                  </a:lnTo>
                  <a:lnTo>
                    <a:pt x="1126" y="436"/>
                  </a:lnTo>
                  <a:lnTo>
                    <a:pt x="1133" y="427"/>
                  </a:lnTo>
                  <a:lnTo>
                    <a:pt x="1135" y="424"/>
                  </a:lnTo>
                  <a:lnTo>
                    <a:pt x="1135" y="420"/>
                  </a:lnTo>
                  <a:lnTo>
                    <a:pt x="1135" y="418"/>
                  </a:lnTo>
                  <a:lnTo>
                    <a:pt x="1135" y="415"/>
                  </a:lnTo>
                  <a:lnTo>
                    <a:pt x="1133" y="411"/>
                  </a:lnTo>
                  <a:lnTo>
                    <a:pt x="1132" y="407"/>
                  </a:lnTo>
                  <a:lnTo>
                    <a:pt x="1130" y="403"/>
                  </a:lnTo>
                  <a:lnTo>
                    <a:pt x="1132" y="395"/>
                  </a:lnTo>
                  <a:lnTo>
                    <a:pt x="1132" y="392"/>
                  </a:lnTo>
                  <a:lnTo>
                    <a:pt x="1139" y="388"/>
                  </a:lnTo>
                  <a:lnTo>
                    <a:pt x="1145" y="386"/>
                  </a:lnTo>
                  <a:lnTo>
                    <a:pt x="1151" y="385"/>
                  </a:lnTo>
                  <a:lnTo>
                    <a:pt x="1153" y="383"/>
                  </a:lnTo>
                  <a:lnTo>
                    <a:pt x="1156" y="385"/>
                  </a:lnTo>
                  <a:lnTo>
                    <a:pt x="1158" y="388"/>
                  </a:lnTo>
                  <a:lnTo>
                    <a:pt x="1159" y="391"/>
                  </a:lnTo>
                  <a:lnTo>
                    <a:pt x="1164" y="397"/>
                  </a:lnTo>
                  <a:lnTo>
                    <a:pt x="1165" y="401"/>
                  </a:lnTo>
                  <a:lnTo>
                    <a:pt x="1165" y="406"/>
                  </a:lnTo>
                  <a:lnTo>
                    <a:pt x="1165" y="420"/>
                  </a:lnTo>
                  <a:lnTo>
                    <a:pt x="1164" y="424"/>
                  </a:lnTo>
                  <a:lnTo>
                    <a:pt x="1167" y="426"/>
                  </a:lnTo>
                  <a:lnTo>
                    <a:pt x="1167" y="427"/>
                  </a:lnTo>
                  <a:lnTo>
                    <a:pt x="1170" y="429"/>
                  </a:lnTo>
                  <a:lnTo>
                    <a:pt x="1170" y="430"/>
                  </a:lnTo>
                  <a:lnTo>
                    <a:pt x="1171" y="430"/>
                  </a:lnTo>
                  <a:lnTo>
                    <a:pt x="1174" y="432"/>
                  </a:lnTo>
                  <a:lnTo>
                    <a:pt x="1182" y="430"/>
                  </a:lnTo>
                  <a:lnTo>
                    <a:pt x="1185" y="430"/>
                  </a:lnTo>
                  <a:lnTo>
                    <a:pt x="1185" y="430"/>
                  </a:lnTo>
                  <a:lnTo>
                    <a:pt x="1185" y="429"/>
                  </a:lnTo>
                  <a:lnTo>
                    <a:pt x="1180" y="429"/>
                  </a:lnTo>
                  <a:lnTo>
                    <a:pt x="1176" y="427"/>
                  </a:lnTo>
                  <a:lnTo>
                    <a:pt x="1170" y="426"/>
                  </a:lnTo>
                  <a:lnTo>
                    <a:pt x="1168" y="420"/>
                  </a:lnTo>
                  <a:lnTo>
                    <a:pt x="1168" y="417"/>
                  </a:lnTo>
                  <a:lnTo>
                    <a:pt x="1170" y="411"/>
                  </a:lnTo>
                  <a:lnTo>
                    <a:pt x="1171" y="409"/>
                  </a:lnTo>
                  <a:lnTo>
                    <a:pt x="1173" y="409"/>
                  </a:lnTo>
                  <a:lnTo>
                    <a:pt x="1174" y="409"/>
                  </a:lnTo>
                  <a:lnTo>
                    <a:pt x="1174" y="404"/>
                  </a:lnTo>
                  <a:lnTo>
                    <a:pt x="1173" y="401"/>
                  </a:lnTo>
                  <a:lnTo>
                    <a:pt x="1171" y="395"/>
                  </a:lnTo>
                  <a:lnTo>
                    <a:pt x="1170" y="386"/>
                  </a:lnTo>
                  <a:lnTo>
                    <a:pt x="1168" y="386"/>
                  </a:lnTo>
                  <a:lnTo>
                    <a:pt x="1167" y="385"/>
                  </a:lnTo>
                  <a:lnTo>
                    <a:pt x="1158" y="380"/>
                  </a:lnTo>
                  <a:lnTo>
                    <a:pt x="1150" y="376"/>
                  </a:lnTo>
                  <a:lnTo>
                    <a:pt x="1144" y="376"/>
                  </a:lnTo>
                  <a:lnTo>
                    <a:pt x="1142" y="376"/>
                  </a:lnTo>
                  <a:lnTo>
                    <a:pt x="1138" y="380"/>
                  </a:lnTo>
                  <a:lnTo>
                    <a:pt x="1135" y="380"/>
                  </a:lnTo>
                  <a:lnTo>
                    <a:pt x="1130" y="379"/>
                  </a:lnTo>
                  <a:lnTo>
                    <a:pt x="1124" y="380"/>
                  </a:lnTo>
                  <a:lnTo>
                    <a:pt x="1123" y="379"/>
                  </a:lnTo>
                  <a:lnTo>
                    <a:pt x="1123" y="377"/>
                  </a:lnTo>
                  <a:lnTo>
                    <a:pt x="1124" y="369"/>
                  </a:lnTo>
                  <a:lnTo>
                    <a:pt x="1123" y="366"/>
                  </a:lnTo>
                  <a:lnTo>
                    <a:pt x="1121" y="362"/>
                  </a:lnTo>
                  <a:lnTo>
                    <a:pt x="1120" y="359"/>
                  </a:lnTo>
                  <a:lnTo>
                    <a:pt x="1120" y="356"/>
                  </a:lnTo>
                  <a:lnTo>
                    <a:pt x="1123" y="342"/>
                  </a:lnTo>
                  <a:lnTo>
                    <a:pt x="1124" y="339"/>
                  </a:lnTo>
                  <a:lnTo>
                    <a:pt x="1127" y="333"/>
                  </a:lnTo>
                  <a:lnTo>
                    <a:pt x="1129" y="327"/>
                  </a:lnTo>
                  <a:lnTo>
                    <a:pt x="1129" y="324"/>
                  </a:lnTo>
                  <a:lnTo>
                    <a:pt x="1123" y="309"/>
                  </a:lnTo>
                  <a:lnTo>
                    <a:pt x="1120" y="304"/>
                  </a:lnTo>
                  <a:lnTo>
                    <a:pt x="1120" y="301"/>
                  </a:lnTo>
                  <a:lnTo>
                    <a:pt x="1118" y="300"/>
                  </a:lnTo>
                  <a:lnTo>
                    <a:pt x="1115" y="296"/>
                  </a:lnTo>
                  <a:lnTo>
                    <a:pt x="1113" y="295"/>
                  </a:lnTo>
                  <a:lnTo>
                    <a:pt x="1121" y="280"/>
                  </a:lnTo>
                  <a:lnTo>
                    <a:pt x="1124" y="277"/>
                  </a:lnTo>
                  <a:lnTo>
                    <a:pt x="1129" y="275"/>
                  </a:lnTo>
                  <a:lnTo>
                    <a:pt x="1132" y="274"/>
                  </a:lnTo>
                  <a:lnTo>
                    <a:pt x="1135" y="269"/>
                  </a:lnTo>
                  <a:lnTo>
                    <a:pt x="1138" y="268"/>
                  </a:lnTo>
                  <a:lnTo>
                    <a:pt x="1138" y="265"/>
                  </a:lnTo>
                  <a:lnTo>
                    <a:pt x="1138" y="263"/>
                  </a:lnTo>
                  <a:lnTo>
                    <a:pt x="1139" y="255"/>
                  </a:lnTo>
                  <a:lnTo>
                    <a:pt x="1138" y="251"/>
                  </a:lnTo>
                  <a:lnTo>
                    <a:pt x="1138" y="248"/>
                  </a:lnTo>
                  <a:lnTo>
                    <a:pt x="1136" y="245"/>
                  </a:lnTo>
                  <a:lnTo>
                    <a:pt x="1135" y="240"/>
                  </a:lnTo>
                  <a:lnTo>
                    <a:pt x="1136" y="239"/>
                  </a:lnTo>
                  <a:lnTo>
                    <a:pt x="1136" y="239"/>
                  </a:lnTo>
                  <a:lnTo>
                    <a:pt x="1139" y="239"/>
                  </a:lnTo>
                  <a:lnTo>
                    <a:pt x="1142" y="240"/>
                  </a:lnTo>
                  <a:lnTo>
                    <a:pt x="1144" y="245"/>
                  </a:lnTo>
                  <a:lnTo>
                    <a:pt x="1145" y="249"/>
                  </a:lnTo>
                  <a:lnTo>
                    <a:pt x="1145" y="252"/>
                  </a:lnTo>
                  <a:lnTo>
                    <a:pt x="1145" y="254"/>
                  </a:lnTo>
                  <a:lnTo>
                    <a:pt x="1145" y="257"/>
                  </a:lnTo>
                  <a:lnTo>
                    <a:pt x="1145" y="258"/>
                  </a:lnTo>
                  <a:lnTo>
                    <a:pt x="1147" y="262"/>
                  </a:lnTo>
                  <a:lnTo>
                    <a:pt x="1145" y="263"/>
                  </a:lnTo>
                  <a:lnTo>
                    <a:pt x="1145" y="263"/>
                  </a:lnTo>
                  <a:lnTo>
                    <a:pt x="1144" y="266"/>
                  </a:lnTo>
                  <a:lnTo>
                    <a:pt x="1142" y="274"/>
                  </a:lnTo>
                  <a:lnTo>
                    <a:pt x="1141" y="275"/>
                  </a:lnTo>
                  <a:lnTo>
                    <a:pt x="1141" y="280"/>
                  </a:lnTo>
                  <a:lnTo>
                    <a:pt x="1144" y="286"/>
                  </a:lnTo>
                  <a:lnTo>
                    <a:pt x="1144" y="292"/>
                  </a:lnTo>
                  <a:lnTo>
                    <a:pt x="1142" y="293"/>
                  </a:lnTo>
                  <a:lnTo>
                    <a:pt x="1141" y="295"/>
                  </a:lnTo>
                  <a:lnTo>
                    <a:pt x="1141" y="296"/>
                  </a:lnTo>
                  <a:lnTo>
                    <a:pt x="1141" y="298"/>
                  </a:lnTo>
                  <a:lnTo>
                    <a:pt x="1147" y="301"/>
                  </a:lnTo>
                  <a:lnTo>
                    <a:pt x="1151" y="304"/>
                  </a:lnTo>
                  <a:lnTo>
                    <a:pt x="1159" y="304"/>
                  </a:lnTo>
                  <a:lnTo>
                    <a:pt x="1161" y="307"/>
                  </a:lnTo>
                  <a:lnTo>
                    <a:pt x="1162" y="304"/>
                  </a:lnTo>
                  <a:lnTo>
                    <a:pt x="1170" y="306"/>
                  </a:lnTo>
                  <a:lnTo>
                    <a:pt x="1176" y="312"/>
                  </a:lnTo>
                  <a:lnTo>
                    <a:pt x="1179" y="315"/>
                  </a:lnTo>
                  <a:lnTo>
                    <a:pt x="1180" y="315"/>
                  </a:lnTo>
                  <a:lnTo>
                    <a:pt x="1186" y="315"/>
                  </a:lnTo>
                  <a:lnTo>
                    <a:pt x="1186" y="313"/>
                  </a:lnTo>
                  <a:lnTo>
                    <a:pt x="1188" y="312"/>
                  </a:lnTo>
                  <a:lnTo>
                    <a:pt x="1185" y="312"/>
                  </a:lnTo>
                  <a:lnTo>
                    <a:pt x="1183" y="313"/>
                  </a:lnTo>
                  <a:lnTo>
                    <a:pt x="1183" y="313"/>
                  </a:lnTo>
                  <a:lnTo>
                    <a:pt x="1182" y="312"/>
                  </a:lnTo>
                  <a:lnTo>
                    <a:pt x="1180" y="310"/>
                  </a:lnTo>
                  <a:lnTo>
                    <a:pt x="1179" y="309"/>
                  </a:lnTo>
                  <a:lnTo>
                    <a:pt x="1177" y="301"/>
                  </a:lnTo>
                  <a:lnTo>
                    <a:pt x="1173" y="300"/>
                  </a:lnTo>
                  <a:lnTo>
                    <a:pt x="1171" y="300"/>
                  </a:lnTo>
                  <a:lnTo>
                    <a:pt x="1168" y="300"/>
                  </a:lnTo>
                  <a:lnTo>
                    <a:pt x="1164" y="296"/>
                  </a:lnTo>
                  <a:lnTo>
                    <a:pt x="1161" y="295"/>
                  </a:lnTo>
                  <a:lnTo>
                    <a:pt x="1154" y="290"/>
                  </a:lnTo>
                  <a:lnTo>
                    <a:pt x="1153" y="289"/>
                  </a:lnTo>
                  <a:lnTo>
                    <a:pt x="1153" y="286"/>
                  </a:lnTo>
                  <a:lnTo>
                    <a:pt x="1151" y="280"/>
                  </a:lnTo>
                  <a:lnTo>
                    <a:pt x="1150" y="277"/>
                  </a:lnTo>
                  <a:lnTo>
                    <a:pt x="1151" y="275"/>
                  </a:lnTo>
                  <a:lnTo>
                    <a:pt x="1154" y="272"/>
                  </a:lnTo>
                  <a:lnTo>
                    <a:pt x="1161" y="272"/>
                  </a:lnTo>
                  <a:lnTo>
                    <a:pt x="1162" y="272"/>
                  </a:lnTo>
                  <a:lnTo>
                    <a:pt x="1168" y="280"/>
                  </a:lnTo>
                  <a:lnTo>
                    <a:pt x="1171" y="280"/>
                  </a:lnTo>
                  <a:lnTo>
                    <a:pt x="1176" y="277"/>
                  </a:lnTo>
                  <a:lnTo>
                    <a:pt x="1177" y="275"/>
                  </a:lnTo>
                  <a:lnTo>
                    <a:pt x="1176" y="271"/>
                  </a:lnTo>
                  <a:lnTo>
                    <a:pt x="1174" y="269"/>
                  </a:lnTo>
                  <a:lnTo>
                    <a:pt x="1171" y="269"/>
                  </a:lnTo>
                  <a:lnTo>
                    <a:pt x="1168" y="271"/>
                  </a:lnTo>
                  <a:lnTo>
                    <a:pt x="1167" y="269"/>
                  </a:lnTo>
                  <a:lnTo>
                    <a:pt x="1167" y="266"/>
                  </a:lnTo>
                  <a:lnTo>
                    <a:pt x="1168" y="265"/>
                  </a:lnTo>
                  <a:lnTo>
                    <a:pt x="1170" y="265"/>
                  </a:lnTo>
                  <a:lnTo>
                    <a:pt x="1171" y="263"/>
                  </a:lnTo>
                  <a:lnTo>
                    <a:pt x="1174" y="260"/>
                  </a:lnTo>
                  <a:lnTo>
                    <a:pt x="1177" y="258"/>
                  </a:lnTo>
                  <a:lnTo>
                    <a:pt x="1180" y="257"/>
                  </a:lnTo>
                  <a:lnTo>
                    <a:pt x="1191" y="257"/>
                  </a:lnTo>
                  <a:lnTo>
                    <a:pt x="1199" y="265"/>
                  </a:lnTo>
                  <a:lnTo>
                    <a:pt x="1205" y="266"/>
                  </a:lnTo>
                  <a:lnTo>
                    <a:pt x="1208" y="269"/>
                  </a:lnTo>
                  <a:lnTo>
                    <a:pt x="1208" y="269"/>
                  </a:lnTo>
                  <a:lnTo>
                    <a:pt x="1209" y="271"/>
                  </a:lnTo>
                  <a:lnTo>
                    <a:pt x="1209" y="274"/>
                  </a:lnTo>
                  <a:lnTo>
                    <a:pt x="1217" y="283"/>
                  </a:lnTo>
                  <a:lnTo>
                    <a:pt x="1220" y="284"/>
                  </a:lnTo>
                  <a:lnTo>
                    <a:pt x="1224" y="284"/>
                  </a:lnTo>
                  <a:lnTo>
                    <a:pt x="1230" y="283"/>
                  </a:lnTo>
                  <a:lnTo>
                    <a:pt x="1232" y="283"/>
                  </a:lnTo>
                  <a:lnTo>
                    <a:pt x="1235" y="283"/>
                  </a:lnTo>
                  <a:lnTo>
                    <a:pt x="1237" y="284"/>
                  </a:lnTo>
                  <a:lnTo>
                    <a:pt x="1238" y="286"/>
                  </a:lnTo>
                  <a:lnTo>
                    <a:pt x="1238" y="289"/>
                  </a:lnTo>
                  <a:lnTo>
                    <a:pt x="1237" y="290"/>
                  </a:lnTo>
                  <a:lnTo>
                    <a:pt x="1235" y="295"/>
                  </a:lnTo>
                  <a:lnTo>
                    <a:pt x="1235" y="295"/>
                  </a:lnTo>
                  <a:lnTo>
                    <a:pt x="1229" y="301"/>
                  </a:lnTo>
                  <a:lnTo>
                    <a:pt x="1227" y="301"/>
                  </a:lnTo>
                  <a:lnTo>
                    <a:pt x="1227" y="309"/>
                  </a:lnTo>
                  <a:lnTo>
                    <a:pt x="1226" y="310"/>
                  </a:lnTo>
                  <a:lnTo>
                    <a:pt x="1226" y="312"/>
                  </a:lnTo>
                  <a:lnTo>
                    <a:pt x="1227" y="316"/>
                  </a:lnTo>
                  <a:lnTo>
                    <a:pt x="1227" y="319"/>
                  </a:lnTo>
                  <a:lnTo>
                    <a:pt x="1226" y="322"/>
                  </a:lnTo>
                  <a:lnTo>
                    <a:pt x="1226" y="327"/>
                  </a:lnTo>
                  <a:lnTo>
                    <a:pt x="1226" y="330"/>
                  </a:lnTo>
                  <a:lnTo>
                    <a:pt x="1226" y="335"/>
                  </a:lnTo>
                  <a:lnTo>
                    <a:pt x="1226" y="333"/>
                  </a:lnTo>
                  <a:lnTo>
                    <a:pt x="1226" y="331"/>
                  </a:lnTo>
                  <a:lnTo>
                    <a:pt x="1226" y="328"/>
                  </a:lnTo>
                  <a:lnTo>
                    <a:pt x="1229" y="324"/>
                  </a:lnTo>
                  <a:lnTo>
                    <a:pt x="1230" y="316"/>
                  </a:lnTo>
                  <a:lnTo>
                    <a:pt x="1232" y="313"/>
                  </a:lnTo>
                  <a:lnTo>
                    <a:pt x="1233" y="313"/>
                  </a:lnTo>
                  <a:lnTo>
                    <a:pt x="1235" y="316"/>
                  </a:lnTo>
                  <a:lnTo>
                    <a:pt x="1237" y="319"/>
                  </a:lnTo>
                  <a:lnTo>
                    <a:pt x="1237" y="322"/>
                  </a:lnTo>
                  <a:lnTo>
                    <a:pt x="1237" y="327"/>
                  </a:lnTo>
                  <a:lnTo>
                    <a:pt x="1235" y="333"/>
                  </a:lnTo>
                  <a:lnTo>
                    <a:pt x="1232" y="338"/>
                  </a:lnTo>
                  <a:lnTo>
                    <a:pt x="1232" y="341"/>
                  </a:lnTo>
                  <a:lnTo>
                    <a:pt x="1232" y="344"/>
                  </a:lnTo>
                  <a:lnTo>
                    <a:pt x="1233" y="345"/>
                  </a:lnTo>
                  <a:lnTo>
                    <a:pt x="1235" y="345"/>
                  </a:lnTo>
                  <a:lnTo>
                    <a:pt x="1237" y="345"/>
                  </a:lnTo>
                  <a:lnTo>
                    <a:pt x="1237" y="345"/>
                  </a:lnTo>
                  <a:lnTo>
                    <a:pt x="1237" y="342"/>
                  </a:lnTo>
                  <a:lnTo>
                    <a:pt x="1237" y="341"/>
                  </a:lnTo>
                  <a:lnTo>
                    <a:pt x="1237" y="339"/>
                  </a:lnTo>
                  <a:lnTo>
                    <a:pt x="1240" y="338"/>
                  </a:lnTo>
                  <a:lnTo>
                    <a:pt x="1241" y="336"/>
                  </a:lnTo>
                  <a:lnTo>
                    <a:pt x="1244" y="333"/>
                  </a:lnTo>
                  <a:lnTo>
                    <a:pt x="1244" y="331"/>
                  </a:lnTo>
                  <a:lnTo>
                    <a:pt x="1244" y="328"/>
                  </a:lnTo>
                  <a:lnTo>
                    <a:pt x="1244" y="324"/>
                  </a:lnTo>
                  <a:lnTo>
                    <a:pt x="1243" y="321"/>
                  </a:lnTo>
                  <a:lnTo>
                    <a:pt x="1240" y="312"/>
                  </a:lnTo>
                  <a:lnTo>
                    <a:pt x="1238" y="307"/>
                  </a:lnTo>
                  <a:lnTo>
                    <a:pt x="1240" y="301"/>
                  </a:lnTo>
                  <a:lnTo>
                    <a:pt x="1241" y="293"/>
                  </a:lnTo>
                  <a:lnTo>
                    <a:pt x="1243" y="292"/>
                  </a:lnTo>
                  <a:lnTo>
                    <a:pt x="1243" y="290"/>
                  </a:lnTo>
                  <a:lnTo>
                    <a:pt x="1243" y="289"/>
                  </a:lnTo>
                  <a:lnTo>
                    <a:pt x="1243" y="287"/>
                  </a:lnTo>
                  <a:lnTo>
                    <a:pt x="1243" y="286"/>
                  </a:lnTo>
                  <a:lnTo>
                    <a:pt x="1240" y="280"/>
                  </a:lnTo>
                  <a:lnTo>
                    <a:pt x="1238" y="278"/>
                  </a:lnTo>
                  <a:lnTo>
                    <a:pt x="1232" y="277"/>
                  </a:lnTo>
                  <a:lnTo>
                    <a:pt x="1232" y="275"/>
                  </a:lnTo>
                  <a:lnTo>
                    <a:pt x="1227" y="271"/>
                  </a:lnTo>
                  <a:lnTo>
                    <a:pt x="1227" y="269"/>
                  </a:lnTo>
                  <a:lnTo>
                    <a:pt x="1226" y="265"/>
                  </a:lnTo>
                  <a:lnTo>
                    <a:pt x="1226" y="263"/>
                  </a:lnTo>
                  <a:lnTo>
                    <a:pt x="1224" y="263"/>
                  </a:lnTo>
                  <a:lnTo>
                    <a:pt x="1221" y="260"/>
                  </a:lnTo>
                  <a:lnTo>
                    <a:pt x="1218" y="258"/>
                  </a:lnTo>
                  <a:lnTo>
                    <a:pt x="1214" y="258"/>
                  </a:lnTo>
                  <a:lnTo>
                    <a:pt x="1212" y="257"/>
                  </a:lnTo>
                  <a:lnTo>
                    <a:pt x="1209" y="254"/>
                  </a:lnTo>
                  <a:lnTo>
                    <a:pt x="1209" y="252"/>
                  </a:lnTo>
                  <a:lnTo>
                    <a:pt x="1208" y="246"/>
                  </a:lnTo>
                  <a:lnTo>
                    <a:pt x="1206" y="245"/>
                  </a:lnTo>
                  <a:lnTo>
                    <a:pt x="1208" y="242"/>
                  </a:lnTo>
                  <a:lnTo>
                    <a:pt x="1208" y="237"/>
                  </a:lnTo>
                  <a:lnTo>
                    <a:pt x="1209" y="234"/>
                  </a:lnTo>
                  <a:lnTo>
                    <a:pt x="1208" y="231"/>
                  </a:lnTo>
                  <a:lnTo>
                    <a:pt x="1206" y="230"/>
                  </a:lnTo>
                  <a:lnTo>
                    <a:pt x="1205" y="228"/>
                  </a:lnTo>
                  <a:lnTo>
                    <a:pt x="1205" y="225"/>
                  </a:lnTo>
                  <a:lnTo>
                    <a:pt x="1205" y="222"/>
                  </a:lnTo>
                  <a:lnTo>
                    <a:pt x="1205" y="220"/>
                  </a:lnTo>
                  <a:lnTo>
                    <a:pt x="1203" y="217"/>
                  </a:lnTo>
                  <a:lnTo>
                    <a:pt x="1205" y="214"/>
                  </a:lnTo>
                  <a:lnTo>
                    <a:pt x="1206" y="211"/>
                  </a:lnTo>
                  <a:lnTo>
                    <a:pt x="1206" y="210"/>
                  </a:lnTo>
                  <a:lnTo>
                    <a:pt x="1206" y="208"/>
                  </a:lnTo>
                  <a:lnTo>
                    <a:pt x="1217" y="205"/>
                  </a:lnTo>
                  <a:lnTo>
                    <a:pt x="1221" y="204"/>
                  </a:lnTo>
                  <a:lnTo>
                    <a:pt x="1243" y="204"/>
                  </a:lnTo>
                  <a:lnTo>
                    <a:pt x="1244" y="202"/>
                  </a:lnTo>
                  <a:lnTo>
                    <a:pt x="1253" y="201"/>
                  </a:lnTo>
                  <a:lnTo>
                    <a:pt x="1256" y="199"/>
                  </a:lnTo>
                  <a:lnTo>
                    <a:pt x="1261" y="201"/>
                  </a:lnTo>
                  <a:lnTo>
                    <a:pt x="1262" y="201"/>
                  </a:lnTo>
                  <a:lnTo>
                    <a:pt x="1265" y="201"/>
                  </a:lnTo>
                  <a:lnTo>
                    <a:pt x="1267" y="196"/>
                  </a:lnTo>
                  <a:lnTo>
                    <a:pt x="1271" y="195"/>
                  </a:lnTo>
                  <a:lnTo>
                    <a:pt x="1279" y="193"/>
                  </a:lnTo>
                  <a:lnTo>
                    <a:pt x="1284" y="193"/>
                  </a:lnTo>
                  <a:lnTo>
                    <a:pt x="1284" y="195"/>
                  </a:lnTo>
                  <a:lnTo>
                    <a:pt x="1285" y="196"/>
                  </a:lnTo>
                  <a:lnTo>
                    <a:pt x="1281" y="201"/>
                  </a:lnTo>
                  <a:lnTo>
                    <a:pt x="1278" y="205"/>
                  </a:lnTo>
                  <a:lnTo>
                    <a:pt x="1273" y="207"/>
                  </a:lnTo>
                  <a:lnTo>
                    <a:pt x="1270" y="211"/>
                  </a:lnTo>
                  <a:lnTo>
                    <a:pt x="1270" y="213"/>
                  </a:lnTo>
                  <a:lnTo>
                    <a:pt x="1270" y="213"/>
                  </a:lnTo>
                  <a:lnTo>
                    <a:pt x="1270" y="216"/>
                  </a:lnTo>
                  <a:lnTo>
                    <a:pt x="1270" y="219"/>
                  </a:lnTo>
                  <a:lnTo>
                    <a:pt x="1273" y="220"/>
                  </a:lnTo>
                  <a:lnTo>
                    <a:pt x="1276" y="224"/>
                  </a:lnTo>
                  <a:lnTo>
                    <a:pt x="1279" y="227"/>
                  </a:lnTo>
                  <a:lnTo>
                    <a:pt x="1281" y="228"/>
                  </a:lnTo>
                  <a:lnTo>
                    <a:pt x="1281" y="227"/>
                  </a:lnTo>
                  <a:lnTo>
                    <a:pt x="1274" y="219"/>
                  </a:lnTo>
                  <a:lnTo>
                    <a:pt x="1271" y="217"/>
                  </a:lnTo>
                  <a:lnTo>
                    <a:pt x="1271" y="216"/>
                  </a:lnTo>
                  <a:lnTo>
                    <a:pt x="1271" y="213"/>
                  </a:lnTo>
                  <a:lnTo>
                    <a:pt x="1273" y="211"/>
                  </a:lnTo>
                  <a:lnTo>
                    <a:pt x="1273" y="210"/>
                  </a:lnTo>
                  <a:lnTo>
                    <a:pt x="1274" y="210"/>
                  </a:lnTo>
                  <a:lnTo>
                    <a:pt x="1278" y="208"/>
                  </a:lnTo>
                  <a:lnTo>
                    <a:pt x="1287" y="205"/>
                  </a:lnTo>
                  <a:lnTo>
                    <a:pt x="1288" y="202"/>
                  </a:lnTo>
                  <a:lnTo>
                    <a:pt x="1290" y="199"/>
                  </a:lnTo>
                  <a:lnTo>
                    <a:pt x="1291" y="198"/>
                  </a:lnTo>
                  <a:lnTo>
                    <a:pt x="1291" y="196"/>
                  </a:lnTo>
                  <a:lnTo>
                    <a:pt x="1288" y="196"/>
                  </a:lnTo>
                  <a:lnTo>
                    <a:pt x="1287" y="195"/>
                  </a:lnTo>
                  <a:lnTo>
                    <a:pt x="1281" y="179"/>
                  </a:lnTo>
                  <a:lnTo>
                    <a:pt x="1279" y="178"/>
                  </a:lnTo>
                  <a:lnTo>
                    <a:pt x="1274" y="176"/>
                  </a:lnTo>
                  <a:lnTo>
                    <a:pt x="1273" y="175"/>
                  </a:lnTo>
                  <a:lnTo>
                    <a:pt x="1274" y="170"/>
                  </a:lnTo>
                  <a:lnTo>
                    <a:pt x="1278" y="169"/>
                  </a:lnTo>
                  <a:lnTo>
                    <a:pt x="1279" y="169"/>
                  </a:lnTo>
                  <a:lnTo>
                    <a:pt x="1281" y="170"/>
                  </a:lnTo>
                  <a:lnTo>
                    <a:pt x="1284" y="175"/>
                  </a:lnTo>
                  <a:lnTo>
                    <a:pt x="1288" y="172"/>
                  </a:lnTo>
                  <a:lnTo>
                    <a:pt x="1287" y="170"/>
                  </a:lnTo>
                  <a:lnTo>
                    <a:pt x="1284" y="169"/>
                  </a:lnTo>
                  <a:lnTo>
                    <a:pt x="1281" y="166"/>
                  </a:lnTo>
                  <a:lnTo>
                    <a:pt x="1278" y="163"/>
                  </a:lnTo>
                  <a:lnTo>
                    <a:pt x="1274" y="160"/>
                  </a:lnTo>
                  <a:lnTo>
                    <a:pt x="1270" y="160"/>
                  </a:lnTo>
                  <a:lnTo>
                    <a:pt x="1271" y="155"/>
                  </a:lnTo>
                  <a:lnTo>
                    <a:pt x="1273" y="155"/>
                  </a:lnTo>
                  <a:lnTo>
                    <a:pt x="1274" y="154"/>
                  </a:lnTo>
                  <a:lnTo>
                    <a:pt x="1274" y="152"/>
                  </a:lnTo>
                  <a:lnTo>
                    <a:pt x="1281" y="158"/>
                  </a:lnTo>
                  <a:lnTo>
                    <a:pt x="1284" y="157"/>
                  </a:lnTo>
                  <a:lnTo>
                    <a:pt x="1285" y="154"/>
                  </a:lnTo>
                  <a:lnTo>
                    <a:pt x="1290" y="146"/>
                  </a:lnTo>
                  <a:lnTo>
                    <a:pt x="1290" y="143"/>
                  </a:lnTo>
                  <a:lnTo>
                    <a:pt x="1288" y="140"/>
                  </a:lnTo>
                  <a:lnTo>
                    <a:pt x="1287" y="140"/>
                  </a:lnTo>
                  <a:lnTo>
                    <a:pt x="1284" y="140"/>
                  </a:lnTo>
                  <a:lnTo>
                    <a:pt x="1284" y="137"/>
                  </a:lnTo>
                  <a:lnTo>
                    <a:pt x="1285" y="135"/>
                  </a:lnTo>
                  <a:lnTo>
                    <a:pt x="1287" y="134"/>
                  </a:lnTo>
                  <a:lnTo>
                    <a:pt x="1293" y="137"/>
                  </a:lnTo>
                  <a:lnTo>
                    <a:pt x="1303" y="129"/>
                  </a:lnTo>
                  <a:lnTo>
                    <a:pt x="1306" y="125"/>
                  </a:lnTo>
                  <a:lnTo>
                    <a:pt x="1312" y="120"/>
                  </a:lnTo>
                  <a:lnTo>
                    <a:pt x="1317" y="120"/>
                  </a:lnTo>
                  <a:lnTo>
                    <a:pt x="1323" y="114"/>
                  </a:lnTo>
                  <a:lnTo>
                    <a:pt x="1334" y="111"/>
                  </a:lnTo>
                  <a:lnTo>
                    <a:pt x="1340" y="111"/>
                  </a:lnTo>
                  <a:lnTo>
                    <a:pt x="1344" y="108"/>
                  </a:lnTo>
                  <a:lnTo>
                    <a:pt x="1350" y="106"/>
                  </a:lnTo>
                  <a:lnTo>
                    <a:pt x="1354" y="105"/>
                  </a:lnTo>
                  <a:lnTo>
                    <a:pt x="1366" y="102"/>
                  </a:lnTo>
                  <a:lnTo>
                    <a:pt x="1372" y="99"/>
                  </a:lnTo>
                  <a:lnTo>
                    <a:pt x="1372" y="96"/>
                  </a:lnTo>
                  <a:lnTo>
                    <a:pt x="1367" y="97"/>
                  </a:lnTo>
                  <a:lnTo>
                    <a:pt x="1366" y="96"/>
                  </a:lnTo>
                  <a:lnTo>
                    <a:pt x="1364" y="97"/>
                  </a:lnTo>
                  <a:lnTo>
                    <a:pt x="1363" y="99"/>
                  </a:lnTo>
                  <a:lnTo>
                    <a:pt x="1361" y="96"/>
                  </a:lnTo>
                  <a:lnTo>
                    <a:pt x="1360" y="97"/>
                  </a:lnTo>
                  <a:lnTo>
                    <a:pt x="1360" y="99"/>
                  </a:lnTo>
                  <a:lnTo>
                    <a:pt x="1358" y="99"/>
                  </a:lnTo>
                  <a:lnTo>
                    <a:pt x="1357" y="99"/>
                  </a:lnTo>
                  <a:lnTo>
                    <a:pt x="1357" y="94"/>
                  </a:lnTo>
                  <a:lnTo>
                    <a:pt x="1358" y="90"/>
                  </a:lnTo>
                  <a:lnTo>
                    <a:pt x="1360" y="93"/>
                  </a:lnTo>
                  <a:lnTo>
                    <a:pt x="1361" y="88"/>
                  </a:lnTo>
                  <a:lnTo>
                    <a:pt x="1363" y="88"/>
                  </a:lnTo>
                  <a:lnTo>
                    <a:pt x="1366" y="91"/>
                  </a:lnTo>
                  <a:lnTo>
                    <a:pt x="1369" y="88"/>
                  </a:lnTo>
                  <a:lnTo>
                    <a:pt x="1372" y="88"/>
                  </a:lnTo>
                  <a:lnTo>
                    <a:pt x="1375" y="88"/>
                  </a:lnTo>
                  <a:lnTo>
                    <a:pt x="1376" y="88"/>
                  </a:lnTo>
                  <a:lnTo>
                    <a:pt x="1378" y="87"/>
                  </a:lnTo>
                  <a:lnTo>
                    <a:pt x="1384" y="88"/>
                  </a:lnTo>
                  <a:lnTo>
                    <a:pt x="1387" y="87"/>
                  </a:lnTo>
                  <a:lnTo>
                    <a:pt x="1390" y="87"/>
                  </a:lnTo>
                  <a:lnTo>
                    <a:pt x="1395" y="88"/>
                  </a:lnTo>
                  <a:lnTo>
                    <a:pt x="1396" y="90"/>
                  </a:lnTo>
                  <a:lnTo>
                    <a:pt x="1395" y="93"/>
                  </a:lnTo>
                  <a:lnTo>
                    <a:pt x="1391" y="99"/>
                  </a:lnTo>
                  <a:lnTo>
                    <a:pt x="1391" y="100"/>
                  </a:lnTo>
                  <a:lnTo>
                    <a:pt x="1395" y="97"/>
                  </a:lnTo>
                  <a:lnTo>
                    <a:pt x="1401" y="94"/>
                  </a:lnTo>
                  <a:lnTo>
                    <a:pt x="1402" y="94"/>
                  </a:lnTo>
                  <a:lnTo>
                    <a:pt x="1402" y="97"/>
                  </a:lnTo>
                  <a:lnTo>
                    <a:pt x="1401" y="99"/>
                  </a:lnTo>
                  <a:lnTo>
                    <a:pt x="1405" y="97"/>
                  </a:lnTo>
                  <a:lnTo>
                    <a:pt x="1410" y="93"/>
                  </a:lnTo>
                  <a:lnTo>
                    <a:pt x="1411" y="93"/>
                  </a:lnTo>
                  <a:lnTo>
                    <a:pt x="1413" y="94"/>
                  </a:lnTo>
                  <a:lnTo>
                    <a:pt x="1416" y="93"/>
                  </a:lnTo>
                  <a:lnTo>
                    <a:pt x="1416" y="90"/>
                  </a:lnTo>
                  <a:lnTo>
                    <a:pt x="1419" y="90"/>
                  </a:lnTo>
                  <a:lnTo>
                    <a:pt x="1420" y="87"/>
                  </a:lnTo>
                  <a:lnTo>
                    <a:pt x="1422" y="85"/>
                  </a:lnTo>
                  <a:lnTo>
                    <a:pt x="1423" y="85"/>
                  </a:lnTo>
                  <a:lnTo>
                    <a:pt x="1428" y="82"/>
                  </a:lnTo>
                  <a:lnTo>
                    <a:pt x="1429" y="82"/>
                  </a:lnTo>
                  <a:lnTo>
                    <a:pt x="1431" y="84"/>
                  </a:lnTo>
                  <a:lnTo>
                    <a:pt x="1434" y="85"/>
                  </a:lnTo>
                  <a:lnTo>
                    <a:pt x="1439" y="88"/>
                  </a:lnTo>
                  <a:lnTo>
                    <a:pt x="1440" y="90"/>
                  </a:lnTo>
                  <a:lnTo>
                    <a:pt x="1440" y="90"/>
                  </a:lnTo>
                  <a:lnTo>
                    <a:pt x="1442" y="93"/>
                  </a:lnTo>
                  <a:lnTo>
                    <a:pt x="1440" y="96"/>
                  </a:lnTo>
                  <a:lnTo>
                    <a:pt x="1439" y="102"/>
                  </a:lnTo>
                  <a:lnTo>
                    <a:pt x="1437" y="103"/>
                  </a:lnTo>
                  <a:lnTo>
                    <a:pt x="1439" y="103"/>
                  </a:lnTo>
                  <a:lnTo>
                    <a:pt x="1440" y="103"/>
                  </a:lnTo>
                  <a:lnTo>
                    <a:pt x="1442" y="100"/>
                  </a:lnTo>
                  <a:lnTo>
                    <a:pt x="1442" y="97"/>
                  </a:lnTo>
                  <a:lnTo>
                    <a:pt x="1442" y="87"/>
                  </a:lnTo>
                  <a:lnTo>
                    <a:pt x="1440" y="82"/>
                  </a:lnTo>
                  <a:lnTo>
                    <a:pt x="1437" y="79"/>
                  </a:lnTo>
                  <a:lnTo>
                    <a:pt x="1433" y="74"/>
                  </a:lnTo>
                  <a:lnTo>
                    <a:pt x="1431" y="71"/>
                  </a:lnTo>
                  <a:lnTo>
                    <a:pt x="1429" y="68"/>
                  </a:lnTo>
                  <a:lnTo>
                    <a:pt x="1431" y="67"/>
                  </a:lnTo>
                  <a:lnTo>
                    <a:pt x="1439" y="70"/>
                  </a:lnTo>
                  <a:lnTo>
                    <a:pt x="1443" y="68"/>
                  </a:lnTo>
                  <a:lnTo>
                    <a:pt x="1448" y="68"/>
                  </a:lnTo>
                  <a:lnTo>
                    <a:pt x="1454" y="67"/>
                  </a:lnTo>
                  <a:lnTo>
                    <a:pt x="1457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68"/>
                  </a:lnTo>
                  <a:lnTo>
                    <a:pt x="1458" y="65"/>
                  </a:lnTo>
                  <a:lnTo>
                    <a:pt x="1457" y="67"/>
                  </a:lnTo>
                  <a:lnTo>
                    <a:pt x="1455" y="65"/>
                  </a:lnTo>
                  <a:lnTo>
                    <a:pt x="1457" y="62"/>
                  </a:lnTo>
                  <a:lnTo>
                    <a:pt x="1458" y="58"/>
                  </a:lnTo>
                  <a:lnTo>
                    <a:pt x="1457" y="53"/>
                  </a:lnTo>
                  <a:lnTo>
                    <a:pt x="1455" y="50"/>
                  </a:lnTo>
                  <a:lnTo>
                    <a:pt x="1455" y="47"/>
                  </a:lnTo>
                  <a:lnTo>
                    <a:pt x="1457" y="41"/>
                  </a:lnTo>
                  <a:lnTo>
                    <a:pt x="1458" y="40"/>
                  </a:lnTo>
                  <a:lnTo>
                    <a:pt x="1460" y="35"/>
                  </a:lnTo>
                  <a:lnTo>
                    <a:pt x="1463" y="30"/>
                  </a:lnTo>
                  <a:lnTo>
                    <a:pt x="1477" y="12"/>
                  </a:lnTo>
                  <a:lnTo>
                    <a:pt x="1483" y="6"/>
                  </a:lnTo>
                  <a:lnTo>
                    <a:pt x="1486" y="5"/>
                  </a:lnTo>
                  <a:lnTo>
                    <a:pt x="1487" y="6"/>
                  </a:lnTo>
                  <a:lnTo>
                    <a:pt x="1493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22720">
              <a:extLst>
                <a:ext uri="{FF2B5EF4-FFF2-40B4-BE49-F238E27FC236}">
                  <a16:creationId xmlns:a16="http://schemas.microsoft.com/office/drawing/2014/main" id="{278B6DFC-1722-4F45-970F-B2120816456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00713" y="1036424"/>
              <a:ext cx="645806" cy="947296"/>
            </a:xfrm>
            <a:custGeom>
              <a:avLst/>
              <a:gdLst>
                <a:gd name="T0" fmla="*/ 601 w 754"/>
                <a:gd name="T1" fmla="*/ 74 h 1106"/>
                <a:gd name="T2" fmla="*/ 610 w 754"/>
                <a:gd name="T3" fmla="*/ 155 h 1106"/>
                <a:gd name="T4" fmla="*/ 658 w 754"/>
                <a:gd name="T5" fmla="*/ 188 h 1106"/>
                <a:gd name="T6" fmla="*/ 733 w 754"/>
                <a:gd name="T7" fmla="*/ 232 h 1106"/>
                <a:gd name="T8" fmla="*/ 655 w 754"/>
                <a:gd name="T9" fmla="*/ 296 h 1106"/>
                <a:gd name="T10" fmla="*/ 651 w 754"/>
                <a:gd name="T11" fmla="*/ 381 h 1106"/>
                <a:gd name="T12" fmla="*/ 657 w 754"/>
                <a:gd name="T13" fmla="*/ 468 h 1106"/>
                <a:gd name="T14" fmla="*/ 643 w 754"/>
                <a:gd name="T15" fmla="*/ 505 h 1106"/>
                <a:gd name="T16" fmla="*/ 654 w 754"/>
                <a:gd name="T17" fmla="*/ 565 h 1106"/>
                <a:gd name="T18" fmla="*/ 637 w 754"/>
                <a:gd name="T19" fmla="*/ 599 h 1106"/>
                <a:gd name="T20" fmla="*/ 630 w 754"/>
                <a:gd name="T21" fmla="*/ 639 h 1106"/>
                <a:gd name="T22" fmla="*/ 622 w 754"/>
                <a:gd name="T23" fmla="*/ 678 h 1106"/>
                <a:gd name="T24" fmla="*/ 560 w 754"/>
                <a:gd name="T25" fmla="*/ 671 h 1106"/>
                <a:gd name="T26" fmla="*/ 613 w 754"/>
                <a:gd name="T27" fmla="*/ 686 h 1106"/>
                <a:gd name="T28" fmla="*/ 579 w 754"/>
                <a:gd name="T29" fmla="*/ 698 h 1106"/>
                <a:gd name="T30" fmla="*/ 617 w 754"/>
                <a:gd name="T31" fmla="*/ 750 h 1106"/>
                <a:gd name="T32" fmla="*/ 616 w 754"/>
                <a:gd name="T33" fmla="*/ 791 h 1106"/>
                <a:gd name="T34" fmla="*/ 575 w 754"/>
                <a:gd name="T35" fmla="*/ 767 h 1106"/>
                <a:gd name="T36" fmla="*/ 567 w 754"/>
                <a:gd name="T37" fmla="*/ 794 h 1106"/>
                <a:gd name="T38" fmla="*/ 611 w 754"/>
                <a:gd name="T39" fmla="*/ 814 h 1106"/>
                <a:gd name="T40" fmla="*/ 573 w 754"/>
                <a:gd name="T41" fmla="*/ 849 h 1106"/>
                <a:gd name="T42" fmla="*/ 497 w 754"/>
                <a:gd name="T43" fmla="*/ 861 h 1106"/>
                <a:gd name="T44" fmla="*/ 473 w 754"/>
                <a:gd name="T45" fmla="*/ 919 h 1106"/>
                <a:gd name="T46" fmla="*/ 443 w 754"/>
                <a:gd name="T47" fmla="*/ 945 h 1106"/>
                <a:gd name="T48" fmla="*/ 421 w 754"/>
                <a:gd name="T49" fmla="*/ 937 h 1106"/>
                <a:gd name="T50" fmla="*/ 400 w 754"/>
                <a:gd name="T51" fmla="*/ 984 h 1106"/>
                <a:gd name="T52" fmla="*/ 379 w 754"/>
                <a:gd name="T53" fmla="*/ 1019 h 1106"/>
                <a:gd name="T54" fmla="*/ 376 w 754"/>
                <a:gd name="T55" fmla="*/ 1056 h 1106"/>
                <a:gd name="T56" fmla="*/ 355 w 754"/>
                <a:gd name="T57" fmla="*/ 1100 h 1106"/>
                <a:gd name="T58" fmla="*/ 344 w 754"/>
                <a:gd name="T59" fmla="*/ 1088 h 1106"/>
                <a:gd name="T60" fmla="*/ 312 w 754"/>
                <a:gd name="T61" fmla="*/ 1080 h 1106"/>
                <a:gd name="T62" fmla="*/ 291 w 754"/>
                <a:gd name="T63" fmla="*/ 1059 h 1106"/>
                <a:gd name="T64" fmla="*/ 277 w 754"/>
                <a:gd name="T65" fmla="*/ 1031 h 1106"/>
                <a:gd name="T66" fmla="*/ 274 w 754"/>
                <a:gd name="T67" fmla="*/ 987 h 1106"/>
                <a:gd name="T68" fmla="*/ 273 w 754"/>
                <a:gd name="T69" fmla="*/ 970 h 1106"/>
                <a:gd name="T70" fmla="*/ 253 w 754"/>
                <a:gd name="T71" fmla="*/ 963 h 1106"/>
                <a:gd name="T72" fmla="*/ 239 w 754"/>
                <a:gd name="T73" fmla="*/ 937 h 1106"/>
                <a:gd name="T74" fmla="*/ 238 w 754"/>
                <a:gd name="T75" fmla="*/ 920 h 1106"/>
                <a:gd name="T76" fmla="*/ 266 w 754"/>
                <a:gd name="T77" fmla="*/ 887 h 1106"/>
                <a:gd name="T78" fmla="*/ 250 w 754"/>
                <a:gd name="T79" fmla="*/ 870 h 1106"/>
                <a:gd name="T80" fmla="*/ 248 w 754"/>
                <a:gd name="T81" fmla="*/ 852 h 1106"/>
                <a:gd name="T82" fmla="*/ 274 w 754"/>
                <a:gd name="T83" fmla="*/ 815 h 1106"/>
                <a:gd name="T84" fmla="*/ 230 w 754"/>
                <a:gd name="T85" fmla="*/ 776 h 1106"/>
                <a:gd name="T86" fmla="*/ 266 w 754"/>
                <a:gd name="T87" fmla="*/ 771 h 1106"/>
                <a:gd name="T88" fmla="*/ 238 w 754"/>
                <a:gd name="T89" fmla="*/ 747 h 1106"/>
                <a:gd name="T90" fmla="*/ 235 w 754"/>
                <a:gd name="T91" fmla="*/ 742 h 1106"/>
                <a:gd name="T92" fmla="*/ 212 w 754"/>
                <a:gd name="T93" fmla="*/ 720 h 1106"/>
                <a:gd name="T94" fmla="*/ 213 w 754"/>
                <a:gd name="T95" fmla="*/ 683 h 1106"/>
                <a:gd name="T96" fmla="*/ 195 w 754"/>
                <a:gd name="T97" fmla="*/ 641 h 1106"/>
                <a:gd name="T98" fmla="*/ 177 w 754"/>
                <a:gd name="T99" fmla="*/ 572 h 1106"/>
                <a:gd name="T100" fmla="*/ 91 w 754"/>
                <a:gd name="T101" fmla="*/ 546 h 1106"/>
                <a:gd name="T102" fmla="*/ 56 w 754"/>
                <a:gd name="T103" fmla="*/ 521 h 1106"/>
                <a:gd name="T104" fmla="*/ 50 w 754"/>
                <a:gd name="T105" fmla="*/ 483 h 1106"/>
                <a:gd name="T106" fmla="*/ 35 w 754"/>
                <a:gd name="T107" fmla="*/ 470 h 1106"/>
                <a:gd name="T108" fmla="*/ 13 w 754"/>
                <a:gd name="T109" fmla="*/ 406 h 1106"/>
                <a:gd name="T110" fmla="*/ 97 w 754"/>
                <a:gd name="T111" fmla="*/ 316 h 1106"/>
                <a:gd name="T112" fmla="*/ 88 w 754"/>
                <a:gd name="T113" fmla="*/ 264 h 1106"/>
                <a:gd name="T114" fmla="*/ 147 w 754"/>
                <a:gd name="T115" fmla="*/ 169 h 1106"/>
                <a:gd name="T116" fmla="*/ 222 w 754"/>
                <a:gd name="T117" fmla="*/ 124 h 1106"/>
                <a:gd name="T118" fmla="*/ 268 w 754"/>
                <a:gd name="T119" fmla="*/ 115 h 1106"/>
                <a:gd name="T120" fmla="*/ 385 w 754"/>
                <a:gd name="T121" fmla="*/ 85 h 1106"/>
                <a:gd name="T122" fmla="*/ 426 w 754"/>
                <a:gd name="T123" fmla="*/ 62 h 1106"/>
                <a:gd name="T124" fmla="*/ 484 w 754"/>
                <a:gd name="T125" fmla="*/ 1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4" h="1106">
                  <a:moveTo>
                    <a:pt x="490" y="0"/>
                  </a:moveTo>
                  <a:lnTo>
                    <a:pt x="517" y="0"/>
                  </a:lnTo>
                  <a:lnTo>
                    <a:pt x="526" y="3"/>
                  </a:lnTo>
                  <a:lnTo>
                    <a:pt x="538" y="9"/>
                  </a:lnTo>
                  <a:lnTo>
                    <a:pt x="545" y="16"/>
                  </a:lnTo>
                  <a:lnTo>
                    <a:pt x="546" y="16"/>
                  </a:lnTo>
                  <a:lnTo>
                    <a:pt x="554" y="20"/>
                  </a:lnTo>
                  <a:lnTo>
                    <a:pt x="563" y="24"/>
                  </a:lnTo>
                  <a:lnTo>
                    <a:pt x="575" y="33"/>
                  </a:lnTo>
                  <a:lnTo>
                    <a:pt x="578" y="36"/>
                  </a:lnTo>
                  <a:lnTo>
                    <a:pt x="576" y="38"/>
                  </a:lnTo>
                  <a:lnTo>
                    <a:pt x="573" y="39"/>
                  </a:lnTo>
                  <a:lnTo>
                    <a:pt x="555" y="42"/>
                  </a:lnTo>
                  <a:lnTo>
                    <a:pt x="525" y="47"/>
                  </a:lnTo>
                  <a:lnTo>
                    <a:pt x="507" y="53"/>
                  </a:lnTo>
                  <a:lnTo>
                    <a:pt x="502" y="55"/>
                  </a:lnTo>
                  <a:lnTo>
                    <a:pt x="500" y="64"/>
                  </a:lnTo>
                  <a:lnTo>
                    <a:pt x="504" y="65"/>
                  </a:lnTo>
                  <a:lnTo>
                    <a:pt x="507" y="64"/>
                  </a:lnTo>
                  <a:lnTo>
                    <a:pt x="522" y="53"/>
                  </a:lnTo>
                  <a:lnTo>
                    <a:pt x="526" y="51"/>
                  </a:lnTo>
                  <a:lnTo>
                    <a:pt x="535" y="51"/>
                  </a:lnTo>
                  <a:lnTo>
                    <a:pt x="549" y="56"/>
                  </a:lnTo>
                  <a:lnTo>
                    <a:pt x="554" y="55"/>
                  </a:lnTo>
                  <a:lnTo>
                    <a:pt x="563" y="56"/>
                  </a:lnTo>
                  <a:lnTo>
                    <a:pt x="573" y="53"/>
                  </a:lnTo>
                  <a:lnTo>
                    <a:pt x="586" y="45"/>
                  </a:lnTo>
                  <a:lnTo>
                    <a:pt x="589" y="61"/>
                  </a:lnTo>
                  <a:lnTo>
                    <a:pt x="593" y="74"/>
                  </a:lnTo>
                  <a:lnTo>
                    <a:pt x="598" y="73"/>
                  </a:lnTo>
                  <a:lnTo>
                    <a:pt x="601" y="74"/>
                  </a:lnTo>
                  <a:lnTo>
                    <a:pt x="602" y="79"/>
                  </a:lnTo>
                  <a:lnTo>
                    <a:pt x="604" y="80"/>
                  </a:lnTo>
                  <a:lnTo>
                    <a:pt x="607" y="79"/>
                  </a:lnTo>
                  <a:lnTo>
                    <a:pt x="617" y="83"/>
                  </a:lnTo>
                  <a:lnTo>
                    <a:pt x="625" y="91"/>
                  </a:lnTo>
                  <a:lnTo>
                    <a:pt x="628" y="94"/>
                  </a:lnTo>
                  <a:lnTo>
                    <a:pt x="630" y="99"/>
                  </a:lnTo>
                  <a:lnTo>
                    <a:pt x="630" y="102"/>
                  </a:lnTo>
                  <a:lnTo>
                    <a:pt x="628" y="106"/>
                  </a:lnTo>
                  <a:lnTo>
                    <a:pt x="624" y="115"/>
                  </a:lnTo>
                  <a:lnTo>
                    <a:pt x="617" y="121"/>
                  </a:lnTo>
                  <a:lnTo>
                    <a:pt x="610" y="127"/>
                  </a:lnTo>
                  <a:lnTo>
                    <a:pt x="601" y="131"/>
                  </a:lnTo>
                  <a:lnTo>
                    <a:pt x="531" y="143"/>
                  </a:lnTo>
                  <a:lnTo>
                    <a:pt x="529" y="144"/>
                  </a:lnTo>
                  <a:lnTo>
                    <a:pt x="528" y="152"/>
                  </a:lnTo>
                  <a:lnTo>
                    <a:pt x="528" y="161"/>
                  </a:lnTo>
                  <a:lnTo>
                    <a:pt x="531" y="162"/>
                  </a:lnTo>
                  <a:lnTo>
                    <a:pt x="538" y="156"/>
                  </a:lnTo>
                  <a:lnTo>
                    <a:pt x="552" y="152"/>
                  </a:lnTo>
                  <a:lnTo>
                    <a:pt x="563" y="152"/>
                  </a:lnTo>
                  <a:lnTo>
                    <a:pt x="586" y="156"/>
                  </a:lnTo>
                  <a:lnTo>
                    <a:pt x="592" y="167"/>
                  </a:lnTo>
                  <a:lnTo>
                    <a:pt x="596" y="182"/>
                  </a:lnTo>
                  <a:lnTo>
                    <a:pt x="604" y="179"/>
                  </a:lnTo>
                  <a:lnTo>
                    <a:pt x="605" y="176"/>
                  </a:lnTo>
                  <a:lnTo>
                    <a:pt x="607" y="172"/>
                  </a:lnTo>
                  <a:lnTo>
                    <a:pt x="608" y="167"/>
                  </a:lnTo>
                  <a:lnTo>
                    <a:pt x="608" y="161"/>
                  </a:lnTo>
                  <a:lnTo>
                    <a:pt x="610" y="158"/>
                  </a:lnTo>
                  <a:lnTo>
                    <a:pt x="610" y="155"/>
                  </a:lnTo>
                  <a:lnTo>
                    <a:pt x="613" y="153"/>
                  </a:lnTo>
                  <a:lnTo>
                    <a:pt x="617" y="152"/>
                  </a:lnTo>
                  <a:lnTo>
                    <a:pt x="630" y="150"/>
                  </a:lnTo>
                  <a:lnTo>
                    <a:pt x="633" y="150"/>
                  </a:lnTo>
                  <a:lnTo>
                    <a:pt x="634" y="158"/>
                  </a:lnTo>
                  <a:lnTo>
                    <a:pt x="634" y="162"/>
                  </a:lnTo>
                  <a:lnTo>
                    <a:pt x="634" y="169"/>
                  </a:lnTo>
                  <a:lnTo>
                    <a:pt x="634" y="175"/>
                  </a:lnTo>
                  <a:lnTo>
                    <a:pt x="634" y="184"/>
                  </a:lnTo>
                  <a:lnTo>
                    <a:pt x="634" y="191"/>
                  </a:lnTo>
                  <a:lnTo>
                    <a:pt x="630" y="205"/>
                  </a:lnTo>
                  <a:lnTo>
                    <a:pt x="628" y="213"/>
                  </a:lnTo>
                  <a:lnTo>
                    <a:pt x="625" y="217"/>
                  </a:lnTo>
                  <a:lnTo>
                    <a:pt x="619" y="229"/>
                  </a:lnTo>
                  <a:lnTo>
                    <a:pt x="617" y="232"/>
                  </a:lnTo>
                  <a:lnTo>
                    <a:pt x="611" y="246"/>
                  </a:lnTo>
                  <a:lnTo>
                    <a:pt x="610" y="252"/>
                  </a:lnTo>
                  <a:lnTo>
                    <a:pt x="610" y="257"/>
                  </a:lnTo>
                  <a:lnTo>
                    <a:pt x="610" y="257"/>
                  </a:lnTo>
                  <a:lnTo>
                    <a:pt x="611" y="252"/>
                  </a:lnTo>
                  <a:lnTo>
                    <a:pt x="613" y="249"/>
                  </a:lnTo>
                  <a:lnTo>
                    <a:pt x="614" y="246"/>
                  </a:lnTo>
                  <a:lnTo>
                    <a:pt x="624" y="238"/>
                  </a:lnTo>
                  <a:lnTo>
                    <a:pt x="625" y="235"/>
                  </a:lnTo>
                  <a:lnTo>
                    <a:pt x="631" y="226"/>
                  </a:lnTo>
                  <a:lnTo>
                    <a:pt x="634" y="222"/>
                  </a:lnTo>
                  <a:lnTo>
                    <a:pt x="637" y="217"/>
                  </a:lnTo>
                  <a:lnTo>
                    <a:pt x="639" y="214"/>
                  </a:lnTo>
                  <a:lnTo>
                    <a:pt x="648" y="194"/>
                  </a:lnTo>
                  <a:lnTo>
                    <a:pt x="652" y="188"/>
                  </a:lnTo>
                  <a:lnTo>
                    <a:pt x="658" y="188"/>
                  </a:lnTo>
                  <a:lnTo>
                    <a:pt x="658" y="199"/>
                  </a:lnTo>
                  <a:lnTo>
                    <a:pt x="665" y="200"/>
                  </a:lnTo>
                  <a:lnTo>
                    <a:pt x="668" y="199"/>
                  </a:lnTo>
                  <a:lnTo>
                    <a:pt x="672" y="202"/>
                  </a:lnTo>
                  <a:lnTo>
                    <a:pt x="674" y="205"/>
                  </a:lnTo>
                  <a:lnTo>
                    <a:pt x="677" y="205"/>
                  </a:lnTo>
                  <a:lnTo>
                    <a:pt x="680" y="208"/>
                  </a:lnTo>
                  <a:lnTo>
                    <a:pt x="683" y="205"/>
                  </a:lnTo>
                  <a:lnTo>
                    <a:pt x="683" y="204"/>
                  </a:lnTo>
                  <a:lnTo>
                    <a:pt x="686" y="196"/>
                  </a:lnTo>
                  <a:lnTo>
                    <a:pt x="690" y="188"/>
                  </a:lnTo>
                  <a:lnTo>
                    <a:pt x="693" y="181"/>
                  </a:lnTo>
                  <a:lnTo>
                    <a:pt x="695" y="178"/>
                  </a:lnTo>
                  <a:lnTo>
                    <a:pt x="696" y="176"/>
                  </a:lnTo>
                  <a:lnTo>
                    <a:pt x="698" y="175"/>
                  </a:lnTo>
                  <a:lnTo>
                    <a:pt x="703" y="172"/>
                  </a:lnTo>
                  <a:lnTo>
                    <a:pt x="704" y="172"/>
                  </a:lnTo>
                  <a:lnTo>
                    <a:pt x="707" y="172"/>
                  </a:lnTo>
                  <a:lnTo>
                    <a:pt x="719" y="173"/>
                  </a:lnTo>
                  <a:lnTo>
                    <a:pt x="725" y="175"/>
                  </a:lnTo>
                  <a:lnTo>
                    <a:pt x="734" y="181"/>
                  </a:lnTo>
                  <a:lnTo>
                    <a:pt x="742" y="184"/>
                  </a:lnTo>
                  <a:lnTo>
                    <a:pt x="745" y="187"/>
                  </a:lnTo>
                  <a:lnTo>
                    <a:pt x="748" y="193"/>
                  </a:lnTo>
                  <a:lnTo>
                    <a:pt x="753" y="199"/>
                  </a:lnTo>
                  <a:lnTo>
                    <a:pt x="754" y="200"/>
                  </a:lnTo>
                  <a:lnTo>
                    <a:pt x="754" y="204"/>
                  </a:lnTo>
                  <a:lnTo>
                    <a:pt x="753" y="205"/>
                  </a:lnTo>
                  <a:lnTo>
                    <a:pt x="744" y="216"/>
                  </a:lnTo>
                  <a:lnTo>
                    <a:pt x="741" y="222"/>
                  </a:lnTo>
                  <a:lnTo>
                    <a:pt x="733" y="232"/>
                  </a:lnTo>
                  <a:lnTo>
                    <a:pt x="728" y="237"/>
                  </a:lnTo>
                  <a:lnTo>
                    <a:pt x="725" y="238"/>
                  </a:lnTo>
                  <a:lnTo>
                    <a:pt x="719" y="238"/>
                  </a:lnTo>
                  <a:lnTo>
                    <a:pt x="716" y="240"/>
                  </a:lnTo>
                  <a:lnTo>
                    <a:pt x="716" y="242"/>
                  </a:lnTo>
                  <a:lnTo>
                    <a:pt x="718" y="246"/>
                  </a:lnTo>
                  <a:lnTo>
                    <a:pt x="719" y="251"/>
                  </a:lnTo>
                  <a:lnTo>
                    <a:pt x="719" y="252"/>
                  </a:lnTo>
                  <a:lnTo>
                    <a:pt x="716" y="257"/>
                  </a:lnTo>
                  <a:lnTo>
                    <a:pt x="716" y="258"/>
                  </a:lnTo>
                  <a:lnTo>
                    <a:pt x="707" y="261"/>
                  </a:lnTo>
                  <a:lnTo>
                    <a:pt x="703" y="267"/>
                  </a:lnTo>
                  <a:lnTo>
                    <a:pt x="698" y="267"/>
                  </a:lnTo>
                  <a:lnTo>
                    <a:pt x="693" y="267"/>
                  </a:lnTo>
                  <a:lnTo>
                    <a:pt x="689" y="272"/>
                  </a:lnTo>
                  <a:lnTo>
                    <a:pt x="690" y="277"/>
                  </a:lnTo>
                  <a:lnTo>
                    <a:pt x="692" y="280"/>
                  </a:lnTo>
                  <a:lnTo>
                    <a:pt x="698" y="284"/>
                  </a:lnTo>
                  <a:lnTo>
                    <a:pt x="698" y="286"/>
                  </a:lnTo>
                  <a:lnTo>
                    <a:pt x="695" y="290"/>
                  </a:lnTo>
                  <a:lnTo>
                    <a:pt x="692" y="296"/>
                  </a:lnTo>
                  <a:lnTo>
                    <a:pt x="687" y="301"/>
                  </a:lnTo>
                  <a:lnTo>
                    <a:pt x="686" y="301"/>
                  </a:lnTo>
                  <a:lnTo>
                    <a:pt x="683" y="299"/>
                  </a:lnTo>
                  <a:lnTo>
                    <a:pt x="681" y="299"/>
                  </a:lnTo>
                  <a:lnTo>
                    <a:pt x="677" y="302"/>
                  </a:lnTo>
                  <a:lnTo>
                    <a:pt x="672" y="302"/>
                  </a:lnTo>
                  <a:lnTo>
                    <a:pt x="665" y="299"/>
                  </a:lnTo>
                  <a:lnTo>
                    <a:pt x="660" y="296"/>
                  </a:lnTo>
                  <a:lnTo>
                    <a:pt x="658" y="296"/>
                  </a:lnTo>
                  <a:lnTo>
                    <a:pt x="655" y="296"/>
                  </a:lnTo>
                  <a:lnTo>
                    <a:pt x="654" y="296"/>
                  </a:lnTo>
                  <a:lnTo>
                    <a:pt x="651" y="304"/>
                  </a:lnTo>
                  <a:lnTo>
                    <a:pt x="648" y="308"/>
                  </a:lnTo>
                  <a:lnTo>
                    <a:pt x="646" y="313"/>
                  </a:lnTo>
                  <a:lnTo>
                    <a:pt x="646" y="319"/>
                  </a:lnTo>
                  <a:lnTo>
                    <a:pt x="646" y="324"/>
                  </a:lnTo>
                  <a:lnTo>
                    <a:pt x="646" y="328"/>
                  </a:lnTo>
                  <a:lnTo>
                    <a:pt x="648" y="330"/>
                  </a:lnTo>
                  <a:lnTo>
                    <a:pt x="649" y="331"/>
                  </a:lnTo>
                  <a:lnTo>
                    <a:pt x="651" y="331"/>
                  </a:lnTo>
                  <a:lnTo>
                    <a:pt x="654" y="331"/>
                  </a:lnTo>
                  <a:lnTo>
                    <a:pt x="655" y="331"/>
                  </a:lnTo>
                  <a:lnTo>
                    <a:pt x="657" y="333"/>
                  </a:lnTo>
                  <a:lnTo>
                    <a:pt x="657" y="336"/>
                  </a:lnTo>
                  <a:lnTo>
                    <a:pt x="657" y="340"/>
                  </a:lnTo>
                  <a:lnTo>
                    <a:pt x="657" y="345"/>
                  </a:lnTo>
                  <a:lnTo>
                    <a:pt x="655" y="349"/>
                  </a:lnTo>
                  <a:lnTo>
                    <a:pt x="655" y="356"/>
                  </a:lnTo>
                  <a:lnTo>
                    <a:pt x="655" y="359"/>
                  </a:lnTo>
                  <a:lnTo>
                    <a:pt x="657" y="360"/>
                  </a:lnTo>
                  <a:lnTo>
                    <a:pt x="658" y="360"/>
                  </a:lnTo>
                  <a:lnTo>
                    <a:pt x="658" y="360"/>
                  </a:lnTo>
                  <a:lnTo>
                    <a:pt x="660" y="363"/>
                  </a:lnTo>
                  <a:lnTo>
                    <a:pt x="660" y="365"/>
                  </a:lnTo>
                  <a:lnTo>
                    <a:pt x="662" y="368"/>
                  </a:lnTo>
                  <a:lnTo>
                    <a:pt x="662" y="371"/>
                  </a:lnTo>
                  <a:lnTo>
                    <a:pt x="660" y="372"/>
                  </a:lnTo>
                  <a:lnTo>
                    <a:pt x="657" y="374"/>
                  </a:lnTo>
                  <a:lnTo>
                    <a:pt x="652" y="377"/>
                  </a:lnTo>
                  <a:lnTo>
                    <a:pt x="651" y="378"/>
                  </a:lnTo>
                  <a:lnTo>
                    <a:pt x="651" y="381"/>
                  </a:lnTo>
                  <a:lnTo>
                    <a:pt x="651" y="384"/>
                  </a:lnTo>
                  <a:lnTo>
                    <a:pt x="649" y="388"/>
                  </a:lnTo>
                  <a:lnTo>
                    <a:pt x="649" y="391"/>
                  </a:lnTo>
                  <a:lnTo>
                    <a:pt x="648" y="392"/>
                  </a:lnTo>
                  <a:lnTo>
                    <a:pt x="646" y="392"/>
                  </a:lnTo>
                  <a:lnTo>
                    <a:pt x="643" y="392"/>
                  </a:lnTo>
                  <a:lnTo>
                    <a:pt x="640" y="394"/>
                  </a:lnTo>
                  <a:lnTo>
                    <a:pt x="634" y="403"/>
                  </a:lnTo>
                  <a:lnTo>
                    <a:pt x="634" y="404"/>
                  </a:lnTo>
                  <a:lnTo>
                    <a:pt x="637" y="407"/>
                  </a:lnTo>
                  <a:lnTo>
                    <a:pt x="637" y="410"/>
                  </a:lnTo>
                  <a:lnTo>
                    <a:pt x="634" y="421"/>
                  </a:lnTo>
                  <a:lnTo>
                    <a:pt x="633" y="426"/>
                  </a:lnTo>
                  <a:lnTo>
                    <a:pt x="633" y="433"/>
                  </a:lnTo>
                  <a:lnTo>
                    <a:pt x="631" y="439"/>
                  </a:lnTo>
                  <a:lnTo>
                    <a:pt x="630" y="444"/>
                  </a:lnTo>
                  <a:lnTo>
                    <a:pt x="628" y="450"/>
                  </a:lnTo>
                  <a:lnTo>
                    <a:pt x="627" y="456"/>
                  </a:lnTo>
                  <a:lnTo>
                    <a:pt x="627" y="460"/>
                  </a:lnTo>
                  <a:lnTo>
                    <a:pt x="630" y="464"/>
                  </a:lnTo>
                  <a:lnTo>
                    <a:pt x="631" y="460"/>
                  </a:lnTo>
                  <a:lnTo>
                    <a:pt x="634" y="453"/>
                  </a:lnTo>
                  <a:lnTo>
                    <a:pt x="637" y="448"/>
                  </a:lnTo>
                  <a:lnTo>
                    <a:pt x="642" y="450"/>
                  </a:lnTo>
                  <a:lnTo>
                    <a:pt x="645" y="451"/>
                  </a:lnTo>
                  <a:lnTo>
                    <a:pt x="649" y="454"/>
                  </a:lnTo>
                  <a:lnTo>
                    <a:pt x="652" y="457"/>
                  </a:lnTo>
                  <a:lnTo>
                    <a:pt x="655" y="460"/>
                  </a:lnTo>
                  <a:lnTo>
                    <a:pt x="655" y="462"/>
                  </a:lnTo>
                  <a:lnTo>
                    <a:pt x="657" y="465"/>
                  </a:lnTo>
                  <a:lnTo>
                    <a:pt x="657" y="468"/>
                  </a:lnTo>
                  <a:lnTo>
                    <a:pt x="655" y="468"/>
                  </a:lnTo>
                  <a:lnTo>
                    <a:pt x="654" y="468"/>
                  </a:lnTo>
                  <a:lnTo>
                    <a:pt x="649" y="464"/>
                  </a:lnTo>
                  <a:lnTo>
                    <a:pt x="646" y="462"/>
                  </a:lnTo>
                  <a:lnTo>
                    <a:pt x="643" y="464"/>
                  </a:lnTo>
                  <a:lnTo>
                    <a:pt x="640" y="465"/>
                  </a:lnTo>
                  <a:lnTo>
                    <a:pt x="643" y="476"/>
                  </a:lnTo>
                  <a:lnTo>
                    <a:pt x="646" y="480"/>
                  </a:lnTo>
                  <a:lnTo>
                    <a:pt x="651" y="482"/>
                  </a:lnTo>
                  <a:lnTo>
                    <a:pt x="654" y="483"/>
                  </a:lnTo>
                  <a:lnTo>
                    <a:pt x="655" y="486"/>
                  </a:lnTo>
                  <a:lnTo>
                    <a:pt x="657" y="488"/>
                  </a:lnTo>
                  <a:lnTo>
                    <a:pt x="658" y="488"/>
                  </a:lnTo>
                  <a:lnTo>
                    <a:pt x="662" y="485"/>
                  </a:lnTo>
                  <a:lnTo>
                    <a:pt x="666" y="485"/>
                  </a:lnTo>
                  <a:lnTo>
                    <a:pt x="668" y="486"/>
                  </a:lnTo>
                  <a:lnTo>
                    <a:pt x="669" y="488"/>
                  </a:lnTo>
                  <a:lnTo>
                    <a:pt x="669" y="492"/>
                  </a:lnTo>
                  <a:lnTo>
                    <a:pt x="669" y="500"/>
                  </a:lnTo>
                  <a:lnTo>
                    <a:pt x="669" y="505"/>
                  </a:lnTo>
                  <a:lnTo>
                    <a:pt x="668" y="508"/>
                  </a:lnTo>
                  <a:lnTo>
                    <a:pt x="666" y="512"/>
                  </a:lnTo>
                  <a:lnTo>
                    <a:pt x="666" y="514"/>
                  </a:lnTo>
                  <a:lnTo>
                    <a:pt x="665" y="512"/>
                  </a:lnTo>
                  <a:lnTo>
                    <a:pt x="663" y="512"/>
                  </a:lnTo>
                  <a:lnTo>
                    <a:pt x="662" y="511"/>
                  </a:lnTo>
                  <a:lnTo>
                    <a:pt x="658" y="509"/>
                  </a:lnTo>
                  <a:lnTo>
                    <a:pt x="654" y="508"/>
                  </a:lnTo>
                  <a:lnTo>
                    <a:pt x="651" y="505"/>
                  </a:lnTo>
                  <a:lnTo>
                    <a:pt x="648" y="505"/>
                  </a:lnTo>
                  <a:lnTo>
                    <a:pt x="643" y="505"/>
                  </a:lnTo>
                  <a:lnTo>
                    <a:pt x="637" y="506"/>
                  </a:lnTo>
                  <a:lnTo>
                    <a:pt x="637" y="509"/>
                  </a:lnTo>
                  <a:lnTo>
                    <a:pt x="628" y="517"/>
                  </a:lnTo>
                  <a:lnTo>
                    <a:pt x="627" y="517"/>
                  </a:lnTo>
                  <a:lnTo>
                    <a:pt x="625" y="514"/>
                  </a:lnTo>
                  <a:lnTo>
                    <a:pt x="622" y="511"/>
                  </a:lnTo>
                  <a:lnTo>
                    <a:pt x="621" y="511"/>
                  </a:lnTo>
                  <a:lnTo>
                    <a:pt x="617" y="515"/>
                  </a:lnTo>
                  <a:lnTo>
                    <a:pt x="616" y="517"/>
                  </a:lnTo>
                  <a:lnTo>
                    <a:pt x="616" y="517"/>
                  </a:lnTo>
                  <a:lnTo>
                    <a:pt x="619" y="520"/>
                  </a:lnTo>
                  <a:lnTo>
                    <a:pt x="619" y="521"/>
                  </a:lnTo>
                  <a:lnTo>
                    <a:pt x="621" y="521"/>
                  </a:lnTo>
                  <a:lnTo>
                    <a:pt x="624" y="523"/>
                  </a:lnTo>
                  <a:lnTo>
                    <a:pt x="625" y="523"/>
                  </a:lnTo>
                  <a:lnTo>
                    <a:pt x="627" y="532"/>
                  </a:lnTo>
                  <a:lnTo>
                    <a:pt x="630" y="538"/>
                  </a:lnTo>
                  <a:lnTo>
                    <a:pt x="630" y="540"/>
                  </a:lnTo>
                  <a:lnTo>
                    <a:pt x="631" y="540"/>
                  </a:lnTo>
                  <a:lnTo>
                    <a:pt x="634" y="540"/>
                  </a:lnTo>
                  <a:lnTo>
                    <a:pt x="637" y="537"/>
                  </a:lnTo>
                  <a:lnTo>
                    <a:pt x="639" y="538"/>
                  </a:lnTo>
                  <a:lnTo>
                    <a:pt x="642" y="541"/>
                  </a:lnTo>
                  <a:lnTo>
                    <a:pt x="643" y="541"/>
                  </a:lnTo>
                  <a:lnTo>
                    <a:pt x="645" y="541"/>
                  </a:lnTo>
                  <a:lnTo>
                    <a:pt x="648" y="541"/>
                  </a:lnTo>
                  <a:lnTo>
                    <a:pt x="651" y="547"/>
                  </a:lnTo>
                  <a:lnTo>
                    <a:pt x="649" y="553"/>
                  </a:lnTo>
                  <a:lnTo>
                    <a:pt x="651" y="558"/>
                  </a:lnTo>
                  <a:lnTo>
                    <a:pt x="654" y="562"/>
                  </a:lnTo>
                  <a:lnTo>
                    <a:pt x="654" y="565"/>
                  </a:lnTo>
                  <a:lnTo>
                    <a:pt x="655" y="568"/>
                  </a:lnTo>
                  <a:lnTo>
                    <a:pt x="655" y="570"/>
                  </a:lnTo>
                  <a:lnTo>
                    <a:pt x="655" y="573"/>
                  </a:lnTo>
                  <a:lnTo>
                    <a:pt x="655" y="575"/>
                  </a:lnTo>
                  <a:lnTo>
                    <a:pt x="655" y="578"/>
                  </a:lnTo>
                  <a:lnTo>
                    <a:pt x="657" y="584"/>
                  </a:lnTo>
                  <a:lnTo>
                    <a:pt x="657" y="588"/>
                  </a:lnTo>
                  <a:lnTo>
                    <a:pt x="655" y="591"/>
                  </a:lnTo>
                  <a:lnTo>
                    <a:pt x="654" y="593"/>
                  </a:lnTo>
                  <a:lnTo>
                    <a:pt x="652" y="594"/>
                  </a:lnTo>
                  <a:lnTo>
                    <a:pt x="651" y="594"/>
                  </a:lnTo>
                  <a:lnTo>
                    <a:pt x="649" y="593"/>
                  </a:lnTo>
                  <a:lnTo>
                    <a:pt x="648" y="590"/>
                  </a:lnTo>
                  <a:lnTo>
                    <a:pt x="646" y="587"/>
                  </a:lnTo>
                  <a:lnTo>
                    <a:pt x="643" y="587"/>
                  </a:lnTo>
                  <a:lnTo>
                    <a:pt x="637" y="594"/>
                  </a:lnTo>
                  <a:lnTo>
                    <a:pt x="636" y="594"/>
                  </a:lnTo>
                  <a:lnTo>
                    <a:pt x="633" y="596"/>
                  </a:lnTo>
                  <a:lnTo>
                    <a:pt x="631" y="599"/>
                  </a:lnTo>
                  <a:lnTo>
                    <a:pt x="628" y="599"/>
                  </a:lnTo>
                  <a:lnTo>
                    <a:pt x="625" y="599"/>
                  </a:lnTo>
                  <a:lnTo>
                    <a:pt x="621" y="596"/>
                  </a:lnTo>
                  <a:lnTo>
                    <a:pt x="624" y="599"/>
                  </a:lnTo>
                  <a:lnTo>
                    <a:pt x="625" y="602"/>
                  </a:lnTo>
                  <a:lnTo>
                    <a:pt x="627" y="602"/>
                  </a:lnTo>
                  <a:lnTo>
                    <a:pt x="628" y="602"/>
                  </a:lnTo>
                  <a:lnTo>
                    <a:pt x="630" y="602"/>
                  </a:lnTo>
                  <a:lnTo>
                    <a:pt x="631" y="602"/>
                  </a:lnTo>
                  <a:lnTo>
                    <a:pt x="634" y="599"/>
                  </a:lnTo>
                  <a:lnTo>
                    <a:pt x="636" y="597"/>
                  </a:lnTo>
                  <a:lnTo>
                    <a:pt x="637" y="599"/>
                  </a:lnTo>
                  <a:lnTo>
                    <a:pt x="637" y="599"/>
                  </a:lnTo>
                  <a:lnTo>
                    <a:pt x="639" y="602"/>
                  </a:lnTo>
                  <a:lnTo>
                    <a:pt x="639" y="605"/>
                  </a:lnTo>
                  <a:lnTo>
                    <a:pt x="639" y="611"/>
                  </a:lnTo>
                  <a:lnTo>
                    <a:pt x="637" y="614"/>
                  </a:lnTo>
                  <a:lnTo>
                    <a:pt x="637" y="617"/>
                  </a:lnTo>
                  <a:lnTo>
                    <a:pt x="636" y="617"/>
                  </a:lnTo>
                  <a:lnTo>
                    <a:pt x="636" y="619"/>
                  </a:lnTo>
                  <a:lnTo>
                    <a:pt x="639" y="619"/>
                  </a:lnTo>
                  <a:lnTo>
                    <a:pt x="642" y="614"/>
                  </a:lnTo>
                  <a:lnTo>
                    <a:pt x="642" y="610"/>
                  </a:lnTo>
                  <a:lnTo>
                    <a:pt x="643" y="602"/>
                  </a:lnTo>
                  <a:lnTo>
                    <a:pt x="646" y="599"/>
                  </a:lnTo>
                  <a:lnTo>
                    <a:pt x="649" y="602"/>
                  </a:lnTo>
                  <a:lnTo>
                    <a:pt x="651" y="610"/>
                  </a:lnTo>
                  <a:lnTo>
                    <a:pt x="654" y="620"/>
                  </a:lnTo>
                  <a:lnTo>
                    <a:pt x="655" y="620"/>
                  </a:lnTo>
                  <a:lnTo>
                    <a:pt x="657" y="623"/>
                  </a:lnTo>
                  <a:lnTo>
                    <a:pt x="658" y="626"/>
                  </a:lnTo>
                  <a:lnTo>
                    <a:pt x="658" y="629"/>
                  </a:lnTo>
                  <a:lnTo>
                    <a:pt x="657" y="632"/>
                  </a:lnTo>
                  <a:lnTo>
                    <a:pt x="657" y="633"/>
                  </a:lnTo>
                  <a:lnTo>
                    <a:pt x="657" y="635"/>
                  </a:lnTo>
                  <a:lnTo>
                    <a:pt x="655" y="635"/>
                  </a:lnTo>
                  <a:lnTo>
                    <a:pt x="652" y="636"/>
                  </a:lnTo>
                  <a:lnTo>
                    <a:pt x="648" y="635"/>
                  </a:lnTo>
                  <a:lnTo>
                    <a:pt x="645" y="635"/>
                  </a:lnTo>
                  <a:lnTo>
                    <a:pt x="646" y="638"/>
                  </a:lnTo>
                  <a:lnTo>
                    <a:pt x="640" y="641"/>
                  </a:lnTo>
                  <a:lnTo>
                    <a:pt x="634" y="642"/>
                  </a:lnTo>
                  <a:lnTo>
                    <a:pt x="630" y="639"/>
                  </a:lnTo>
                  <a:lnTo>
                    <a:pt x="625" y="636"/>
                  </a:lnTo>
                  <a:lnTo>
                    <a:pt x="627" y="632"/>
                  </a:lnTo>
                  <a:lnTo>
                    <a:pt x="627" y="626"/>
                  </a:lnTo>
                  <a:lnTo>
                    <a:pt x="625" y="622"/>
                  </a:lnTo>
                  <a:lnTo>
                    <a:pt x="624" y="622"/>
                  </a:lnTo>
                  <a:lnTo>
                    <a:pt x="625" y="627"/>
                  </a:lnTo>
                  <a:lnTo>
                    <a:pt x="625" y="630"/>
                  </a:lnTo>
                  <a:lnTo>
                    <a:pt x="622" y="632"/>
                  </a:lnTo>
                  <a:lnTo>
                    <a:pt x="621" y="633"/>
                  </a:lnTo>
                  <a:lnTo>
                    <a:pt x="621" y="635"/>
                  </a:lnTo>
                  <a:lnTo>
                    <a:pt x="621" y="635"/>
                  </a:lnTo>
                  <a:lnTo>
                    <a:pt x="622" y="636"/>
                  </a:lnTo>
                  <a:lnTo>
                    <a:pt x="622" y="638"/>
                  </a:lnTo>
                  <a:lnTo>
                    <a:pt x="622" y="639"/>
                  </a:lnTo>
                  <a:lnTo>
                    <a:pt x="621" y="642"/>
                  </a:lnTo>
                  <a:lnTo>
                    <a:pt x="621" y="644"/>
                  </a:lnTo>
                  <a:lnTo>
                    <a:pt x="621" y="644"/>
                  </a:lnTo>
                  <a:lnTo>
                    <a:pt x="621" y="645"/>
                  </a:lnTo>
                  <a:lnTo>
                    <a:pt x="622" y="647"/>
                  </a:lnTo>
                  <a:lnTo>
                    <a:pt x="624" y="648"/>
                  </a:lnTo>
                  <a:lnTo>
                    <a:pt x="633" y="648"/>
                  </a:lnTo>
                  <a:lnTo>
                    <a:pt x="636" y="650"/>
                  </a:lnTo>
                  <a:lnTo>
                    <a:pt x="645" y="654"/>
                  </a:lnTo>
                  <a:lnTo>
                    <a:pt x="645" y="654"/>
                  </a:lnTo>
                  <a:lnTo>
                    <a:pt x="643" y="662"/>
                  </a:lnTo>
                  <a:lnTo>
                    <a:pt x="642" y="669"/>
                  </a:lnTo>
                  <a:lnTo>
                    <a:pt x="640" y="671"/>
                  </a:lnTo>
                  <a:lnTo>
                    <a:pt x="633" y="671"/>
                  </a:lnTo>
                  <a:lnTo>
                    <a:pt x="630" y="672"/>
                  </a:lnTo>
                  <a:lnTo>
                    <a:pt x="625" y="675"/>
                  </a:lnTo>
                  <a:lnTo>
                    <a:pt x="622" y="678"/>
                  </a:lnTo>
                  <a:lnTo>
                    <a:pt x="621" y="678"/>
                  </a:lnTo>
                  <a:lnTo>
                    <a:pt x="611" y="675"/>
                  </a:lnTo>
                  <a:lnTo>
                    <a:pt x="608" y="674"/>
                  </a:lnTo>
                  <a:lnTo>
                    <a:pt x="602" y="666"/>
                  </a:lnTo>
                  <a:lnTo>
                    <a:pt x="598" y="657"/>
                  </a:lnTo>
                  <a:lnTo>
                    <a:pt x="595" y="662"/>
                  </a:lnTo>
                  <a:lnTo>
                    <a:pt x="595" y="663"/>
                  </a:lnTo>
                  <a:lnTo>
                    <a:pt x="593" y="665"/>
                  </a:lnTo>
                  <a:lnTo>
                    <a:pt x="592" y="665"/>
                  </a:lnTo>
                  <a:lnTo>
                    <a:pt x="590" y="663"/>
                  </a:lnTo>
                  <a:lnTo>
                    <a:pt x="589" y="662"/>
                  </a:lnTo>
                  <a:lnTo>
                    <a:pt x="586" y="659"/>
                  </a:lnTo>
                  <a:lnTo>
                    <a:pt x="583" y="656"/>
                  </a:lnTo>
                  <a:lnTo>
                    <a:pt x="581" y="654"/>
                  </a:lnTo>
                  <a:lnTo>
                    <a:pt x="581" y="654"/>
                  </a:lnTo>
                  <a:lnTo>
                    <a:pt x="583" y="656"/>
                  </a:lnTo>
                  <a:lnTo>
                    <a:pt x="584" y="659"/>
                  </a:lnTo>
                  <a:lnTo>
                    <a:pt x="589" y="665"/>
                  </a:lnTo>
                  <a:lnTo>
                    <a:pt x="590" y="666"/>
                  </a:lnTo>
                  <a:lnTo>
                    <a:pt x="590" y="668"/>
                  </a:lnTo>
                  <a:lnTo>
                    <a:pt x="587" y="669"/>
                  </a:lnTo>
                  <a:lnTo>
                    <a:pt x="584" y="672"/>
                  </a:lnTo>
                  <a:lnTo>
                    <a:pt x="581" y="674"/>
                  </a:lnTo>
                  <a:lnTo>
                    <a:pt x="579" y="677"/>
                  </a:lnTo>
                  <a:lnTo>
                    <a:pt x="578" y="678"/>
                  </a:lnTo>
                  <a:lnTo>
                    <a:pt x="575" y="680"/>
                  </a:lnTo>
                  <a:lnTo>
                    <a:pt x="573" y="678"/>
                  </a:lnTo>
                  <a:lnTo>
                    <a:pt x="570" y="677"/>
                  </a:lnTo>
                  <a:lnTo>
                    <a:pt x="566" y="675"/>
                  </a:lnTo>
                  <a:lnTo>
                    <a:pt x="563" y="674"/>
                  </a:lnTo>
                  <a:lnTo>
                    <a:pt x="560" y="671"/>
                  </a:lnTo>
                  <a:lnTo>
                    <a:pt x="561" y="674"/>
                  </a:lnTo>
                  <a:lnTo>
                    <a:pt x="567" y="678"/>
                  </a:lnTo>
                  <a:lnTo>
                    <a:pt x="569" y="680"/>
                  </a:lnTo>
                  <a:lnTo>
                    <a:pt x="567" y="682"/>
                  </a:lnTo>
                  <a:lnTo>
                    <a:pt x="566" y="683"/>
                  </a:lnTo>
                  <a:lnTo>
                    <a:pt x="564" y="683"/>
                  </a:lnTo>
                  <a:lnTo>
                    <a:pt x="561" y="683"/>
                  </a:lnTo>
                  <a:lnTo>
                    <a:pt x="560" y="683"/>
                  </a:lnTo>
                  <a:lnTo>
                    <a:pt x="557" y="683"/>
                  </a:lnTo>
                  <a:lnTo>
                    <a:pt x="555" y="685"/>
                  </a:lnTo>
                  <a:lnTo>
                    <a:pt x="557" y="686"/>
                  </a:lnTo>
                  <a:lnTo>
                    <a:pt x="557" y="686"/>
                  </a:lnTo>
                  <a:lnTo>
                    <a:pt x="558" y="688"/>
                  </a:lnTo>
                  <a:lnTo>
                    <a:pt x="558" y="688"/>
                  </a:lnTo>
                  <a:lnTo>
                    <a:pt x="560" y="685"/>
                  </a:lnTo>
                  <a:lnTo>
                    <a:pt x="561" y="685"/>
                  </a:lnTo>
                  <a:lnTo>
                    <a:pt x="566" y="685"/>
                  </a:lnTo>
                  <a:lnTo>
                    <a:pt x="570" y="683"/>
                  </a:lnTo>
                  <a:lnTo>
                    <a:pt x="572" y="682"/>
                  </a:lnTo>
                  <a:lnTo>
                    <a:pt x="575" y="682"/>
                  </a:lnTo>
                  <a:lnTo>
                    <a:pt x="583" y="678"/>
                  </a:lnTo>
                  <a:lnTo>
                    <a:pt x="584" y="675"/>
                  </a:lnTo>
                  <a:lnTo>
                    <a:pt x="587" y="674"/>
                  </a:lnTo>
                  <a:lnTo>
                    <a:pt x="592" y="672"/>
                  </a:lnTo>
                  <a:lnTo>
                    <a:pt x="598" y="672"/>
                  </a:lnTo>
                  <a:lnTo>
                    <a:pt x="601" y="674"/>
                  </a:lnTo>
                  <a:lnTo>
                    <a:pt x="602" y="677"/>
                  </a:lnTo>
                  <a:lnTo>
                    <a:pt x="607" y="678"/>
                  </a:lnTo>
                  <a:lnTo>
                    <a:pt x="608" y="682"/>
                  </a:lnTo>
                  <a:lnTo>
                    <a:pt x="611" y="683"/>
                  </a:lnTo>
                  <a:lnTo>
                    <a:pt x="613" y="686"/>
                  </a:lnTo>
                  <a:lnTo>
                    <a:pt x="619" y="691"/>
                  </a:lnTo>
                  <a:lnTo>
                    <a:pt x="622" y="692"/>
                  </a:lnTo>
                  <a:lnTo>
                    <a:pt x="624" y="694"/>
                  </a:lnTo>
                  <a:lnTo>
                    <a:pt x="624" y="701"/>
                  </a:lnTo>
                  <a:lnTo>
                    <a:pt x="624" y="706"/>
                  </a:lnTo>
                  <a:lnTo>
                    <a:pt x="624" y="715"/>
                  </a:lnTo>
                  <a:lnTo>
                    <a:pt x="621" y="716"/>
                  </a:lnTo>
                  <a:lnTo>
                    <a:pt x="621" y="723"/>
                  </a:lnTo>
                  <a:lnTo>
                    <a:pt x="621" y="726"/>
                  </a:lnTo>
                  <a:lnTo>
                    <a:pt x="617" y="724"/>
                  </a:lnTo>
                  <a:lnTo>
                    <a:pt x="616" y="723"/>
                  </a:lnTo>
                  <a:lnTo>
                    <a:pt x="610" y="718"/>
                  </a:lnTo>
                  <a:lnTo>
                    <a:pt x="604" y="715"/>
                  </a:lnTo>
                  <a:lnTo>
                    <a:pt x="601" y="713"/>
                  </a:lnTo>
                  <a:lnTo>
                    <a:pt x="599" y="710"/>
                  </a:lnTo>
                  <a:lnTo>
                    <a:pt x="595" y="703"/>
                  </a:lnTo>
                  <a:lnTo>
                    <a:pt x="593" y="694"/>
                  </a:lnTo>
                  <a:lnTo>
                    <a:pt x="592" y="689"/>
                  </a:lnTo>
                  <a:lnTo>
                    <a:pt x="590" y="688"/>
                  </a:lnTo>
                  <a:lnTo>
                    <a:pt x="587" y="689"/>
                  </a:lnTo>
                  <a:lnTo>
                    <a:pt x="586" y="691"/>
                  </a:lnTo>
                  <a:lnTo>
                    <a:pt x="584" y="694"/>
                  </a:lnTo>
                  <a:lnTo>
                    <a:pt x="576" y="697"/>
                  </a:lnTo>
                  <a:lnTo>
                    <a:pt x="573" y="698"/>
                  </a:lnTo>
                  <a:lnTo>
                    <a:pt x="572" y="698"/>
                  </a:lnTo>
                  <a:lnTo>
                    <a:pt x="567" y="701"/>
                  </a:lnTo>
                  <a:lnTo>
                    <a:pt x="569" y="703"/>
                  </a:lnTo>
                  <a:lnTo>
                    <a:pt x="570" y="704"/>
                  </a:lnTo>
                  <a:lnTo>
                    <a:pt x="572" y="703"/>
                  </a:lnTo>
                  <a:lnTo>
                    <a:pt x="573" y="701"/>
                  </a:lnTo>
                  <a:lnTo>
                    <a:pt x="579" y="698"/>
                  </a:lnTo>
                  <a:lnTo>
                    <a:pt x="583" y="698"/>
                  </a:lnTo>
                  <a:lnTo>
                    <a:pt x="584" y="697"/>
                  </a:lnTo>
                  <a:lnTo>
                    <a:pt x="587" y="695"/>
                  </a:lnTo>
                  <a:lnTo>
                    <a:pt x="590" y="694"/>
                  </a:lnTo>
                  <a:lnTo>
                    <a:pt x="590" y="695"/>
                  </a:lnTo>
                  <a:lnTo>
                    <a:pt x="590" y="695"/>
                  </a:lnTo>
                  <a:lnTo>
                    <a:pt x="592" y="707"/>
                  </a:lnTo>
                  <a:lnTo>
                    <a:pt x="592" y="710"/>
                  </a:lnTo>
                  <a:lnTo>
                    <a:pt x="589" y="712"/>
                  </a:lnTo>
                  <a:lnTo>
                    <a:pt x="586" y="713"/>
                  </a:lnTo>
                  <a:lnTo>
                    <a:pt x="584" y="715"/>
                  </a:lnTo>
                  <a:lnTo>
                    <a:pt x="586" y="716"/>
                  </a:lnTo>
                  <a:lnTo>
                    <a:pt x="589" y="715"/>
                  </a:lnTo>
                  <a:lnTo>
                    <a:pt x="592" y="713"/>
                  </a:lnTo>
                  <a:lnTo>
                    <a:pt x="593" y="713"/>
                  </a:lnTo>
                  <a:lnTo>
                    <a:pt x="595" y="716"/>
                  </a:lnTo>
                  <a:lnTo>
                    <a:pt x="596" y="718"/>
                  </a:lnTo>
                  <a:lnTo>
                    <a:pt x="602" y="723"/>
                  </a:lnTo>
                  <a:lnTo>
                    <a:pt x="604" y="726"/>
                  </a:lnTo>
                  <a:lnTo>
                    <a:pt x="608" y="727"/>
                  </a:lnTo>
                  <a:lnTo>
                    <a:pt x="613" y="732"/>
                  </a:lnTo>
                  <a:lnTo>
                    <a:pt x="613" y="732"/>
                  </a:lnTo>
                  <a:lnTo>
                    <a:pt x="617" y="733"/>
                  </a:lnTo>
                  <a:lnTo>
                    <a:pt x="617" y="735"/>
                  </a:lnTo>
                  <a:lnTo>
                    <a:pt x="619" y="739"/>
                  </a:lnTo>
                  <a:lnTo>
                    <a:pt x="621" y="741"/>
                  </a:lnTo>
                  <a:lnTo>
                    <a:pt x="625" y="741"/>
                  </a:lnTo>
                  <a:lnTo>
                    <a:pt x="624" y="744"/>
                  </a:lnTo>
                  <a:lnTo>
                    <a:pt x="621" y="748"/>
                  </a:lnTo>
                  <a:lnTo>
                    <a:pt x="619" y="750"/>
                  </a:lnTo>
                  <a:lnTo>
                    <a:pt x="617" y="750"/>
                  </a:lnTo>
                  <a:lnTo>
                    <a:pt x="617" y="753"/>
                  </a:lnTo>
                  <a:lnTo>
                    <a:pt x="617" y="754"/>
                  </a:lnTo>
                  <a:lnTo>
                    <a:pt x="619" y="761"/>
                  </a:lnTo>
                  <a:lnTo>
                    <a:pt x="619" y="756"/>
                  </a:lnTo>
                  <a:lnTo>
                    <a:pt x="621" y="753"/>
                  </a:lnTo>
                  <a:lnTo>
                    <a:pt x="621" y="753"/>
                  </a:lnTo>
                  <a:lnTo>
                    <a:pt x="622" y="753"/>
                  </a:lnTo>
                  <a:lnTo>
                    <a:pt x="625" y="750"/>
                  </a:lnTo>
                  <a:lnTo>
                    <a:pt x="627" y="751"/>
                  </a:lnTo>
                  <a:lnTo>
                    <a:pt x="628" y="758"/>
                  </a:lnTo>
                  <a:lnTo>
                    <a:pt x="628" y="762"/>
                  </a:lnTo>
                  <a:lnTo>
                    <a:pt x="628" y="767"/>
                  </a:lnTo>
                  <a:lnTo>
                    <a:pt x="628" y="773"/>
                  </a:lnTo>
                  <a:lnTo>
                    <a:pt x="628" y="776"/>
                  </a:lnTo>
                  <a:lnTo>
                    <a:pt x="628" y="777"/>
                  </a:lnTo>
                  <a:lnTo>
                    <a:pt x="630" y="785"/>
                  </a:lnTo>
                  <a:lnTo>
                    <a:pt x="630" y="788"/>
                  </a:lnTo>
                  <a:lnTo>
                    <a:pt x="628" y="789"/>
                  </a:lnTo>
                  <a:lnTo>
                    <a:pt x="625" y="791"/>
                  </a:lnTo>
                  <a:lnTo>
                    <a:pt x="624" y="789"/>
                  </a:lnTo>
                  <a:lnTo>
                    <a:pt x="619" y="789"/>
                  </a:lnTo>
                  <a:lnTo>
                    <a:pt x="619" y="788"/>
                  </a:lnTo>
                  <a:lnTo>
                    <a:pt x="619" y="785"/>
                  </a:lnTo>
                  <a:lnTo>
                    <a:pt x="619" y="785"/>
                  </a:lnTo>
                  <a:lnTo>
                    <a:pt x="619" y="783"/>
                  </a:lnTo>
                  <a:lnTo>
                    <a:pt x="619" y="774"/>
                  </a:lnTo>
                  <a:lnTo>
                    <a:pt x="617" y="777"/>
                  </a:lnTo>
                  <a:lnTo>
                    <a:pt x="617" y="779"/>
                  </a:lnTo>
                  <a:lnTo>
                    <a:pt x="617" y="780"/>
                  </a:lnTo>
                  <a:lnTo>
                    <a:pt x="616" y="788"/>
                  </a:lnTo>
                  <a:lnTo>
                    <a:pt x="616" y="791"/>
                  </a:lnTo>
                  <a:lnTo>
                    <a:pt x="613" y="789"/>
                  </a:lnTo>
                  <a:lnTo>
                    <a:pt x="610" y="791"/>
                  </a:lnTo>
                  <a:lnTo>
                    <a:pt x="608" y="789"/>
                  </a:lnTo>
                  <a:lnTo>
                    <a:pt x="602" y="786"/>
                  </a:lnTo>
                  <a:lnTo>
                    <a:pt x="599" y="783"/>
                  </a:lnTo>
                  <a:lnTo>
                    <a:pt x="598" y="777"/>
                  </a:lnTo>
                  <a:lnTo>
                    <a:pt x="596" y="773"/>
                  </a:lnTo>
                  <a:lnTo>
                    <a:pt x="596" y="768"/>
                  </a:lnTo>
                  <a:lnTo>
                    <a:pt x="595" y="764"/>
                  </a:lnTo>
                  <a:lnTo>
                    <a:pt x="593" y="761"/>
                  </a:lnTo>
                  <a:lnTo>
                    <a:pt x="590" y="759"/>
                  </a:lnTo>
                  <a:lnTo>
                    <a:pt x="587" y="758"/>
                  </a:lnTo>
                  <a:lnTo>
                    <a:pt x="584" y="754"/>
                  </a:lnTo>
                  <a:lnTo>
                    <a:pt x="581" y="751"/>
                  </a:lnTo>
                  <a:lnTo>
                    <a:pt x="579" y="750"/>
                  </a:lnTo>
                  <a:lnTo>
                    <a:pt x="576" y="748"/>
                  </a:lnTo>
                  <a:lnTo>
                    <a:pt x="572" y="747"/>
                  </a:lnTo>
                  <a:lnTo>
                    <a:pt x="566" y="747"/>
                  </a:lnTo>
                  <a:lnTo>
                    <a:pt x="563" y="745"/>
                  </a:lnTo>
                  <a:lnTo>
                    <a:pt x="561" y="745"/>
                  </a:lnTo>
                  <a:lnTo>
                    <a:pt x="561" y="747"/>
                  </a:lnTo>
                  <a:lnTo>
                    <a:pt x="561" y="750"/>
                  </a:lnTo>
                  <a:lnTo>
                    <a:pt x="566" y="750"/>
                  </a:lnTo>
                  <a:lnTo>
                    <a:pt x="569" y="751"/>
                  </a:lnTo>
                  <a:lnTo>
                    <a:pt x="573" y="750"/>
                  </a:lnTo>
                  <a:lnTo>
                    <a:pt x="576" y="751"/>
                  </a:lnTo>
                  <a:lnTo>
                    <a:pt x="578" y="753"/>
                  </a:lnTo>
                  <a:lnTo>
                    <a:pt x="578" y="756"/>
                  </a:lnTo>
                  <a:lnTo>
                    <a:pt x="579" y="759"/>
                  </a:lnTo>
                  <a:lnTo>
                    <a:pt x="578" y="762"/>
                  </a:lnTo>
                  <a:lnTo>
                    <a:pt x="575" y="767"/>
                  </a:lnTo>
                  <a:lnTo>
                    <a:pt x="573" y="768"/>
                  </a:lnTo>
                  <a:lnTo>
                    <a:pt x="567" y="771"/>
                  </a:lnTo>
                  <a:lnTo>
                    <a:pt x="566" y="771"/>
                  </a:lnTo>
                  <a:lnTo>
                    <a:pt x="561" y="771"/>
                  </a:lnTo>
                  <a:lnTo>
                    <a:pt x="558" y="771"/>
                  </a:lnTo>
                  <a:lnTo>
                    <a:pt x="554" y="770"/>
                  </a:lnTo>
                  <a:lnTo>
                    <a:pt x="552" y="770"/>
                  </a:lnTo>
                  <a:lnTo>
                    <a:pt x="546" y="770"/>
                  </a:lnTo>
                  <a:lnTo>
                    <a:pt x="546" y="770"/>
                  </a:lnTo>
                  <a:lnTo>
                    <a:pt x="548" y="771"/>
                  </a:lnTo>
                  <a:lnTo>
                    <a:pt x="549" y="773"/>
                  </a:lnTo>
                  <a:lnTo>
                    <a:pt x="551" y="774"/>
                  </a:lnTo>
                  <a:lnTo>
                    <a:pt x="551" y="776"/>
                  </a:lnTo>
                  <a:lnTo>
                    <a:pt x="551" y="779"/>
                  </a:lnTo>
                  <a:lnTo>
                    <a:pt x="549" y="780"/>
                  </a:lnTo>
                  <a:lnTo>
                    <a:pt x="549" y="782"/>
                  </a:lnTo>
                  <a:lnTo>
                    <a:pt x="545" y="785"/>
                  </a:lnTo>
                  <a:lnTo>
                    <a:pt x="545" y="786"/>
                  </a:lnTo>
                  <a:lnTo>
                    <a:pt x="537" y="789"/>
                  </a:lnTo>
                  <a:lnTo>
                    <a:pt x="537" y="791"/>
                  </a:lnTo>
                  <a:lnTo>
                    <a:pt x="538" y="789"/>
                  </a:lnTo>
                  <a:lnTo>
                    <a:pt x="543" y="789"/>
                  </a:lnTo>
                  <a:lnTo>
                    <a:pt x="543" y="789"/>
                  </a:lnTo>
                  <a:lnTo>
                    <a:pt x="551" y="793"/>
                  </a:lnTo>
                  <a:lnTo>
                    <a:pt x="555" y="791"/>
                  </a:lnTo>
                  <a:lnTo>
                    <a:pt x="566" y="789"/>
                  </a:lnTo>
                  <a:lnTo>
                    <a:pt x="567" y="789"/>
                  </a:lnTo>
                  <a:lnTo>
                    <a:pt x="567" y="789"/>
                  </a:lnTo>
                  <a:lnTo>
                    <a:pt x="567" y="791"/>
                  </a:lnTo>
                  <a:lnTo>
                    <a:pt x="569" y="793"/>
                  </a:lnTo>
                  <a:lnTo>
                    <a:pt x="567" y="794"/>
                  </a:lnTo>
                  <a:lnTo>
                    <a:pt x="566" y="796"/>
                  </a:lnTo>
                  <a:lnTo>
                    <a:pt x="561" y="796"/>
                  </a:lnTo>
                  <a:lnTo>
                    <a:pt x="560" y="797"/>
                  </a:lnTo>
                  <a:lnTo>
                    <a:pt x="558" y="799"/>
                  </a:lnTo>
                  <a:lnTo>
                    <a:pt x="555" y="802"/>
                  </a:lnTo>
                  <a:lnTo>
                    <a:pt x="555" y="806"/>
                  </a:lnTo>
                  <a:lnTo>
                    <a:pt x="558" y="806"/>
                  </a:lnTo>
                  <a:lnTo>
                    <a:pt x="560" y="805"/>
                  </a:lnTo>
                  <a:lnTo>
                    <a:pt x="561" y="802"/>
                  </a:lnTo>
                  <a:lnTo>
                    <a:pt x="563" y="799"/>
                  </a:lnTo>
                  <a:lnTo>
                    <a:pt x="566" y="797"/>
                  </a:lnTo>
                  <a:lnTo>
                    <a:pt x="570" y="799"/>
                  </a:lnTo>
                  <a:lnTo>
                    <a:pt x="573" y="797"/>
                  </a:lnTo>
                  <a:lnTo>
                    <a:pt x="579" y="794"/>
                  </a:lnTo>
                  <a:lnTo>
                    <a:pt x="581" y="794"/>
                  </a:lnTo>
                  <a:lnTo>
                    <a:pt x="590" y="796"/>
                  </a:lnTo>
                  <a:lnTo>
                    <a:pt x="599" y="800"/>
                  </a:lnTo>
                  <a:lnTo>
                    <a:pt x="604" y="802"/>
                  </a:lnTo>
                  <a:lnTo>
                    <a:pt x="610" y="802"/>
                  </a:lnTo>
                  <a:lnTo>
                    <a:pt x="621" y="802"/>
                  </a:lnTo>
                  <a:lnTo>
                    <a:pt x="622" y="803"/>
                  </a:lnTo>
                  <a:lnTo>
                    <a:pt x="621" y="805"/>
                  </a:lnTo>
                  <a:lnTo>
                    <a:pt x="621" y="805"/>
                  </a:lnTo>
                  <a:lnTo>
                    <a:pt x="619" y="808"/>
                  </a:lnTo>
                  <a:lnTo>
                    <a:pt x="616" y="808"/>
                  </a:lnTo>
                  <a:lnTo>
                    <a:pt x="614" y="808"/>
                  </a:lnTo>
                  <a:lnTo>
                    <a:pt x="614" y="809"/>
                  </a:lnTo>
                  <a:lnTo>
                    <a:pt x="611" y="811"/>
                  </a:lnTo>
                  <a:lnTo>
                    <a:pt x="611" y="811"/>
                  </a:lnTo>
                  <a:lnTo>
                    <a:pt x="611" y="814"/>
                  </a:lnTo>
                  <a:lnTo>
                    <a:pt x="611" y="814"/>
                  </a:lnTo>
                  <a:lnTo>
                    <a:pt x="608" y="814"/>
                  </a:lnTo>
                  <a:lnTo>
                    <a:pt x="605" y="815"/>
                  </a:lnTo>
                  <a:lnTo>
                    <a:pt x="602" y="815"/>
                  </a:lnTo>
                  <a:lnTo>
                    <a:pt x="601" y="815"/>
                  </a:lnTo>
                  <a:lnTo>
                    <a:pt x="602" y="817"/>
                  </a:lnTo>
                  <a:lnTo>
                    <a:pt x="602" y="818"/>
                  </a:lnTo>
                  <a:lnTo>
                    <a:pt x="604" y="820"/>
                  </a:lnTo>
                  <a:lnTo>
                    <a:pt x="602" y="821"/>
                  </a:lnTo>
                  <a:lnTo>
                    <a:pt x="601" y="821"/>
                  </a:lnTo>
                  <a:lnTo>
                    <a:pt x="601" y="821"/>
                  </a:lnTo>
                  <a:lnTo>
                    <a:pt x="596" y="821"/>
                  </a:lnTo>
                  <a:lnTo>
                    <a:pt x="596" y="821"/>
                  </a:lnTo>
                  <a:lnTo>
                    <a:pt x="596" y="821"/>
                  </a:lnTo>
                  <a:lnTo>
                    <a:pt x="596" y="823"/>
                  </a:lnTo>
                  <a:lnTo>
                    <a:pt x="596" y="824"/>
                  </a:lnTo>
                  <a:lnTo>
                    <a:pt x="596" y="826"/>
                  </a:lnTo>
                  <a:lnTo>
                    <a:pt x="595" y="827"/>
                  </a:lnTo>
                  <a:lnTo>
                    <a:pt x="590" y="831"/>
                  </a:lnTo>
                  <a:lnTo>
                    <a:pt x="589" y="832"/>
                  </a:lnTo>
                  <a:lnTo>
                    <a:pt x="586" y="832"/>
                  </a:lnTo>
                  <a:lnTo>
                    <a:pt x="586" y="832"/>
                  </a:lnTo>
                  <a:lnTo>
                    <a:pt x="586" y="835"/>
                  </a:lnTo>
                  <a:lnTo>
                    <a:pt x="586" y="835"/>
                  </a:lnTo>
                  <a:lnTo>
                    <a:pt x="584" y="838"/>
                  </a:lnTo>
                  <a:lnTo>
                    <a:pt x="581" y="840"/>
                  </a:lnTo>
                  <a:lnTo>
                    <a:pt x="579" y="841"/>
                  </a:lnTo>
                  <a:lnTo>
                    <a:pt x="579" y="843"/>
                  </a:lnTo>
                  <a:lnTo>
                    <a:pt x="579" y="844"/>
                  </a:lnTo>
                  <a:lnTo>
                    <a:pt x="578" y="846"/>
                  </a:lnTo>
                  <a:lnTo>
                    <a:pt x="575" y="847"/>
                  </a:lnTo>
                  <a:lnTo>
                    <a:pt x="573" y="849"/>
                  </a:lnTo>
                  <a:lnTo>
                    <a:pt x="572" y="850"/>
                  </a:lnTo>
                  <a:lnTo>
                    <a:pt x="570" y="852"/>
                  </a:lnTo>
                  <a:lnTo>
                    <a:pt x="569" y="852"/>
                  </a:lnTo>
                  <a:lnTo>
                    <a:pt x="567" y="853"/>
                  </a:lnTo>
                  <a:lnTo>
                    <a:pt x="564" y="853"/>
                  </a:lnTo>
                  <a:lnTo>
                    <a:pt x="561" y="855"/>
                  </a:lnTo>
                  <a:lnTo>
                    <a:pt x="560" y="856"/>
                  </a:lnTo>
                  <a:lnTo>
                    <a:pt x="552" y="859"/>
                  </a:lnTo>
                  <a:lnTo>
                    <a:pt x="549" y="859"/>
                  </a:lnTo>
                  <a:lnTo>
                    <a:pt x="546" y="861"/>
                  </a:lnTo>
                  <a:lnTo>
                    <a:pt x="540" y="862"/>
                  </a:lnTo>
                  <a:lnTo>
                    <a:pt x="537" y="864"/>
                  </a:lnTo>
                  <a:lnTo>
                    <a:pt x="535" y="865"/>
                  </a:lnTo>
                  <a:lnTo>
                    <a:pt x="532" y="865"/>
                  </a:lnTo>
                  <a:lnTo>
                    <a:pt x="529" y="865"/>
                  </a:lnTo>
                  <a:lnTo>
                    <a:pt x="528" y="865"/>
                  </a:lnTo>
                  <a:lnTo>
                    <a:pt x="526" y="865"/>
                  </a:lnTo>
                  <a:lnTo>
                    <a:pt x="525" y="865"/>
                  </a:lnTo>
                  <a:lnTo>
                    <a:pt x="523" y="869"/>
                  </a:lnTo>
                  <a:lnTo>
                    <a:pt x="522" y="869"/>
                  </a:lnTo>
                  <a:lnTo>
                    <a:pt x="517" y="867"/>
                  </a:lnTo>
                  <a:lnTo>
                    <a:pt x="517" y="867"/>
                  </a:lnTo>
                  <a:lnTo>
                    <a:pt x="519" y="870"/>
                  </a:lnTo>
                  <a:lnTo>
                    <a:pt x="519" y="872"/>
                  </a:lnTo>
                  <a:lnTo>
                    <a:pt x="516" y="873"/>
                  </a:lnTo>
                  <a:lnTo>
                    <a:pt x="514" y="873"/>
                  </a:lnTo>
                  <a:lnTo>
                    <a:pt x="511" y="873"/>
                  </a:lnTo>
                  <a:lnTo>
                    <a:pt x="508" y="872"/>
                  </a:lnTo>
                  <a:lnTo>
                    <a:pt x="505" y="867"/>
                  </a:lnTo>
                  <a:lnTo>
                    <a:pt x="499" y="862"/>
                  </a:lnTo>
                  <a:lnTo>
                    <a:pt x="497" y="861"/>
                  </a:lnTo>
                  <a:lnTo>
                    <a:pt x="497" y="862"/>
                  </a:lnTo>
                  <a:lnTo>
                    <a:pt x="497" y="864"/>
                  </a:lnTo>
                  <a:lnTo>
                    <a:pt x="499" y="865"/>
                  </a:lnTo>
                  <a:lnTo>
                    <a:pt x="499" y="867"/>
                  </a:lnTo>
                  <a:lnTo>
                    <a:pt x="499" y="867"/>
                  </a:lnTo>
                  <a:lnTo>
                    <a:pt x="497" y="867"/>
                  </a:lnTo>
                  <a:lnTo>
                    <a:pt x="497" y="867"/>
                  </a:lnTo>
                  <a:lnTo>
                    <a:pt x="497" y="869"/>
                  </a:lnTo>
                  <a:lnTo>
                    <a:pt x="499" y="870"/>
                  </a:lnTo>
                  <a:lnTo>
                    <a:pt x="499" y="873"/>
                  </a:lnTo>
                  <a:lnTo>
                    <a:pt x="499" y="875"/>
                  </a:lnTo>
                  <a:lnTo>
                    <a:pt x="497" y="878"/>
                  </a:lnTo>
                  <a:lnTo>
                    <a:pt x="497" y="879"/>
                  </a:lnTo>
                  <a:lnTo>
                    <a:pt x="496" y="879"/>
                  </a:lnTo>
                  <a:lnTo>
                    <a:pt x="490" y="885"/>
                  </a:lnTo>
                  <a:lnTo>
                    <a:pt x="488" y="885"/>
                  </a:lnTo>
                  <a:lnTo>
                    <a:pt x="488" y="887"/>
                  </a:lnTo>
                  <a:lnTo>
                    <a:pt x="487" y="887"/>
                  </a:lnTo>
                  <a:lnTo>
                    <a:pt x="485" y="891"/>
                  </a:lnTo>
                  <a:lnTo>
                    <a:pt x="485" y="893"/>
                  </a:lnTo>
                  <a:lnTo>
                    <a:pt x="484" y="894"/>
                  </a:lnTo>
                  <a:lnTo>
                    <a:pt x="482" y="896"/>
                  </a:lnTo>
                  <a:lnTo>
                    <a:pt x="482" y="896"/>
                  </a:lnTo>
                  <a:lnTo>
                    <a:pt x="482" y="897"/>
                  </a:lnTo>
                  <a:lnTo>
                    <a:pt x="482" y="899"/>
                  </a:lnTo>
                  <a:lnTo>
                    <a:pt x="482" y="902"/>
                  </a:lnTo>
                  <a:lnTo>
                    <a:pt x="478" y="910"/>
                  </a:lnTo>
                  <a:lnTo>
                    <a:pt x="476" y="916"/>
                  </a:lnTo>
                  <a:lnTo>
                    <a:pt x="475" y="917"/>
                  </a:lnTo>
                  <a:lnTo>
                    <a:pt x="473" y="919"/>
                  </a:lnTo>
                  <a:lnTo>
                    <a:pt x="473" y="919"/>
                  </a:lnTo>
                  <a:lnTo>
                    <a:pt x="472" y="919"/>
                  </a:lnTo>
                  <a:lnTo>
                    <a:pt x="472" y="920"/>
                  </a:lnTo>
                  <a:lnTo>
                    <a:pt x="470" y="922"/>
                  </a:lnTo>
                  <a:lnTo>
                    <a:pt x="470" y="923"/>
                  </a:lnTo>
                  <a:lnTo>
                    <a:pt x="469" y="925"/>
                  </a:lnTo>
                  <a:lnTo>
                    <a:pt x="464" y="929"/>
                  </a:lnTo>
                  <a:lnTo>
                    <a:pt x="462" y="931"/>
                  </a:lnTo>
                  <a:lnTo>
                    <a:pt x="461" y="929"/>
                  </a:lnTo>
                  <a:lnTo>
                    <a:pt x="459" y="929"/>
                  </a:lnTo>
                  <a:lnTo>
                    <a:pt x="456" y="928"/>
                  </a:lnTo>
                  <a:lnTo>
                    <a:pt x="456" y="926"/>
                  </a:lnTo>
                  <a:lnTo>
                    <a:pt x="453" y="925"/>
                  </a:lnTo>
                  <a:lnTo>
                    <a:pt x="453" y="926"/>
                  </a:lnTo>
                  <a:lnTo>
                    <a:pt x="455" y="926"/>
                  </a:lnTo>
                  <a:lnTo>
                    <a:pt x="455" y="926"/>
                  </a:lnTo>
                  <a:lnTo>
                    <a:pt x="455" y="928"/>
                  </a:lnTo>
                  <a:lnTo>
                    <a:pt x="456" y="934"/>
                  </a:lnTo>
                  <a:lnTo>
                    <a:pt x="455" y="935"/>
                  </a:lnTo>
                  <a:lnTo>
                    <a:pt x="455" y="935"/>
                  </a:lnTo>
                  <a:lnTo>
                    <a:pt x="452" y="938"/>
                  </a:lnTo>
                  <a:lnTo>
                    <a:pt x="449" y="942"/>
                  </a:lnTo>
                  <a:lnTo>
                    <a:pt x="447" y="943"/>
                  </a:lnTo>
                  <a:lnTo>
                    <a:pt x="447" y="940"/>
                  </a:lnTo>
                  <a:lnTo>
                    <a:pt x="447" y="938"/>
                  </a:lnTo>
                  <a:lnTo>
                    <a:pt x="446" y="937"/>
                  </a:lnTo>
                  <a:lnTo>
                    <a:pt x="446" y="938"/>
                  </a:lnTo>
                  <a:lnTo>
                    <a:pt x="446" y="940"/>
                  </a:lnTo>
                  <a:lnTo>
                    <a:pt x="444" y="943"/>
                  </a:lnTo>
                  <a:lnTo>
                    <a:pt x="444" y="945"/>
                  </a:lnTo>
                  <a:lnTo>
                    <a:pt x="443" y="945"/>
                  </a:lnTo>
                  <a:lnTo>
                    <a:pt x="443" y="945"/>
                  </a:lnTo>
                  <a:lnTo>
                    <a:pt x="441" y="945"/>
                  </a:lnTo>
                  <a:lnTo>
                    <a:pt x="440" y="943"/>
                  </a:lnTo>
                  <a:lnTo>
                    <a:pt x="440" y="942"/>
                  </a:lnTo>
                  <a:lnTo>
                    <a:pt x="437" y="945"/>
                  </a:lnTo>
                  <a:lnTo>
                    <a:pt x="437" y="945"/>
                  </a:lnTo>
                  <a:lnTo>
                    <a:pt x="435" y="946"/>
                  </a:lnTo>
                  <a:lnTo>
                    <a:pt x="435" y="948"/>
                  </a:lnTo>
                  <a:lnTo>
                    <a:pt x="434" y="949"/>
                  </a:lnTo>
                  <a:lnTo>
                    <a:pt x="432" y="949"/>
                  </a:lnTo>
                  <a:lnTo>
                    <a:pt x="431" y="951"/>
                  </a:lnTo>
                  <a:lnTo>
                    <a:pt x="428" y="949"/>
                  </a:lnTo>
                  <a:lnTo>
                    <a:pt x="428" y="946"/>
                  </a:lnTo>
                  <a:lnTo>
                    <a:pt x="429" y="943"/>
                  </a:lnTo>
                  <a:lnTo>
                    <a:pt x="431" y="942"/>
                  </a:lnTo>
                  <a:lnTo>
                    <a:pt x="429" y="940"/>
                  </a:lnTo>
                  <a:lnTo>
                    <a:pt x="431" y="938"/>
                  </a:lnTo>
                  <a:lnTo>
                    <a:pt x="434" y="932"/>
                  </a:lnTo>
                  <a:lnTo>
                    <a:pt x="437" y="929"/>
                  </a:lnTo>
                  <a:lnTo>
                    <a:pt x="437" y="928"/>
                  </a:lnTo>
                  <a:lnTo>
                    <a:pt x="434" y="928"/>
                  </a:lnTo>
                  <a:lnTo>
                    <a:pt x="431" y="926"/>
                  </a:lnTo>
                  <a:lnTo>
                    <a:pt x="428" y="926"/>
                  </a:lnTo>
                  <a:lnTo>
                    <a:pt x="426" y="926"/>
                  </a:lnTo>
                  <a:lnTo>
                    <a:pt x="428" y="928"/>
                  </a:lnTo>
                  <a:lnTo>
                    <a:pt x="431" y="929"/>
                  </a:lnTo>
                  <a:lnTo>
                    <a:pt x="429" y="932"/>
                  </a:lnTo>
                  <a:lnTo>
                    <a:pt x="428" y="934"/>
                  </a:lnTo>
                  <a:lnTo>
                    <a:pt x="426" y="938"/>
                  </a:lnTo>
                  <a:lnTo>
                    <a:pt x="426" y="942"/>
                  </a:lnTo>
                  <a:lnTo>
                    <a:pt x="423" y="938"/>
                  </a:lnTo>
                  <a:lnTo>
                    <a:pt x="421" y="937"/>
                  </a:lnTo>
                  <a:lnTo>
                    <a:pt x="423" y="940"/>
                  </a:lnTo>
                  <a:lnTo>
                    <a:pt x="425" y="943"/>
                  </a:lnTo>
                  <a:lnTo>
                    <a:pt x="425" y="943"/>
                  </a:lnTo>
                  <a:lnTo>
                    <a:pt x="425" y="946"/>
                  </a:lnTo>
                  <a:lnTo>
                    <a:pt x="420" y="949"/>
                  </a:lnTo>
                  <a:lnTo>
                    <a:pt x="414" y="949"/>
                  </a:lnTo>
                  <a:lnTo>
                    <a:pt x="411" y="951"/>
                  </a:lnTo>
                  <a:lnTo>
                    <a:pt x="403" y="951"/>
                  </a:lnTo>
                  <a:lnTo>
                    <a:pt x="402" y="951"/>
                  </a:lnTo>
                  <a:lnTo>
                    <a:pt x="400" y="952"/>
                  </a:lnTo>
                  <a:lnTo>
                    <a:pt x="408" y="957"/>
                  </a:lnTo>
                  <a:lnTo>
                    <a:pt x="408" y="958"/>
                  </a:lnTo>
                  <a:lnTo>
                    <a:pt x="408" y="960"/>
                  </a:lnTo>
                  <a:lnTo>
                    <a:pt x="406" y="960"/>
                  </a:lnTo>
                  <a:lnTo>
                    <a:pt x="403" y="963"/>
                  </a:lnTo>
                  <a:lnTo>
                    <a:pt x="403" y="964"/>
                  </a:lnTo>
                  <a:lnTo>
                    <a:pt x="400" y="966"/>
                  </a:lnTo>
                  <a:lnTo>
                    <a:pt x="396" y="964"/>
                  </a:lnTo>
                  <a:lnTo>
                    <a:pt x="393" y="966"/>
                  </a:lnTo>
                  <a:lnTo>
                    <a:pt x="390" y="964"/>
                  </a:lnTo>
                  <a:lnTo>
                    <a:pt x="390" y="966"/>
                  </a:lnTo>
                  <a:lnTo>
                    <a:pt x="391" y="967"/>
                  </a:lnTo>
                  <a:lnTo>
                    <a:pt x="391" y="972"/>
                  </a:lnTo>
                  <a:lnTo>
                    <a:pt x="393" y="970"/>
                  </a:lnTo>
                  <a:lnTo>
                    <a:pt x="396" y="970"/>
                  </a:lnTo>
                  <a:lnTo>
                    <a:pt x="397" y="972"/>
                  </a:lnTo>
                  <a:lnTo>
                    <a:pt x="397" y="976"/>
                  </a:lnTo>
                  <a:lnTo>
                    <a:pt x="400" y="980"/>
                  </a:lnTo>
                  <a:lnTo>
                    <a:pt x="400" y="981"/>
                  </a:lnTo>
                  <a:lnTo>
                    <a:pt x="400" y="983"/>
                  </a:lnTo>
                  <a:lnTo>
                    <a:pt x="400" y="984"/>
                  </a:lnTo>
                  <a:lnTo>
                    <a:pt x="397" y="987"/>
                  </a:lnTo>
                  <a:lnTo>
                    <a:pt x="394" y="987"/>
                  </a:lnTo>
                  <a:lnTo>
                    <a:pt x="394" y="989"/>
                  </a:lnTo>
                  <a:lnTo>
                    <a:pt x="394" y="990"/>
                  </a:lnTo>
                  <a:lnTo>
                    <a:pt x="391" y="990"/>
                  </a:lnTo>
                  <a:lnTo>
                    <a:pt x="390" y="989"/>
                  </a:lnTo>
                  <a:lnTo>
                    <a:pt x="388" y="989"/>
                  </a:lnTo>
                  <a:lnTo>
                    <a:pt x="383" y="987"/>
                  </a:lnTo>
                  <a:lnTo>
                    <a:pt x="388" y="992"/>
                  </a:lnTo>
                  <a:lnTo>
                    <a:pt x="391" y="993"/>
                  </a:lnTo>
                  <a:lnTo>
                    <a:pt x="391" y="992"/>
                  </a:lnTo>
                  <a:lnTo>
                    <a:pt x="393" y="992"/>
                  </a:lnTo>
                  <a:lnTo>
                    <a:pt x="396" y="992"/>
                  </a:lnTo>
                  <a:lnTo>
                    <a:pt x="396" y="998"/>
                  </a:lnTo>
                  <a:lnTo>
                    <a:pt x="396" y="1002"/>
                  </a:lnTo>
                  <a:lnTo>
                    <a:pt x="396" y="1004"/>
                  </a:lnTo>
                  <a:lnTo>
                    <a:pt x="394" y="1007"/>
                  </a:lnTo>
                  <a:lnTo>
                    <a:pt x="394" y="1008"/>
                  </a:lnTo>
                  <a:lnTo>
                    <a:pt x="393" y="1010"/>
                  </a:lnTo>
                  <a:lnTo>
                    <a:pt x="390" y="1010"/>
                  </a:lnTo>
                  <a:lnTo>
                    <a:pt x="390" y="1013"/>
                  </a:lnTo>
                  <a:lnTo>
                    <a:pt x="390" y="1015"/>
                  </a:lnTo>
                  <a:lnTo>
                    <a:pt x="390" y="1015"/>
                  </a:lnTo>
                  <a:lnTo>
                    <a:pt x="390" y="1016"/>
                  </a:lnTo>
                  <a:lnTo>
                    <a:pt x="388" y="1018"/>
                  </a:lnTo>
                  <a:lnTo>
                    <a:pt x="388" y="1021"/>
                  </a:lnTo>
                  <a:lnTo>
                    <a:pt x="387" y="1022"/>
                  </a:lnTo>
                  <a:lnTo>
                    <a:pt x="385" y="1022"/>
                  </a:lnTo>
                  <a:lnTo>
                    <a:pt x="383" y="1022"/>
                  </a:lnTo>
                  <a:lnTo>
                    <a:pt x="380" y="1022"/>
                  </a:lnTo>
                  <a:lnTo>
                    <a:pt x="379" y="1019"/>
                  </a:lnTo>
                  <a:lnTo>
                    <a:pt x="377" y="1019"/>
                  </a:lnTo>
                  <a:lnTo>
                    <a:pt x="376" y="1018"/>
                  </a:lnTo>
                  <a:lnTo>
                    <a:pt x="377" y="1019"/>
                  </a:lnTo>
                  <a:lnTo>
                    <a:pt x="377" y="1021"/>
                  </a:lnTo>
                  <a:lnTo>
                    <a:pt x="379" y="1022"/>
                  </a:lnTo>
                  <a:lnTo>
                    <a:pt x="383" y="1024"/>
                  </a:lnTo>
                  <a:lnTo>
                    <a:pt x="383" y="1025"/>
                  </a:lnTo>
                  <a:lnTo>
                    <a:pt x="382" y="1027"/>
                  </a:lnTo>
                  <a:lnTo>
                    <a:pt x="380" y="1031"/>
                  </a:lnTo>
                  <a:lnTo>
                    <a:pt x="379" y="1031"/>
                  </a:lnTo>
                  <a:lnTo>
                    <a:pt x="377" y="1031"/>
                  </a:lnTo>
                  <a:lnTo>
                    <a:pt x="374" y="1031"/>
                  </a:lnTo>
                  <a:lnTo>
                    <a:pt x="373" y="1031"/>
                  </a:lnTo>
                  <a:lnTo>
                    <a:pt x="370" y="1031"/>
                  </a:lnTo>
                  <a:lnTo>
                    <a:pt x="368" y="1031"/>
                  </a:lnTo>
                  <a:lnTo>
                    <a:pt x="367" y="1031"/>
                  </a:lnTo>
                  <a:lnTo>
                    <a:pt x="368" y="1033"/>
                  </a:lnTo>
                  <a:lnTo>
                    <a:pt x="370" y="1033"/>
                  </a:lnTo>
                  <a:lnTo>
                    <a:pt x="373" y="1034"/>
                  </a:lnTo>
                  <a:lnTo>
                    <a:pt x="377" y="1036"/>
                  </a:lnTo>
                  <a:lnTo>
                    <a:pt x="376" y="1037"/>
                  </a:lnTo>
                  <a:lnTo>
                    <a:pt x="376" y="1037"/>
                  </a:lnTo>
                  <a:lnTo>
                    <a:pt x="376" y="1040"/>
                  </a:lnTo>
                  <a:lnTo>
                    <a:pt x="376" y="1040"/>
                  </a:lnTo>
                  <a:lnTo>
                    <a:pt x="376" y="1042"/>
                  </a:lnTo>
                  <a:lnTo>
                    <a:pt x="374" y="1046"/>
                  </a:lnTo>
                  <a:lnTo>
                    <a:pt x="376" y="1048"/>
                  </a:lnTo>
                  <a:lnTo>
                    <a:pt x="377" y="1049"/>
                  </a:lnTo>
                  <a:lnTo>
                    <a:pt x="377" y="1051"/>
                  </a:lnTo>
                  <a:lnTo>
                    <a:pt x="377" y="1054"/>
                  </a:lnTo>
                  <a:lnTo>
                    <a:pt x="376" y="1056"/>
                  </a:lnTo>
                  <a:lnTo>
                    <a:pt x="374" y="1056"/>
                  </a:lnTo>
                  <a:lnTo>
                    <a:pt x="371" y="1057"/>
                  </a:lnTo>
                  <a:lnTo>
                    <a:pt x="371" y="1057"/>
                  </a:lnTo>
                  <a:lnTo>
                    <a:pt x="374" y="1059"/>
                  </a:lnTo>
                  <a:lnTo>
                    <a:pt x="374" y="1060"/>
                  </a:lnTo>
                  <a:lnTo>
                    <a:pt x="373" y="1062"/>
                  </a:lnTo>
                  <a:lnTo>
                    <a:pt x="373" y="1066"/>
                  </a:lnTo>
                  <a:lnTo>
                    <a:pt x="371" y="1074"/>
                  </a:lnTo>
                  <a:lnTo>
                    <a:pt x="370" y="1081"/>
                  </a:lnTo>
                  <a:lnTo>
                    <a:pt x="365" y="1088"/>
                  </a:lnTo>
                  <a:lnTo>
                    <a:pt x="364" y="1088"/>
                  </a:lnTo>
                  <a:lnTo>
                    <a:pt x="364" y="1089"/>
                  </a:lnTo>
                  <a:lnTo>
                    <a:pt x="362" y="1088"/>
                  </a:lnTo>
                  <a:lnTo>
                    <a:pt x="359" y="1086"/>
                  </a:lnTo>
                  <a:lnTo>
                    <a:pt x="356" y="1086"/>
                  </a:lnTo>
                  <a:lnTo>
                    <a:pt x="355" y="1086"/>
                  </a:lnTo>
                  <a:lnTo>
                    <a:pt x="355" y="1088"/>
                  </a:lnTo>
                  <a:lnTo>
                    <a:pt x="356" y="1088"/>
                  </a:lnTo>
                  <a:lnTo>
                    <a:pt x="358" y="1089"/>
                  </a:lnTo>
                  <a:lnTo>
                    <a:pt x="359" y="1089"/>
                  </a:lnTo>
                  <a:lnTo>
                    <a:pt x="362" y="1091"/>
                  </a:lnTo>
                  <a:lnTo>
                    <a:pt x="364" y="1091"/>
                  </a:lnTo>
                  <a:lnTo>
                    <a:pt x="364" y="1092"/>
                  </a:lnTo>
                  <a:lnTo>
                    <a:pt x="364" y="1094"/>
                  </a:lnTo>
                  <a:lnTo>
                    <a:pt x="364" y="1095"/>
                  </a:lnTo>
                  <a:lnTo>
                    <a:pt x="365" y="1100"/>
                  </a:lnTo>
                  <a:lnTo>
                    <a:pt x="364" y="1101"/>
                  </a:lnTo>
                  <a:lnTo>
                    <a:pt x="362" y="1103"/>
                  </a:lnTo>
                  <a:lnTo>
                    <a:pt x="359" y="1103"/>
                  </a:lnTo>
                  <a:lnTo>
                    <a:pt x="358" y="1101"/>
                  </a:lnTo>
                  <a:lnTo>
                    <a:pt x="355" y="1100"/>
                  </a:lnTo>
                  <a:lnTo>
                    <a:pt x="355" y="1101"/>
                  </a:lnTo>
                  <a:lnTo>
                    <a:pt x="358" y="1103"/>
                  </a:lnTo>
                  <a:lnTo>
                    <a:pt x="358" y="1104"/>
                  </a:lnTo>
                  <a:lnTo>
                    <a:pt x="358" y="1104"/>
                  </a:lnTo>
                  <a:lnTo>
                    <a:pt x="356" y="1104"/>
                  </a:lnTo>
                  <a:lnTo>
                    <a:pt x="355" y="1106"/>
                  </a:lnTo>
                  <a:lnTo>
                    <a:pt x="353" y="1106"/>
                  </a:lnTo>
                  <a:lnTo>
                    <a:pt x="353" y="1104"/>
                  </a:lnTo>
                  <a:lnTo>
                    <a:pt x="353" y="1103"/>
                  </a:lnTo>
                  <a:lnTo>
                    <a:pt x="352" y="1103"/>
                  </a:lnTo>
                  <a:lnTo>
                    <a:pt x="350" y="1104"/>
                  </a:lnTo>
                  <a:lnTo>
                    <a:pt x="350" y="1103"/>
                  </a:lnTo>
                  <a:lnTo>
                    <a:pt x="350" y="1103"/>
                  </a:lnTo>
                  <a:lnTo>
                    <a:pt x="349" y="1103"/>
                  </a:lnTo>
                  <a:lnTo>
                    <a:pt x="349" y="1101"/>
                  </a:lnTo>
                  <a:lnTo>
                    <a:pt x="349" y="1100"/>
                  </a:lnTo>
                  <a:lnTo>
                    <a:pt x="352" y="1097"/>
                  </a:lnTo>
                  <a:lnTo>
                    <a:pt x="352" y="1095"/>
                  </a:lnTo>
                  <a:lnTo>
                    <a:pt x="352" y="1094"/>
                  </a:lnTo>
                  <a:lnTo>
                    <a:pt x="350" y="1095"/>
                  </a:lnTo>
                  <a:lnTo>
                    <a:pt x="349" y="1098"/>
                  </a:lnTo>
                  <a:lnTo>
                    <a:pt x="347" y="1100"/>
                  </a:lnTo>
                  <a:lnTo>
                    <a:pt x="347" y="1101"/>
                  </a:lnTo>
                  <a:lnTo>
                    <a:pt x="344" y="1100"/>
                  </a:lnTo>
                  <a:lnTo>
                    <a:pt x="336" y="1097"/>
                  </a:lnTo>
                  <a:lnTo>
                    <a:pt x="338" y="1094"/>
                  </a:lnTo>
                  <a:lnTo>
                    <a:pt x="338" y="1092"/>
                  </a:lnTo>
                  <a:lnTo>
                    <a:pt x="339" y="1092"/>
                  </a:lnTo>
                  <a:lnTo>
                    <a:pt x="341" y="1091"/>
                  </a:lnTo>
                  <a:lnTo>
                    <a:pt x="342" y="1089"/>
                  </a:lnTo>
                  <a:lnTo>
                    <a:pt x="344" y="1088"/>
                  </a:lnTo>
                  <a:lnTo>
                    <a:pt x="345" y="1084"/>
                  </a:lnTo>
                  <a:lnTo>
                    <a:pt x="345" y="1084"/>
                  </a:lnTo>
                  <a:lnTo>
                    <a:pt x="341" y="1089"/>
                  </a:lnTo>
                  <a:lnTo>
                    <a:pt x="338" y="1089"/>
                  </a:lnTo>
                  <a:lnTo>
                    <a:pt x="336" y="1091"/>
                  </a:lnTo>
                  <a:lnTo>
                    <a:pt x="336" y="1089"/>
                  </a:lnTo>
                  <a:lnTo>
                    <a:pt x="335" y="1088"/>
                  </a:lnTo>
                  <a:lnTo>
                    <a:pt x="333" y="1088"/>
                  </a:lnTo>
                  <a:lnTo>
                    <a:pt x="330" y="1086"/>
                  </a:lnTo>
                  <a:lnTo>
                    <a:pt x="330" y="1086"/>
                  </a:lnTo>
                  <a:lnTo>
                    <a:pt x="329" y="1086"/>
                  </a:lnTo>
                  <a:lnTo>
                    <a:pt x="327" y="1081"/>
                  </a:lnTo>
                  <a:lnTo>
                    <a:pt x="329" y="1077"/>
                  </a:lnTo>
                  <a:lnTo>
                    <a:pt x="330" y="1075"/>
                  </a:lnTo>
                  <a:lnTo>
                    <a:pt x="330" y="1074"/>
                  </a:lnTo>
                  <a:lnTo>
                    <a:pt x="332" y="1071"/>
                  </a:lnTo>
                  <a:lnTo>
                    <a:pt x="332" y="1071"/>
                  </a:lnTo>
                  <a:lnTo>
                    <a:pt x="330" y="1071"/>
                  </a:lnTo>
                  <a:lnTo>
                    <a:pt x="330" y="1071"/>
                  </a:lnTo>
                  <a:lnTo>
                    <a:pt x="330" y="1072"/>
                  </a:lnTo>
                  <a:lnTo>
                    <a:pt x="329" y="1074"/>
                  </a:lnTo>
                  <a:lnTo>
                    <a:pt x="326" y="1075"/>
                  </a:lnTo>
                  <a:lnTo>
                    <a:pt x="323" y="1077"/>
                  </a:lnTo>
                  <a:lnTo>
                    <a:pt x="321" y="1078"/>
                  </a:lnTo>
                  <a:lnTo>
                    <a:pt x="320" y="1080"/>
                  </a:lnTo>
                  <a:lnTo>
                    <a:pt x="318" y="1080"/>
                  </a:lnTo>
                  <a:lnTo>
                    <a:pt x="318" y="1080"/>
                  </a:lnTo>
                  <a:lnTo>
                    <a:pt x="315" y="1081"/>
                  </a:lnTo>
                  <a:lnTo>
                    <a:pt x="315" y="1081"/>
                  </a:lnTo>
                  <a:lnTo>
                    <a:pt x="312" y="1081"/>
                  </a:lnTo>
                  <a:lnTo>
                    <a:pt x="312" y="1080"/>
                  </a:lnTo>
                  <a:lnTo>
                    <a:pt x="311" y="1080"/>
                  </a:lnTo>
                  <a:lnTo>
                    <a:pt x="309" y="1080"/>
                  </a:lnTo>
                  <a:lnTo>
                    <a:pt x="308" y="1080"/>
                  </a:lnTo>
                  <a:lnTo>
                    <a:pt x="308" y="1081"/>
                  </a:lnTo>
                  <a:lnTo>
                    <a:pt x="309" y="1083"/>
                  </a:lnTo>
                  <a:lnTo>
                    <a:pt x="308" y="1083"/>
                  </a:lnTo>
                  <a:lnTo>
                    <a:pt x="304" y="1083"/>
                  </a:lnTo>
                  <a:lnTo>
                    <a:pt x="303" y="1083"/>
                  </a:lnTo>
                  <a:lnTo>
                    <a:pt x="303" y="1081"/>
                  </a:lnTo>
                  <a:lnTo>
                    <a:pt x="301" y="1081"/>
                  </a:lnTo>
                  <a:lnTo>
                    <a:pt x="303" y="1080"/>
                  </a:lnTo>
                  <a:lnTo>
                    <a:pt x="306" y="1077"/>
                  </a:lnTo>
                  <a:lnTo>
                    <a:pt x="308" y="1075"/>
                  </a:lnTo>
                  <a:lnTo>
                    <a:pt x="306" y="1075"/>
                  </a:lnTo>
                  <a:lnTo>
                    <a:pt x="303" y="1075"/>
                  </a:lnTo>
                  <a:lnTo>
                    <a:pt x="303" y="1075"/>
                  </a:lnTo>
                  <a:lnTo>
                    <a:pt x="300" y="1075"/>
                  </a:lnTo>
                  <a:lnTo>
                    <a:pt x="300" y="1072"/>
                  </a:lnTo>
                  <a:lnTo>
                    <a:pt x="300" y="1072"/>
                  </a:lnTo>
                  <a:lnTo>
                    <a:pt x="300" y="1071"/>
                  </a:lnTo>
                  <a:lnTo>
                    <a:pt x="298" y="1071"/>
                  </a:lnTo>
                  <a:lnTo>
                    <a:pt x="298" y="1071"/>
                  </a:lnTo>
                  <a:lnTo>
                    <a:pt x="297" y="1069"/>
                  </a:lnTo>
                  <a:lnTo>
                    <a:pt x="294" y="1069"/>
                  </a:lnTo>
                  <a:lnTo>
                    <a:pt x="294" y="1068"/>
                  </a:lnTo>
                  <a:lnTo>
                    <a:pt x="292" y="1065"/>
                  </a:lnTo>
                  <a:lnTo>
                    <a:pt x="292" y="1063"/>
                  </a:lnTo>
                  <a:lnTo>
                    <a:pt x="291" y="1062"/>
                  </a:lnTo>
                  <a:lnTo>
                    <a:pt x="289" y="1060"/>
                  </a:lnTo>
                  <a:lnTo>
                    <a:pt x="289" y="1060"/>
                  </a:lnTo>
                  <a:lnTo>
                    <a:pt x="291" y="1059"/>
                  </a:lnTo>
                  <a:lnTo>
                    <a:pt x="289" y="1057"/>
                  </a:lnTo>
                  <a:lnTo>
                    <a:pt x="289" y="1057"/>
                  </a:lnTo>
                  <a:lnTo>
                    <a:pt x="289" y="1056"/>
                  </a:lnTo>
                  <a:lnTo>
                    <a:pt x="288" y="1054"/>
                  </a:lnTo>
                  <a:lnTo>
                    <a:pt x="288" y="1053"/>
                  </a:lnTo>
                  <a:lnTo>
                    <a:pt x="289" y="1053"/>
                  </a:lnTo>
                  <a:lnTo>
                    <a:pt x="291" y="1051"/>
                  </a:lnTo>
                  <a:lnTo>
                    <a:pt x="292" y="1049"/>
                  </a:lnTo>
                  <a:lnTo>
                    <a:pt x="292" y="1049"/>
                  </a:lnTo>
                  <a:lnTo>
                    <a:pt x="295" y="1048"/>
                  </a:lnTo>
                  <a:lnTo>
                    <a:pt x="292" y="1048"/>
                  </a:lnTo>
                  <a:lnTo>
                    <a:pt x="291" y="1048"/>
                  </a:lnTo>
                  <a:lnTo>
                    <a:pt x="291" y="1048"/>
                  </a:lnTo>
                  <a:lnTo>
                    <a:pt x="289" y="1049"/>
                  </a:lnTo>
                  <a:lnTo>
                    <a:pt x="288" y="1049"/>
                  </a:lnTo>
                  <a:lnTo>
                    <a:pt x="285" y="1051"/>
                  </a:lnTo>
                  <a:lnTo>
                    <a:pt x="285" y="1049"/>
                  </a:lnTo>
                  <a:lnTo>
                    <a:pt x="285" y="1048"/>
                  </a:lnTo>
                  <a:lnTo>
                    <a:pt x="285" y="1046"/>
                  </a:lnTo>
                  <a:lnTo>
                    <a:pt x="286" y="1043"/>
                  </a:lnTo>
                  <a:lnTo>
                    <a:pt x="285" y="1043"/>
                  </a:lnTo>
                  <a:lnTo>
                    <a:pt x="283" y="1043"/>
                  </a:lnTo>
                  <a:lnTo>
                    <a:pt x="282" y="1042"/>
                  </a:lnTo>
                  <a:lnTo>
                    <a:pt x="280" y="1040"/>
                  </a:lnTo>
                  <a:lnTo>
                    <a:pt x="279" y="1039"/>
                  </a:lnTo>
                  <a:lnTo>
                    <a:pt x="277" y="1037"/>
                  </a:lnTo>
                  <a:lnTo>
                    <a:pt x="277" y="1037"/>
                  </a:lnTo>
                  <a:lnTo>
                    <a:pt x="277" y="1036"/>
                  </a:lnTo>
                  <a:lnTo>
                    <a:pt x="277" y="1034"/>
                  </a:lnTo>
                  <a:lnTo>
                    <a:pt x="277" y="1033"/>
                  </a:lnTo>
                  <a:lnTo>
                    <a:pt x="277" y="1031"/>
                  </a:lnTo>
                  <a:lnTo>
                    <a:pt x="279" y="1028"/>
                  </a:lnTo>
                  <a:lnTo>
                    <a:pt x="280" y="1027"/>
                  </a:lnTo>
                  <a:lnTo>
                    <a:pt x="283" y="1022"/>
                  </a:lnTo>
                  <a:lnTo>
                    <a:pt x="279" y="1024"/>
                  </a:lnTo>
                  <a:lnTo>
                    <a:pt x="276" y="1028"/>
                  </a:lnTo>
                  <a:lnTo>
                    <a:pt x="276" y="1028"/>
                  </a:lnTo>
                  <a:lnTo>
                    <a:pt x="276" y="1028"/>
                  </a:lnTo>
                  <a:lnTo>
                    <a:pt x="274" y="1025"/>
                  </a:lnTo>
                  <a:lnTo>
                    <a:pt x="274" y="1025"/>
                  </a:lnTo>
                  <a:lnTo>
                    <a:pt x="273" y="1024"/>
                  </a:lnTo>
                  <a:lnTo>
                    <a:pt x="271" y="1022"/>
                  </a:lnTo>
                  <a:lnTo>
                    <a:pt x="271" y="1021"/>
                  </a:lnTo>
                  <a:lnTo>
                    <a:pt x="270" y="1019"/>
                  </a:lnTo>
                  <a:lnTo>
                    <a:pt x="268" y="1016"/>
                  </a:lnTo>
                  <a:lnTo>
                    <a:pt x="266" y="1011"/>
                  </a:lnTo>
                  <a:lnTo>
                    <a:pt x="262" y="1005"/>
                  </a:lnTo>
                  <a:lnTo>
                    <a:pt x="262" y="1002"/>
                  </a:lnTo>
                  <a:lnTo>
                    <a:pt x="262" y="999"/>
                  </a:lnTo>
                  <a:lnTo>
                    <a:pt x="262" y="996"/>
                  </a:lnTo>
                  <a:lnTo>
                    <a:pt x="265" y="995"/>
                  </a:lnTo>
                  <a:lnTo>
                    <a:pt x="270" y="993"/>
                  </a:lnTo>
                  <a:lnTo>
                    <a:pt x="273" y="992"/>
                  </a:lnTo>
                  <a:lnTo>
                    <a:pt x="273" y="992"/>
                  </a:lnTo>
                  <a:lnTo>
                    <a:pt x="276" y="992"/>
                  </a:lnTo>
                  <a:lnTo>
                    <a:pt x="277" y="990"/>
                  </a:lnTo>
                  <a:lnTo>
                    <a:pt x="276" y="990"/>
                  </a:lnTo>
                  <a:lnTo>
                    <a:pt x="274" y="990"/>
                  </a:lnTo>
                  <a:lnTo>
                    <a:pt x="274" y="990"/>
                  </a:lnTo>
                  <a:lnTo>
                    <a:pt x="274" y="989"/>
                  </a:lnTo>
                  <a:lnTo>
                    <a:pt x="276" y="987"/>
                  </a:lnTo>
                  <a:lnTo>
                    <a:pt x="274" y="987"/>
                  </a:lnTo>
                  <a:lnTo>
                    <a:pt x="271" y="990"/>
                  </a:lnTo>
                  <a:lnTo>
                    <a:pt x="266" y="992"/>
                  </a:lnTo>
                  <a:lnTo>
                    <a:pt x="263" y="993"/>
                  </a:lnTo>
                  <a:lnTo>
                    <a:pt x="263" y="993"/>
                  </a:lnTo>
                  <a:lnTo>
                    <a:pt x="262" y="993"/>
                  </a:lnTo>
                  <a:lnTo>
                    <a:pt x="262" y="993"/>
                  </a:lnTo>
                  <a:lnTo>
                    <a:pt x="260" y="993"/>
                  </a:lnTo>
                  <a:lnTo>
                    <a:pt x="260" y="992"/>
                  </a:lnTo>
                  <a:lnTo>
                    <a:pt x="259" y="990"/>
                  </a:lnTo>
                  <a:lnTo>
                    <a:pt x="262" y="987"/>
                  </a:lnTo>
                  <a:lnTo>
                    <a:pt x="263" y="983"/>
                  </a:lnTo>
                  <a:lnTo>
                    <a:pt x="265" y="980"/>
                  </a:lnTo>
                  <a:lnTo>
                    <a:pt x="266" y="980"/>
                  </a:lnTo>
                  <a:lnTo>
                    <a:pt x="270" y="980"/>
                  </a:lnTo>
                  <a:lnTo>
                    <a:pt x="270" y="980"/>
                  </a:lnTo>
                  <a:lnTo>
                    <a:pt x="270" y="978"/>
                  </a:lnTo>
                  <a:lnTo>
                    <a:pt x="270" y="978"/>
                  </a:lnTo>
                  <a:lnTo>
                    <a:pt x="273" y="976"/>
                  </a:lnTo>
                  <a:lnTo>
                    <a:pt x="274" y="976"/>
                  </a:lnTo>
                  <a:lnTo>
                    <a:pt x="276" y="976"/>
                  </a:lnTo>
                  <a:lnTo>
                    <a:pt x="277" y="978"/>
                  </a:lnTo>
                  <a:lnTo>
                    <a:pt x="279" y="983"/>
                  </a:lnTo>
                  <a:lnTo>
                    <a:pt x="280" y="984"/>
                  </a:lnTo>
                  <a:lnTo>
                    <a:pt x="280" y="981"/>
                  </a:lnTo>
                  <a:lnTo>
                    <a:pt x="279" y="980"/>
                  </a:lnTo>
                  <a:lnTo>
                    <a:pt x="279" y="976"/>
                  </a:lnTo>
                  <a:lnTo>
                    <a:pt x="277" y="975"/>
                  </a:lnTo>
                  <a:lnTo>
                    <a:pt x="277" y="973"/>
                  </a:lnTo>
                  <a:lnTo>
                    <a:pt x="274" y="975"/>
                  </a:lnTo>
                  <a:lnTo>
                    <a:pt x="273" y="972"/>
                  </a:lnTo>
                  <a:lnTo>
                    <a:pt x="273" y="970"/>
                  </a:lnTo>
                  <a:lnTo>
                    <a:pt x="273" y="970"/>
                  </a:lnTo>
                  <a:lnTo>
                    <a:pt x="271" y="966"/>
                  </a:lnTo>
                  <a:lnTo>
                    <a:pt x="270" y="964"/>
                  </a:lnTo>
                  <a:lnTo>
                    <a:pt x="270" y="961"/>
                  </a:lnTo>
                  <a:lnTo>
                    <a:pt x="268" y="961"/>
                  </a:lnTo>
                  <a:lnTo>
                    <a:pt x="270" y="964"/>
                  </a:lnTo>
                  <a:lnTo>
                    <a:pt x="270" y="967"/>
                  </a:lnTo>
                  <a:lnTo>
                    <a:pt x="271" y="972"/>
                  </a:lnTo>
                  <a:lnTo>
                    <a:pt x="271" y="973"/>
                  </a:lnTo>
                  <a:lnTo>
                    <a:pt x="271" y="975"/>
                  </a:lnTo>
                  <a:lnTo>
                    <a:pt x="270" y="976"/>
                  </a:lnTo>
                  <a:lnTo>
                    <a:pt x="268" y="976"/>
                  </a:lnTo>
                  <a:lnTo>
                    <a:pt x="265" y="978"/>
                  </a:lnTo>
                  <a:lnTo>
                    <a:pt x="266" y="976"/>
                  </a:lnTo>
                  <a:lnTo>
                    <a:pt x="266" y="973"/>
                  </a:lnTo>
                  <a:lnTo>
                    <a:pt x="265" y="975"/>
                  </a:lnTo>
                  <a:lnTo>
                    <a:pt x="263" y="976"/>
                  </a:lnTo>
                  <a:lnTo>
                    <a:pt x="263" y="978"/>
                  </a:lnTo>
                  <a:lnTo>
                    <a:pt x="262" y="981"/>
                  </a:lnTo>
                  <a:lnTo>
                    <a:pt x="260" y="986"/>
                  </a:lnTo>
                  <a:lnTo>
                    <a:pt x="259" y="989"/>
                  </a:lnTo>
                  <a:lnTo>
                    <a:pt x="257" y="990"/>
                  </a:lnTo>
                  <a:lnTo>
                    <a:pt x="257" y="990"/>
                  </a:lnTo>
                  <a:lnTo>
                    <a:pt x="256" y="989"/>
                  </a:lnTo>
                  <a:lnTo>
                    <a:pt x="254" y="986"/>
                  </a:lnTo>
                  <a:lnTo>
                    <a:pt x="254" y="984"/>
                  </a:lnTo>
                  <a:lnTo>
                    <a:pt x="254" y="980"/>
                  </a:lnTo>
                  <a:lnTo>
                    <a:pt x="254" y="976"/>
                  </a:lnTo>
                  <a:lnTo>
                    <a:pt x="254" y="973"/>
                  </a:lnTo>
                  <a:lnTo>
                    <a:pt x="253" y="966"/>
                  </a:lnTo>
                  <a:lnTo>
                    <a:pt x="253" y="963"/>
                  </a:lnTo>
                  <a:lnTo>
                    <a:pt x="250" y="961"/>
                  </a:lnTo>
                  <a:lnTo>
                    <a:pt x="250" y="961"/>
                  </a:lnTo>
                  <a:lnTo>
                    <a:pt x="250" y="960"/>
                  </a:lnTo>
                  <a:lnTo>
                    <a:pt x="250" y="958"/>
                  </a:lnTo>
                  <a:lnTo>
                    <a:pt x="250" y="957"/>
                  </a:lnTo>
                  <a:lnTo>
                    <a:pt x="250" y="957"/>
                  </a:lnTo>
                  <a:lnTo>
                    <a:pt x="254" y="955"/>
                  </a:lnTo>
                  <a:lnTo>
                    <a:pt x="256" y="952"/>
                  </a:lnTo>
                  <a:lnTo>
                    <a:pt x="259" y="948"/>
                  </a:lnTo>
                  <a:lnTo>
                    <a:pt x="260" y="946"/>
                  </a:lnTo>
                  <a:lnTo>
                    <a:pt x="265" y="946"/>
                  </a:lnTo>
                  <a:lnTo>
                    <a:pt x="266" y="946"/>
                  </a:lnTo>
                  <a:lnTo>
                    <a:pt x="266" y="945"/>
                  </a:lnTo>
                  <a:lnTo>
                    <a:pt x="266" y="945"/>
                  </a:lnTo>
                  <a:lnTo>
                    <a:pt x="263" y="945"/>
                  </a:lnTo>
                  <a:lnTo>
                    <a:pt x="259" y="946"/>
                  </a:lnTo>
                  <a:lnTo>
                    <a:pt x="259" y="948"/>
                  </a:lnTo>
                  <a:lnTo>
                    <a:pt x="257" y="949"/>
                  </a:lnTo>
                  <a:lnTo>
                    <a:pt x="256" y="951"/>
                  </a:lnTo>
                  <a:lnTo>
                    <a:pt x="251" y="954"/>
                  </a:lnTo>
                  <a:lnTo>
                    <a:pt x="250" y="954"/>
                  </a:lnTo>
                  <a:lnTo>
                    <a:pt x="247" y="951"/>
                  </a:lnTo>
                  <a:lnTo>
                    <a:pt x="244" y="951"/>
                  </a:lnTo>
                  <a:lnTo>
                    <a:pt x="242" y="951"/>
                  </a:lnTo>
                  <a:lnTo>
                    <a:pt x="241" y="951"/>
                  </a:lnTo>
                  <a:lnTo>
                    <a:pt x="241" y="945"/>
                  </a:lnTo>
                  <a:lnTo>
                    <a:pt x="242" y="938"/>
                  </a:lnTo>
                  <a:lnTo>
                    <a:pt x="241" y="938"/>
                  </a:lnTo>
                  <a:lnTo>
                    <a:pt x="241" y="938"/>
                  </a:lnTo>
                  <a:lnTo>
                    <a:pt x="239" y="937"/>
                  </a:lnTo>
                  <a:lnTo>
                    <a:pt x="239" y="937"/>
                  </a:lnTo>
                  <a:lnTo>
                    <a:pt x="239" y="935"/>
                  </a:lnTo>
                  <a:lnTo>
                    <a:pt x="244" y="932"/>
                  </a:lnTo>
                  <a:lnTo>
                    <a:pt x="250" y="926"/>
                  </a:lnTo>
                  <a:lnTo>
                    <a:pt x="253" y="925"/>
                  </a:lnTo>
                  <a:lnTo>
                    <a:pt x="254" y="923"/>
                  </a:lnTo>
                  <a:lnTo>
                    <a:pt x="256" y="922"/>
                  </a:lnTo>
                  <a:lnTo>
                    <a:pt x="257" y="920"/>
                  </a:lnTo>
                  <a:lnTo>
                    <a:pt x="257" y="919"/>
                  </a:lnTo>
                  <a:lnTo>
                    <a:pt x="257" y="919"/>
                  </a:lnTo>
                  <a:lnTo>
                    <a:pt x="260" y="917"/>
                  </a:lnTo>
                  <a:lnTo>
                    <a:pt x="262" y="916"/>
                  </a:lnTo>
                  <a:lnTo>
                    <a:pt x="265" y="913"/>
                  </a:lnTo>
                  <a:lnTo>
                    <a:pt x="265" y="911"/>
                  </a:lnTo>
                  <a:lnTo>
                    <a:pt x="265" y="911"/>
                  </a:lnTo>
                  <a:lnTo>
                    <a:pt x="263" y="911"/>
                  </a:lnTo>
                  <a:lnTo>
                    <a:pt x="260" y="914"/>
                  </a:lnTo>
                  <a:lnTo>
                    <a:pt x="257" y="917"/>
                  </a:lnTo>
                  <a:lnTo>
                    <a:pt x="251" y="925"/>
                  </a:lnTo>
                  <a:lnTo>
                    <a:pt x="248" y="928"/>
                  </a:lnTo>
                  <a:lnTo>
                    <a:pt x="245" y="929"/>
                  </a:lnTo>
                  <a:lnTo>
                    <a:pt x="245" y="931"/>
                  </a:lnTo>
                  <a:lnTo>
                    <a:pt x="244" y="932"/>
                  </a:lnTo>
                  <a:lnTo>
                    <a:pt x="242" y="932"/>
                  </a:lnTo>
                  <a:lnTo>
                    <a:pt x="239" y="932"/>
                  </a:lnTo>
                  <a:lnTo>
                    <a:pt x="238" y="934"/>
                  </a:lnTo>
                  <a:lnTo>
                    <a:pt x="236" y="934"/>
                  </a:lnTo>
                  <a:lnTo>
                    <a:pt x="236" y="929"/>
                  </a:lnTo>
                  <a:lnTo>
                    <a:pt x="236" y="928"/>
                  </a:lnTo>
                  <a:lnTo>
                    <a:pt x="236" y="925"/>
                  </a:lnTo>
                  <a:lnTo>
                    <a:pt x="236" y="922"/>
                  </a:lnTo>
                  <a:lnTo>
                    <a:pt x="238" y="920"/>
                  </a:lnTo>
                  <a:lnTo>
                    <a:pt x="238" y="919"/>
                  </a:lnTo>
                  <a:lnTo>
                    <a:pt x="239" y="919"/>
                  </a:lnTo>
                  <a:lnTo>
                    <a:pt x="241" y="916"/>
                  </a:lnTo>
                  <a:lnTo>
                    <a:pt x="242" y="914"/>
                  </a:lnTo>
                  <a:lnTo>
                    <a:pt x="244" y="913"/>
                  </a:lnTo>
                  <a:lnTo>
                    <a:pt x="248" y="911"/>
                  </a:lnTo>
                  <a:lnTo>
                    <a:pt x="250" y="911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48" y="910"/>
                  </a:lnTo>
                  <a:lnTo>
                    <a:pt x="245" y="910"/>
                  </a:lnTo>
                  <a:lnTo>
                    <a:pt x="241" y="910"/>
                  </a:lnTo>
                  <a:lnTo>
                    <a:pt x="239" y="910"/>
                  </a:lnTo>
                  <a:lnTo>
                    <a:pt x="238" y="910"/>
                  </a:lnTo>
                  <a:lnTo>
                    <a:pt x="236" y="910"/>
                  </a:lnTo>
                  <a:lnTo>
                    <a:pt x="235" y="908"/>
                  </a:lnTo>
                  <a:lnTo>
                    <a:pt x="233" y="904"/>
                  </a:lnTo>
                  <a:lnTo>
                    <a:pt x="233" y="897"/>
                  </a:lnTo>
                  <a:lnTo>
                    <a:pt x="233" y="894"/>
                  </a:lnTo>
                  <a:lnTo>
                    <a:pt x="236" y="891"/>
                  </a:lnTo>
                  <a:lnTo>
                    <a:pt x="239" y="890"/>
                  </a:lnTo>
                  <a:lnTo>
                    <a:pt x="241" y="888"/>
                  </a:lnTo>
                  <a:lnTo>
                    <a:pt x="244" y="885"/>
                  </a:lnTo>
                  <a:lnTo>
                    <a:pt x="248" y="884"/>
                  </a:lnTo>
                  <a:lnTo>
                    <a:pt x="250" y="882"/>
                  </a:lnTo>
                  <a:lnTo>
                    <a:pt x="251" y="884"/>
                  </a:lnTo>
                  <a:lnTo>
                    <a:pt x="257" y="885"/>
                  </a:lnTo>
                  <a:lnTo>
                    <a:pt x="260" y="887"/>
                  </a:lnTo>
                  <a:lnTo>
                    <a:pt x="262" y="885"/>
                  </a:lnTo>
                  <a:lnTo>
                    <a:pt x="266" y="887"/>
                  </a:lnTo>
                  <a:lnTo>
                    <a:pt x="271" y="891"/>
                  </a:lnTo>
                  <a:lnTo>
                    <a:pt x="273" y="890"/>
                  </a:lnTo>
                  <a:lnTo>
                    <a:pt x="273" y="890"/>
                  </a:lnTo>
                  <a:lnTo>
                    <a:pt x="266" y="885"/>
                  </a:lnTo>
                  <a:lnTo>
                    <a:pt x="266" y="884"/>
                  </a:lnTo>
                  <a:lnTo>
                    <a:pt x="268" y="884"/>
                  </a:lnTo>
                  <a:lnTo>
                    <a:pt x="270" y="882"/>
                  </a:lnTo>
                  <a:lnTo>
                    <a:pt x="268" y="881"/>
                  </a:lnTo>
                  <a:lnTo>
                    <a:pt x="263" y="882"/>
                  </a:lnTo>
                  <a:lnTo>
                    <a:pt x="263" y="884"/>
                  </a:lnTo>
                  <a:lnTo>
                    <a:pt x="259" y="884"/>
                  </a:lnTo>
                  <a:lnTo>
                    <a:pt x="256" y="882"/>
                  </a:lnTo>
                  <a:lnTo>
                    <a:pt x="254" y="882"/>
                  </a:lnTo>
                  <a:lnTo>
                    <a:pt x="251" y="881"/>
                  </a:lnTo>
                  <a:lnTo>
                    <a:pt x="250" y="881"/>
                  </a:lnTo>
                  <a:lnTo>
                    <a:pt x="248" y="882"/>
                  </a:lnTo>
                  <a:lnTo>
                    <a:pt x="245" y="882"/>
                  </a:lnTo>
                  <a:lnTo>
                    <a:pt x="244" y="882"/>
                  </a:lnTo>
                  <a:lnTo>
                    <a:pt x="239" y="888"/>
                  </a:lnTo>
                  <a:lnTo>
                    <a:pt x="236" y="890"/>
                  </a:lnTo>
                  <a:lnTo>
                    <a:pt x="235" y="890"/>
                  </a:lnTo>
                  <a:lnTo>
                    <a:pt x="236" y="885"/>
                  </a:lnTo>
                  <a:lnTo>
                    <a:pt x="236" y="884"/>
                  </a:lnTo>
                  <a:lnTo>
                    <a:pt x="236" y="882"/>
                  </a:lnTo>
                  <a:lnTo>
                    <a:pt x="236" y="881"/>
                  </a:lnTo>
                  <a:lnTo>
                    <a:pt x="239" y="876"/>
                  </a:lnTo>
                  <a:lnTo>
                    <a:pt x="241" y="872"/>
                  </a:lnTo>
                  <a:lnTo>
                    <a:pt x="242" y="869"/>
                  </a:lnTo>
                  <a:lnTo>
                    <a:pt x="244" y="869"/>
                  </a:lnTo>
                  <a:lnTo>
                    <a:pt x="245" y="869"/>
                  </a:lnTo>
                  <a:lnTo>
                    <a:pt x="250" y="870"/>
                  </a:lnTo>
                  <a:lnTo>
                    <a:pt x="256" y="873"/>
                  </a:lnTo>
                  <a:lnTo>
                    <a:pt x="259" y="873"/>
                  </a:lnTo>
                  <a:lnTo>
                    <a:pt x="260" y="873"/>
                  </a:lnTo>
                  <a:lnTo>
                    <a:pt x="262" y="873"/>
                  </a:lnTo>
                  <a:lnTo>
                    <a:pt x="262" y="872"/>
                  </a:lnTo>
                  <a:lnTo>
                    <a:pt x="263" y="870"/>
                  </a:lnTo>
                  <a:lnTo>
                    <a:pt x="263" y="869"/>
                  </a:lnTo>
                  <a:lnTo>
                    <a:pt x="263" y="869"/>
                  </a:lnTo>
                  <a:lnTo>
                    <a:pt x="263" y="867"/>
                  </a:lnTo>
                  <a:lnTo>
                    <a:pt x="265" y="864"/>
                  </a:lnTo>
                  <a:lnTo>
                    <a:pt x="266" y="862"/>
                  </a:lnTo>
                  <a:lnTo>
                    <a:pt x="265" y="861"/>
                  </a:lnTo>
                  <a:lnTo>
                    <a:pt x="265" y="861"/>
                  </a:lnTo>
                  <a:lnTo>
                    <a:pt x="262" y="862"/>
                  </a:lnTo>
                  <a:lnTo>
                    <a:pt x="262" y="862"/>
                  </a:lnTo>
                  <a:lnTo>
                    <a:pt x="262" y="862"/>
                  </a:lnTo>
                  <a:lnTo>
                    <a:pt x="260" y="865"/>
                  </a:lnTo>
                  <a:lnTo>
                    <a:pt x="259" y="867"/>
                  </a:lnTo>
                  <a:lnTo>
                    <a:pt x="253" y="867"/>
                  </a:lnTo>
                  <a:lnTo>
                    <a:pt x="251" y="869"/>
                  </a:lnTo>
                  <a:lnTo>
                    <a:pt x="247" y="867"/>
                  </a:lnTo>
                  <a:lnTo>
                    <a:pt x="247" y="865"/>
                  </a:lnTo>
                  <a:lnTo>
                    <a:pt x="247" y="865"/>
                  </a:lnTo>
                  <a:lnTo>
                    <a:pt x="242" y="865"/>
                  </a:lnTo>
                  <a:lnTo>
                    <a:pt x="241" y="865"/>
                  </a:lnTo>
                  <a:lnTo>
                    <a:pt x="239" y="865"/>
                  </a:lnTo>
                  <a:lnTo>
                    <a:pt x="239" y="864"/>
                  </a:lnTo>
                  <a:lnTo>
                    <a:pt x="241" y="861"/>
                  </a:lnTo>
                  <a:lnTo>
                    <a:pt x="244" y="855"/>
                  </a:lnTo>
                  <a:lnTo>
                    <a:pt x="245" y="853"/>
                  </a:lnTo>
                  <a:lnTo>
                    <a:pt x="248" y="852"/>
                  </a:lnTo>
                  <a:lnTo>
                    <a:pt x="253" y="852"/>
                  </a:lnTo>
                  <a:lnTo>
                    <a:pt x="259" y="856"/>
                  </a:lnTo>
                  <a:lnTo>
                    <a:pt x="260" y="858"/>
                  </a:lnTo>
                  <a:lnTo>
                    <a:pt x="262" y="856"/>
                  </a:lnTo>
                  <a:lnTo>
                    <a:pt x="266" y="855"/>
                  </a:lnTo>
                  <a:lnTo>
                    <a:pt x="268" y="855"/>
                  </a:lnTo>
                  <a:lnTo>
                    <a:pt x="270" y="852"/>
                  </a:lnTo>
                  <a:lnTo>
                    <a:pt x="271" y="849"/>
                  </a:lnTo>
                  <a:lnTo>
                    <a:pt x="271" y="847"/>
                  </a:lnTo>
                  <a:lnTo>
                    <a:pt x="268" y="850"/>
                  </a:lnTo>
                  <a:lnTo>
                    <a:pt x="266" y="850"/>
                  </a:lnTo>
                  <a:lnTo>
                    <a:pt x="265" y="850"/>
                  </a:lnTo>
                  <a:lnTo>
                    <a:pt x="266" y="844"/>
                  </a:lnTo>
                  <a:lnTo>
                    <a:pt x="266" y="838"/>
                  </a:lnTo>
                  <a:lnTo>
                    <a:pt x="266" y="837"/>
                  </a:lnTo>
                  <a:lnTo>
                    <a:pt x="271" y="838"/>
                  </a:lnTo>
                  <a:lnTo>
                    <a:pt x="276" y="837"/>
                  </a:lnTo>
                  <a:lnTo>
                    <a:pt x="277" y="835"/>
                  </a:lnTo>
                  <a:lnTo>
                    <a:pt x="277" y="835"/>
                  </a:lnTo>
                  <a:lnTo>
                    <a:pt x="274" y="835"/>
                  </a:lnTo>
                  <a:lnTo>
                    <a:pt x="274" y="834"/>
                  </a:lnTo>
                  <a:lnTo>
                    <a:pt x="273" y="834"/>
                  </a:lnTo>
                  <a:lnTo>
                    <a:pt x="270" y="835"/>
                  </a:lnTo>
                  <a:lnTo>
                    <a:pt x="266" y="834"/>
                  </a:lnTo>
                  <a:lnTo>
                    <a:pt x="268" y="832"/>
                  </a:lnTo>
                  <a:lnTo>
                    <a:pt x="270" y="827"/>
                  </a:lnTo>
                  <a:lnTo>
                    <a:pt x="270" y="824"/>
                  </a:lnTo>
                  <a:lnTo>
                    <a:pt x="271" y="821"/>
                  </a:lnTo>
                  <a:lnTo>
                    <a:pt x="271" y="818"/>
                  </a:lnTo>
                  <a:lnTo>
                    <a:pt x="271" y="817"/>
                  </a:lnTo>
                  <a:lnTo>
                    <a:pt x="274" y="815"/>
                  </a:lnTo>
                  <a:lnTo>
                    <a:pt x="276" y="814"/>
                  </a:lnTo>
                  <a:lnTo>
                    <a:pt x="276" y="812"/>
                  </a:lnTo>
                  <a:lnTo>
                    <a:pt x="274" y="809"/>
                  </a:lnTo>
                  <a:lnTo>
                    <a:pt x="274" y="808"/>
                  </a:lnTo>
                  <a:lnTo>
                    <a:pt x="276" y="806"/>
                  </a:lnTo>
                  <a:lnTo>
                    <a:pt x="277" y="806"/>
                  </a:lnTo>
                  <a:lnTo>
                    <a:pt x="277" y="806"/>
                  </a:lnTo>
                  <a:lnTo>
                    <a:pt x="276" y="805"/>
                  </a:lnTo>
                  <a:lnTo>
                    <a:pt x="273" y="806"/>
                  </a:lnTo>
                  <a:lnTo>
                    <a:pt x="271" y="806"/>
                  </a:lnTo>
                  <a:lnTo>
                    <a:pt x="268" y="805"/>
                  </a:lnTo>
                  <a:lnTo>
                    <a:pt x="266" y="805"/>
                  </a:lnTo>
                  <a:lnTo>
                    <a:pt x="266" y="805"/>
                  </a:lnTo>
                  <a:lnTo>
                    <a:pt x="263" y="806"/>
                  </a:lnTo>
                  <a:lnTo>
                    <a:pt x="262" y="806"/>
                  </a:lnTo>
                  <a:lnTo>
                    <a:pt x="260" y="806"/>
                  </a:lnTo>
                  <a:lnTo>
                    <a:pt x="253" y="805"/>
                  </a:lnTo>
                  <a:lnTo>
                    <a:pt x="251" y="803"/>
                  </a:lnTo>
                  <a:lnTo>
                    <a:pt x="248" y="800"/>
                  </a:lnTo>
                  <a:lnTo>
                    <a:pt x="247" y="799"/>
                  </a:lnTo>
                  <a:lnTo>
                    <a:pt x="244" y="796"/>
                  </a:lnTo>
                  <a:lnTo>
                    <a:pt x="239" y="794"/>
                  </a:lnTo>
                  <a:lnTo>
                    <a:pt x="235" y="793"/>
                  </a:lnTo>
                  <a:lnTo>
                    <a:pt x="232" y="791"/>
                  </a:lnTo>
                  <a:lnTo>
                    <a:pt x="230" y="789"/>
                  </a:lnTo>
                  <a:lnTo>
                    <a:pt x="227" y="785"/>
                  </a:lnTo>
                  <a:lnTo>
                    <a:pt x="225" y="782"/>
                  </a:lnTo>
                  <a:lnTo>
                    <a:pt x="225" y="780"/>
                  </a:lnTo>
                  <a:lnTo>
                    <a:pt x="225" y="779"/>
                  </a:lnTo>
                  <a:lnTo>
                    <a:pt x="227" y="777"/>
                  </a:lnTo>
                  <a:lnTo>
                    <a:pt x="230" y="776"/>
                  </a:lnTo>
                  <a:lnTo>
                    <a:pt x="233" y="777"/>
                  </a:lnTo>
                  <a:lnTo>
                    <a:pt x="235" y="777"/>
                  </a:lnTo>
                  <a:lnTo>
                    <a:pt x="238" y="779"/>
                  </a:lnTo>
                  <a:lnTo>
                    <a:pt x="239" y="779"/>
                  </a:lnTo>
                  <a:lnTo>
                    <a:pt x="242" y="779"/>
                  </a:lnTo>
                  <a:lnTo>
                    <a:pt x="247" y="779"/>
                  </a:lnTo>
                  <a:lnTo>
                    <a:pt x="248" y="780"/>
                  </a:lnTo>
                  <a:lnTo>
                    <a:pt x="251" y="782"/>
                  </a:lnTo>
                  <a:lnTo>
                    <a:pt x="259" y="788"/>
                  </a:lnTo>
                  <a:lnTo>
                    <a:pt x="262" y="791"/>
                  </a:lnTo>
                  <a:lnTo>
                    <a:pt x="263" y="791"/>
                  </a:lnTo>
                  <a:lnTo>
                    <a:pt x="270" y="794"/>
                  </a:lnTo>
                  <a:lnTo>
                    <a:pt x="270" y="793"/>
                  </a:lnTo>
                  <a:lnTo>
                    <a:pt x="273" y="793"/>
                  </a:lnTo>
                  <a:lnTo>
                    <a:pt x="273" y="791"/>
                  </a:lnTo>
                  <a:lnTo>
                    <a:pt x="271" y="791"/>
                  </a:lnTo>
                  <a:lnTo>
                    <a:pt x="270" y="789"/>
                  </a:lnTo>
                  <a:lnTo>
                    <a:pt x="266" y="788"/>
                  </a:lnTo>
                  <a:lnTo>
                    <a:pt x="263" y="785"/>
                  </a:lnTo>
                  <a:lnTo>
                    <a:pt x="263" y="782"/>
                  </a:lnTo>
                  <a:lnTo>
                    <a:pt x="265" y="779"/>
                  </a:lnTo>
                  <a:lnTo>
                    <a:pt x="265" y="779"/>
                  </a:lnTo>
                  <a:lnTo>
                    <a:pt x="265" y="776"/>
                  </a:lnTo>
                  <a:lnTo>
                    <a:pt x="263" y="773"/>
                  </a:lnTo>
                  <a:lnTo>
                    <a:pt x="262" y="773"/>
                  </a:lnTo>
                  <a:lnTo>
                    <a:pt x="259" y="770"/>
                  </a:lnTo>
                  <a:lnTo>
                    <a:pt x="259" y="770"/>
                  </a:lnTo>
                  <a:lnTo>
                    <a:pt x="260" y="768"/>
                  </a:lnTo>
                  <a:lnTo>
                    <a:pt x="262" y="770"/>
                  </a:lnTo>
                  <a:lnTo>
                    <a:pt x="265" y="771"/>
                  </a:lnTo>
                  <a:lnTo>
                    <a:pt x="266" y="771"/>
                  </a:lnTo>
                  <a:lnTo>
                    <a:pt x="268" y="770"/>
                  </a:lnTo>
                  <a:lnTo>
                    <a:pt x="268" y="770"/>
                  </a:lnTo>
                  <a:lnTo>
                    <a:pt x="266" y="768"/>
                  </a:lnTo>
                  <a:lnTo>
                    <a:pt x="263" y="765"/>
                  </a:lnTo>
                  <a:lnTo>
                    <a:pt x="259" y="765"/>
                  </a:lnTo>
                  <a:lnTo>
                    <a:pt x="256" y="765"/>
                  </a:lnTo>
                  <a:lnTo>
                    <a:pt x="253" y="764"/>
                  </a:lnTo>
                  <a:lnTo>
                    <a:pt x="251" y="762"/>
                  </a:lnTo>
                  <a:lnTo>
                    <a:pt x="250" y="762"/>
                  </a:lnTo>
                  <a:lnTo>
                    <a:pt x="247" y="764"/>
                  </a:lnTo>
                  <a:lnTo>
                    <a:pt x="245" y="764"/>
                  </a:lnTo>
                  <a:lnTo>
                    <a:pt x="244" y="762"/>
                  </a:lnTo>
                  <a:lnTo>
                    <a:pt x="242" y="758"/>
                  </a:lnTo>
                  <a:lnTo>
                    <a:pt x="242" y="756"/>
                  </a:lnTo>
                  <a:lnTo>
                    <a:pt x="244" y="756"/>
                  </a:lnTo>
                  <a:lnTo>
                    <a:pt x="244" y="754"/>
                  </a:lnTo>
                  <a:lnTo>
                    <a:pt x="245" y="751"/>
                  </a:lnTo>
                  <a:lnTo>
                    <a:pt x="247" y="750"/>
                  </a:lnTo>
                  <a:lnTo>
                    <a:pt x="256" y="747"/>
                  </a:lnTo>
                  <a:lnTo>
                    <a:pt x="259" y="744"/>
                  </a:lnTo>
                  <a:lnTo>
                    <a:pt x="259" y="744"/>
                  </a:lnTo>
                  <a:lnTo>
                    <a:pt x="257" y="744"/>
                  </a:lnTo>
                  <a:lnTo>
                    <a:pt x="254" y="745"/>
                  </a:lnTo>
                  <a:lnTo>
                    <a:pt x="253" y="745"/>
                  </a:lnTo>
                  <a:lnTo>
                    <a:pt x="248" y="744"/>
                  </a:lnTo>
                  <a:lnTo>
                    <a:pt x="247" y="744"/>
                  </a:lnTo>
                  <a:lnTo>
                    <a:pt x="245" y="747"/>
                  </a:lnTo>
                  <a:lnTo>
                    <a:pt x="242" y="748"/>
                  </a:lnTo>
                  <a:lnTo>
                    <a:pt x="241" y="748"/>
                  </a:lnTo>
                  <a:lnTo>
                    <a:pt x="238" y="747"/>
                  </a:lnTo>
                  <a:lnTo>
                    <a:pt x="238" y="747"/>
                  </a:lnTo>
                  <a:lnTo>
                    <a:pt x="238" y="745"/>
                  </a:lnTo>
                  <a:lnTo>
                    <a:pt x="239" y="744"/>
                  </a:lnTo>
                  <a:lnTo>
                    <a:pt x="241" y="742"/>
                  </a:lnTo>
                  <a:lnTo>
                    <a:pt x="242" y="739"/>
                  </a:lnTo>
                  <a:lnTo>
                    <a:pt x="242" y="739"/>
                  </a:lnTo>
                  <a:lnTo>
                    <a:pt x="239" y="739"/>
                  </a:lnTo>
                  <a:lnTo>
                    <a:pt x="239" y="738"/>
                  </a:lnTo>
                  <a:lnTo>
                    <a:pt x="239" y="736"/>
                  </a:lnTo>
                  <a:lnTo>
                    <a:pt x="239" y="733"/>
                  </a:lnTo>
                  <a:lnTo>
                    <a:pt x="239" y="732"/>
                  </a:lnTo>
                  <a:lnTo>
                    <a:pt x="236" y="727"/>
                  </a:lnTo>
                  <a:lnTo>
                    <a:pt x="236" y="726"/>
                  </a:lnTo>
                  <a:lnTo>
                    <a:pt x="235" y="724"/>
                  </a:lnTo>
                  <a:lnTo>
                    <a:pt x="233" y="720"/>
                  </a:lnTo>
                  <a:lnTo>
                    <a:pt x="235" y="718"/>
                  </a:lnTo>
                  <a:lnTo>
                    <a:pt x="236" y="716"/>
                  </a:lnTo>
                  <a:lnTo>
                    <a:pt x="236" y="716"/>
                  </a:lnTo>
                  <a:lnTo>
                    <a:pt x="233" y="716"/>
                  </a:lnTo>
                  <a:lnTo>
                    <a:pt x="232" y="718"/>
                  </a:lnTo>
                  <a:lnTo>
                    <a:pt x="233" y="720"/>
                  </a:lnTo>
                  <a:lnTo>
                    <a:pt x="233" y="721"/>
                  </a:lnTo>
                  <a:lnTo>
                    <a:pt x="233" y="724"/>
                  </a:lnTo>
                  <a:lnTo>
                    <a:pt x="235" y="726"/>
                  </a:lnTo>
                  <a:lnTo>
                    <a:pt x="235" y="727"/>
                  </a:lnTo>
                  <a:lnTo>
                    <a:pt x="236" y="729"/>
                  </a:lnTo>
                  <a:lnTo>
                    <a:pt x="238" y="732"/>
                  </a:lnTo>
                  <a:lnTo>
                    <a:pt x="238" y="735"/>
                  </a:lnTo>
                  <a:lnTo>
                    <a:pt x="238" y="736"/>
                  </a:lnTo>
                  <a:lnTo>
                    <a:pt x="236" y="739"/>
                  </a:lnTo>
                  <a:lnTo>
                    <a:pt x="235" y="741"/>
                  </a:lnTo>
                  <a:lnTo>
                    <a:pt x="235" y="742"/>
                  </a:lnTo>
                  <a:lnTo>
                    <a:pt x="235" y="744"/>
                  </a:lnTo>
                  <a:lnTo>
                    <a:pt x="233" y="745"/>
                  </a:lnTo>
                  <a:lnTo>
                    <a:pt x="232" y="744"/>
                  </a:lnTo>
                  <a:lnTo>
                    <a:pt x="232" y="744"/>
                  </a:lnTo>
                  <a:lnTo>
                    <a:pt x="232" y="747"/>
                  </a:lnTo>
                  <a:lnTo>
                    <a:pt x="233" y="750"/>
                  </a:lnTo>
                  <a:lnTo>
                    <a:pt x="232" y="751"/>
                  </a:lnTo>
                  <a:lnTo>
                    <a:pt x="230" y="753"/>
                  </a:lnTo>
                  <a:lnTo>
                    <a:pt x="229" y="754"/>
                  </a:lnTo>
                  <a:lnTo>
                    <a:pt x="227" y="754"/>
                  </a:lnTo>
                  <a:lnTo>
                    <a:pt x="222" y="756"/>
                  </a:lnTo>
                  <a:lnTo>
                    <a:pt x="221" y="756"/>
                  </a:lnTo>
                  <a:lnTo>
                    <a:pt x="218" y="754"/>
                  </a:lnTo>
                  <a:lnTo>
                    <a:pt x="215" y="753"/>
                  </a:lnTo>
                  <a:lnTo>
                    <a:pt x="213" y="751"/>
                  </a:lnTo>
                  <a:lnTo>
                    <a:pt x="212" y="748"/>
                  </a:lnTo>
                  <a:lnTo>
                    <a:pt x="210" y="745"/>
                  </a:lnTo>
                  <a:lnTo>
                    <a:pt x="210" y="744"/>
                  </a:lnTo>
                  <a:lnTo>
                    <a:pt x="212" y="741"/>
                  </a:lnTo>
                  <a:lnTo>
                    <a:pt x="212" y="741"/>
                  </a:lnTo>
                  <a:lnTo>
                    <a:pt x="213" y="733"/>
                  </a:lnTo>
                  <a:lnTo>
                    <a:pt x="215" y="727"/>
                  </a:lnTo>
                  <a:lnTo>
                    <a:pt x="219" y="720"/>
                  </a:lnTo>
                  <a:lnTo>
                    <a:pt x="221" y="718"/>
                  </a:lnTo>
                  <a:lnTo>
                    <a:pt x="221" y="716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15" y="723"/>
                  </a:lnTo>
                  <a:lnTo>
                    <a:pt x="212" y="724"/>
                  </a:lnTo>
                  <a:lnTo>
                    <a:pt x="210" y="723"/>
                  </a:lnTo>
                  <a:lnTo>
                    <a:pt x="212" y="720"/>
                  </a:lnTo>
                  <a:lnTo>
                    <a:pt x="212" y="718"/>
                  </a:lnTo>
                  <a:lnTo>
                    <a:pt x="215" y="718"/>
                  </a:lnTo>
                  <a:lnTo>
                    <a:pt x="215" y="716"/>
                  </a:lnTo>
                  <a:lnTo>
                    <a:pt x="213" y="713"/>
                  </a:lnTo>
                  <a:lnTo>
                    <a:pt x="212" y="713"/>
                  </a:lnTo>
                  <a:lnTo>
                    <a:pt x="212" y="713"/>
                  </a:lnTo>
                  <a:lnTo>
                    <a:pt x="213" y="710"/>
                  </a:lnTo>
                  <a:lnTo>
                    <a:pt x="218" y="710"/>
                  </a:lnTo>
                  <a:lnTo>
                    <a:pt x="218" y="709"/>
                  </a:lnTo>
                  <a:lnTo>
                    <a:pt x="219" y="707"/>
                  </a:lnTo>
                  <a:lnTo>
                    <a:pt x="221" y="704"/>
                  </a:lnTo>
                  <a:lnTo>
                    <a:pt x="222" y="703"/>
                  </a:lnTo>
                  <a:lnTo>
                    <a:pt x="222" y="700"/>
                  </a:lnTo>
                  <a:lnTo>
                    <a:pt x="222" y="698"/>
                  </a:lnTo>
                  <a:lnTo>
                    <a:pt x="222" y="697"/>
                  </a:lnTo>
                  <a:lnTo>
                    <a:pt x="222" y="695"/>
                  </a:lnTo>
                  <a:lnTo>
                    <a:pt x="222" y="694"/>
                  </a:lnTo>
                  <a:lnTo>
                    <a:pt x="221" y="692"/>
                  </a:lnTo>
                  <a:lnTo>
                    <a:pt x="218" y="689"/>
                  </a:lnTo>
                  <a:lnTo>
                    <a:pt x="218" y="692"/>
                  </a:lnTo>
                  <a:lnTo>
                    <a:pt x="216" y="692"/>
                  </a:lnTo>
                  <a:lnTo>
                    <a:pt x="215" y="692"/>
                  </a:lnTo>
                  <a:lnTo>
                    <a:pt x="215" y="692"/>
                  </a:lnTo>
                  <a:lnTo>
                    <a:pt x="213" y="692"/>
                  </a:lnTo>
                  <a:lnTo>
                    <a:pt x="212" y="691"/>
                  </a:lnTo>
                  <a:lnTo>
                    <a:pt x="212" y="691"/>
                  </a:lnTo>
                  <a:lnTo>
                    <a:pt x="210" y="689"/>
                  </a:lnTo>
                  <a:lnTo>
                    <a:pt x="210" y="688"/>
                  </a:lnTo>
                  <a:lnTo>
                    <a:pt x="210" y="686"/>
                  </a:lnTo>
                  <a:lnTo>
                    <a:pt x="212" y="685"/>
                  </a:lnTo>
                  <a:lnTo>
                    <a:pt x="213" y="683"/>
                  </a:lnTo>
                  <a:lnTo>
                    <a:pt x="215" y="682"/>
                  </a:lnTo>
                  <a:lnTo>
                    <a:pt x="215" y="678"/>
                  </a:lnTo>
                  <a:lnTo>
                    <a:pt x="215" y="677"/>
                  </a:lnTo>
                  <a:lnTo>
                    <a:pt x="215" y="674"/>
                  </a:lnTo>
                  <a:lnTo>
                    <a:pt x="213" y="671"/>
                  </a:lnTo>
                  <a:lnTo>
                    <a:pt x="210" y="672"/>
                  </a:lnTo>
                  <a:lnTo>
                    <a:pt x="210" y="674"/>
                  </a:lnTo>
                  <a:lnTo>
                    <a:pt x="210" y="672"/>
                  </a:lnTo>
                  <a:lnTo>
                    <a:pt x="209" y="671"/>
                  </a:lnTo>
                  <a:lnTo>
                    <a:pt x="209" y="668"/>
                  </a:lnTo>
                  <a:lnTo>
                    <a:pt x="207" y="668"/>
                  </a:lnTo>
                  <a:lnTo>
                    <a:pt x="206" y="666"/>
                  </a:lnTo>
                  <a:lnTo>
                    <a:pt x="206" y="665"/>
                  </a:lnTo>
                  <a:lnTo>
                    <a:pt x="206" y="663"/>
                  </a:lnTo>
                  <a:lnTo>
                    <a:pt x="206" y="662"/>
                  </a:lnTo>
                  <a:lnTo>
                    <a:pt x="207" y="657"/>
                  </a:lnTo>
                  <a:lnTo>
                    <a:pt x="209" y="657"/>
                  </a:lnTo>
                  <a:lnTo>
                    <a:pt x="209" y="657"/>
                  </a:lnTo>
                  <a:lnTo>
                    <a:pt x="209" y="654"/>
                  </a:lnTo>
                  <a:lnTo>
                    <a:pt x="207" y="651"/>
                  </a:lnTo>
                  <a:lnTo>
                    <a:pt x="207" y="650"/>
                  </a:lnTo>
                  <a:lnTo>
                    <a:pt x="207" y="650"/>
                  </a:lnTo>
                  <a:lnTo>
                    <a:pt x="207" y="648"/>
                  </a:lnTo>
                  <a:lnTo>
                    <a:pt x="206" y="647"/>
                  </a:lnTo>
                  <a:lnTo>
                    <a:pt x="206" y="645"/>
                  </a:lnTo>
                  <a:lnTo>
                    <a:pt x="204" y="641"/>
                  </a:lnTo>
                  <a:lnTo>
                    <a:pt x="203" y="639"/>
                  </a:lnTo>
                  <a:lnTo>
                    <a:pt x="203" y="639"/>
                  </a:lnTo>
                  <a:lnTo>
                    <a:pt x="201" y="639"/>
                  </a:lnTo>
                  <a:lnTo>
                    <a:pt x="198" y="641"/>
                  </a:lnTo>
                  <a:lnTo>
                    <a:pt x="195" y="641"/>
                  </a:lnTo>
                  <a:lnTo>
                    <a:pt x="192" y="642"/>
                  </a:lnTo>
                  <a:lnTo>
                    <a:pt x="192" y="642"/>
                  </a:lnTo>
                  <a:lnTo>
                    <a:pt x="194" y="641"/>
                  </a:lnTo>
                  <a:lnTo>
                    <a:pt x="195" y="638"/>
                  </a:lnTo>
                  <a:lnTo>
                    <a:pt x="198" y="638"/>
                  </a:lnTo>
                  <a:lnTo>
                    <a:pt x="200" y="635"/>
                  </a:lnTo>
                  <a:lnTo>
                    <a:pt x="198" y="632"/>
                  </a:lnTo>
                  <a:lnTo>
                    <a:pt x="198" y="630"/>
                  </a:lnTo>
                  <a:lnTo>
                    <a:pt x="198" y="627"/>
                  </a:lnTo>
                  <a:lnTo>
                    <a:pt x="198" y="627"/>
                  </a:lnTo>
                  <a:lnTo>
                    <a:pt x="201" y="626"/>
                  </a:lnTo>
                  <a:lnTo>
                    <a:pt x="203" y="626"/>
                  </a:lnTo>
                  <a:lnTo>
                    <a:pt x="204" y="625"/>
                  </a:lnTo>
                  <a:lnTo>
                    <a:pt x="200" y="620"/>
                  </a:lnTo>
                  <a:lnTo>
                    <a:pt x="197" y="617"/>
                  </a:lnTo>
                  <a:lnTo>
                    <a:pt x="197" y="616"/>
                  </a:lnTo>
                  <a:lnTo>
                    <a:pt x="195" y="614"/>
                  </a:lnTo>
                  <a:lnTo>
                    <a:pt x="195" y="613"/>
                  </a:lnTo>
                  <a:lnTo>
                    <a:pt x="194" y="610"/>
                  </a:lnTo>
                  <a:lnTo>
                    <a:pt x="192" y="605"/>
                  </a:lnTo>
                  <a:lnTo>
                    <a:pt x="191" y="605"/>
                  </a:lnTo>
                  <a:lnTo>
                    <a:pt x="183" y="599"/>
                  </a:lnTo>
                  <a:lnTo>
                    <a:pt x="183" y="597"/>
                  </a:lnTo>
                  <a:lnTo>
                    <a:pt x="180" y="593"/>
                  </a:lnTo>
                  <a:lnTo>
                    <a:pt x="180" y="590"/>
                  </a:lnTo>
                  <a:lnTo>
                    <a:pt x="177" y="588"/>
                  </a:lnTo>
                  <a:lnTo>
                    <a:pt x="174" y="585"/>
                  </a:lnTo>
                  <a:lnTo>
                    <a:pt x="174" y="584"/>
                  </a:lnTo>
                  <a:lnTo>
                    <a:pt x="177" y="579"/>
                  </a:lnTo>
                  <a:lnTo>
                    <a:pt x="180" y="578"/>
                  </a:lnTo>
                  <a:lnTo>
                    <a:pt x="177" y="572"/>
                  </a:lnTo>
                  <a:lnTo>
                    <a:pt x="174" y="568"/>
                  </a:lnTo>
                  <a:lnTo>
                    <a:pt x="174" y="567"/>
                  </a:lnTo>
                  <a:lnTo>
                    <a:pt x="171" y="567"/>
                  </a:lnTo>
                  <a:lnTo>
                    <a:pt x="168" y="564"/>
                  </a:lnTo>
                  <a:lnTo>
                    <a:pt x="165" y="562"/>
                  </a:lnTo>
                  <a:lnTo>
                    <a:pt x="165" y="559"/>
                  </a:lnTo>
                  <a:lnTo>
                    <a:pt x="162" y="558"/>
                  </a:lnTo>
                  <a:lnTo>
                    <a:pt x="155" y="553"/>
                  </a:lnTo>
                  <a:lnTo>
                    <a:pt x="145" y="547"/>
                  </a:lnTo>
                  <a:lnTo>
                    <a:pt x="142" y="544"/>
                  </a:lnTo>
                  <a:lnTo>
                    <a:pt x="139" y="544"/>
                  </a:lnTo>
                  <a:lnTo>
                    <a:pt x="136" y="543"/>
                  </a:lnTo>
                  <a:lnTo>
                    <a:pt x="130" y="541"/>
                  </a:lnTo>
                  <a:lnTo>
                    <a:pt x="126" y="540"/>
                  </a:lnTo>
                  <a:lnTo>
                    <a:pt x="123" y="540"/>
                  </a:lnTo>
                  <a:lnTo>
                    <a:pt x="123" y="540"/>
                  </a:lnTo>
                  <a:lnTo>
                    <a:pt x="120" y="537"/>
                  </a:lnTo>
                  <a:lnTo>
                    <a:pt x="117" y="535"/>
                  </a:lnTo>
                  <a:lnTo>
                    <a:pt x="115" y="535"/>
                  </a:lnTo>
                  <a:lnTo>
                    <a:pt x="112" y="538"/>
                  </a:lnTo>
                  <a:lnTo>
                    <a:pt x="109" y="541"/>
                  </a:lnTo>
                  <a:lnTo>
                    <a:pt x="107" y="543"/>
                  </a:lnTo>
                  <a:lnTo>
                    <a:pt x="106" y="540"/>
                  </a:lnTo>
                  <a:lnTo>
                    <a:pt x="104" y="537"/>
                  </a:lnTo>
                  <a:lnTo>
                    <a:pt x="104" y="537"/>
                  </a:lnTo>
                  <a:lnTo>
                    <a:pt x="103" y="537"/>
                  </a:lnTo>
                  <a:lnTo>
                    <a:pt x="101" y="540"/>
                  </a:lnTo>
                  <a:lnTo>
                    <a:pt x="100" y="541"/>
                  </a:lnTo>
                  <a:lnTo>
                    <a:pt x="97" y="544"/>
                  </a:lnTo>
                  <a:lnTo>
                    <a:pt x="94" y="546"/>
                  </a:lnTo>
                  <a:lnTo>
                    <a:pt x="91" y="546"/>
                  </a:lnTo>
                  <a:lnTo>
                    <a:pt x="91" y="546"/>
                  </a:lnTo>
                  <a:lnTo>
                    <a:pt x="89" y="546"/>
                  </a:lnTo>
                  <a:lnTo>
                    <a:pt x="88" y="546"/>
                  </a:lnTo>
                  <a:lnTo>
                    <a:pt x="86" y="544"/>
                  </a:lnTo>
                  <a:lnTo>
                    <a:pt x="86" y="541"/>
                  </a:lnTo>
                  <a:lnTo>
                    <a:pt x="85" y="541"/>
                  </a:lnTo>
                  <a:lnTo>
                    <a:pt x="83" y="541"/>
                  </a:lnTo>
                  <a:lnTo>
                    <a:pt x="82" y="541"/>
                  </a:lnTo>
                  <a:lnTo>
                    <a:pt x="79" y="544"/>
                  </a:lnTo>
                  <a:lnTo>
                    <a:pt x="77" y="546"/>
                  </a:lnTo>
                  <a:lnTo>
                    <a:pt x="76" y="546"/>
                  </a:lnTo>
                  <a:lnTo>
                    <a:pt x="76" y="544"/>
                  </a:lnTo>
                  <a:lnTo>
                    <a:pt x="73" y="541"/>
                  </a:lnTo>
                  <a:lnTo>
                    <a:pt x="71" y="543"/>
                  </a:lnTo>
                  <a:lnTo>
                    <a:pt x="69" y="543"/>
                  </a:lnTo>
                  <a:lnTo>
                    <a:pt x="69" y="546"/>
                  </a:lnTo>
                  <a:lnTo>
                    <a:pt x="73" y="550"/>
                  </a:lnTo>
                  <a:lnTo>
                    <a:pt x="74" y="553"/>
                  </a:lnTo>
                  <a:lnTo>
                    <a:pt x="73" y="555"/>
                  </a:lnTo>
                  <a:lnTo>
                    <a:pt x="57" y="549"/>
                  </a:lnTo>
                  <a:lnTo>
                    <a:pt x="54" y="549"/>
                  </a:lnTo>
                  <a:lnTo>
                    <a:pt x="51" y="546"/>
                  </a:lnTo>
                  <a:lnTo>
                    <a:pt x="50" y="543"/>
                  </a:lnTo>
                  <a:lnTo>
                    <a:pt x="45" y="538"/>
                  </a:lnTo>
                  <a:lnTo>
                    <a:pt x="42" y="535"/>
                  </a:lnTo>
                  <a:lnTo>
                    <a:pt x="41" y="533"/>
                  </a:lnTo>
                  <a:lnTo>
                    <a:pt x="41" y="532"/>
                  </a:lnTo>
                  <a:lnTo>
                    <a:pt x="41" y="530"/>
                  </a:lnTo>
                  <a:lnTo>
                    <a:pt x="48" y="524"/>
                  </a:lnTo>
                  <a:lnTo>
                    <a:pt x="50" y="523"/>
                  </a:lnTo>
                  <a:lnTo>
                    <a:pt x="56" y="521"/>
                  </a:lnTo>
                  <a:lnTo>
                    <a:pt x="57" y="520"/>
                  </a:lnTo>
                  <a:lnTo>
                    <a:pt x="57" y="518"/>
                  </a:lnTo>
                  <a:lnTo>
                    <a:pt x="56" y="518"/>
                  </a:lnTo>
                  <a:lnTo>
                    <a:pt x="50" y="518"/>
                  </a:lnTo>
                  <a:lnTo>
                    <a:pt x="44" y="517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36" y="512"/>
                  </a:lnTo>
                  <a:lnTo>
                    <a:pt x="36" y="509"/>
                  </a:lnTo>
                  <a:lnTo>
                    <a:pt x="36" y="506"/>
                  </a:lnTo>
                  <a:lnTo>
                    <a:pt x="36" y="505"/>
                  </a:lnTo>
                  <a:lnTo>
                    <a:pt x="38" y="502"/>
                  </a:lnTo>
                  <a:lnTo>
                    <a:pt x="38" y="500"/>
                  </a:lnTo>
                  <a:lnTo>
                    <a:pt x="32" y="508"/>
                  </a:lnTo>
                  <a:lnTo>
                    <a:pt x="28" y="511"/>
                  </a:lnTo>
                  <a:lnTo>
                    <a:pt x="27" y="509"/>
                  </a:lnTo>
                  <a:lnTo>
                    <a:pt x="25" y="509"/>
                  </a:lnTo>
                  <a:lnTo>
                    <a:pt x="24" y="508"/>
                  </a:lnTo>
                  <a:lnTo>
                    <a:pt x="24" y="506"/>
                  </a:lnTo>
                  <a:lnTo>
                    <a:pt x="24" y="505"/>
                  </a:lnTo>
                  <a:lnTo>
                    <a:pt x="25" y="505"/>
                  </a:lnTo>
                  <a:lnTo>
                    <a:pt x="21" y="502"/>
                  </a:lnTo>
                  <a:lnTo>
                    <a:pt x="19" y="499"/>
                  </a:lnTo>
                  <a:lnTo>
                    <a:pt x="19" y="495"/>
                  </a:lnTo>
                  <a:lnTo>
                    <a:pt x="21" y="494"/>
                  </a:lnTo>
                  <a:lnTo>
                    <a:pt x="22" y="492"/>
                  </a:lnTo>
                  <a:lnTo>
                    <a:pt x="24" y="491"/>
                  </a:lnTo>
                  <a:lnTo>
                    <a:pt x="27" y="489"/>
                  </a:lnTo>
                  <a:lnTo>
                    <a:pt x="38" y="488"/>
                  </a:lnTo>
                  <a:lnTo>
                    <a:pt x="47" y="489"/>
                  </a:lnTo>
                  <a:lnTo>
                    <a:pt x="50" y="483"/>
                  </a:lnTo>
                  <a:lnTo>
                    <a:pt x="51" y="482"/>
                  </a:lnTo>
                  <a:lnTo>
                    <a:pt x="57" y="479"/>
                  </a:lnTo>
                  <a:lnTo>
                    <a:pt x="65" y="479"/>
                  </a:lnTo>
                  <a:lnTo>
                    <a:pt x="71" y="480"/>
                  </a:lnTo>
                  <a:lnTo>
                    <a:pt x="74" y="482"/>
                  </a:lnTo>
                  <a:lnTo>
                    <a:pt x="79" y="485"/>
                  </a:lnTo>
                  <a:lnTo>
                    <a:pt x="79" y="483"/>
                  </a:lnTo>
                  <a:lnTo>
                    <a:pt x="77" y="480"/>
                  </a:lnTo>
                  <a:lnTo>
                    <a:pt x="77" y="479"/>
                  </a:lnTo>
                  <a:lnTo>
                    <a:pt x="79" y="474"/>
                  </a:lnTo>
                  <a:lnTo>
                    <a:pt x="80" y="471"/>
                  </a:lnTo>
                  <a:lnTo>
                    <a:pt x="79" y="468"/>
                  </a:lnTo>
                  <a:lnTo>
                    <a:pt x="77" y="465"/>
                  </a:lnTo>
                  <a:lnTo>
                    <a:pt x="74" y="462"/>
                  </a:lnTo>
                  <a:lnTo>
                    <a:pt x="73" y="462"/>
                  </a:lnTo>
                  <a:lnTo>
                    <a:pt x="71" y="462"/>
                  </a:lnTo>
                  <a:lnTo>
                    <a:pt x="69" y="465"/>
                  </a:lnTo>
                  <a:lnTo>
                    <a:pt x="65" y="470"/>
                  </a:lnTo>
                  <a:lnTo>
                    <a:pt x="62" y="471"/>
                  </a:lnTo>
                  <a:lnTo>
                    <a:pt x="59" y="471"/>
                  </a:lnTo>
                  <a:lnTo>
                    <a:pt x="57" y="471"/>
                  </a:lnTo>
                  <a:lnTo>
                    <a:pt x="54" y="470"/>
                  </a:lnTo>
                  <a:lnTo>
                    <a:pt x="51" y="467"/>
                  </a:lnTo>
                  <a:lnTo>
                    <a:pt x="51" y="467"/>
                  </a:lnTo>
                  <a:lnTo>
                    <a:pt x="50" y="468"/>
                  </a:lnTo>
                  <a:lnTo>
                    <a:pt x="48" y="471"/>
                  </a:lnTo>
                  <a:lnTo>
                    <a:pt x="47" y="473"/>
                  </a:lnTo>
                  <a:lnTo>
                    <a:pt x="45" y="474"/>
                  </a:lnTo>
                  <a:lnTo>
                    <a:pt x="44" y="474"/>
                  </a:lnTo>
                  <a:lnTo>
                    <a:pt x="42" y="474"/>
                  </a:lnTo>
                  <a:lnTo>
                    <a:pt x="35" y="470"/>
                  </a:lnTo>
                  <a:lnTo>
                    <a:pt x="33" y="468"/>
                  </a:lnTo>
                  <a:lnTo>
                    <a:pt x="33" y="465"/>
                  </a:lnTo>
                  <a:lnTo>
                    <a:pt x="30" y="462"/>
                  </a:lnTo>
                  <a:lnTo>
                    <a:pt x="27" y="460"/>
                  </a:lnTo>
                  <a:lnTo>
                    <a:pt x="27" y="460"/>
                  </a:lnTo>
                  <a:lnTo>
                    <a:pt x="30" y="456"/>
                  </a:lnTo>
                  <a:lnTo>
                    <a:pt x="33" y="453"/>
                  </a:lnTo>
                  <a:lnTo>
                    <a:pt x="33" y="453"/>
                  </a:lnTo>
                  <a:lnTo>
                    <a:pt x="28" y="453"/>
                  </a:lnTo>
                  <a:lnTo>
                    <a:pt x="27" y="454"/>
                  </a:lnTo>
                  <a:lnTo>
                    <a:pt x="25" y="456"/>
                  </a:lnTo>
                  <a:lnTo>
                    <a:pt x="22" y="456"/>
                  </a:lnTo>
                  <a:lnTo>
                    <a:pt x="18" y="454"/>
                  </a:lnTo>
                  <a:lnTo>
                    <a:pt x="16" y="453"/>
                  </a:lnTo>
                  <a:lnTo>
                    <a:pt x="15" y="451"/>
                  </a:lnTo>
                  <a:lnTo>
                    <a:pt x="13" y="450"/>
                  </a:lnTo>
                  <a:lnTo>
                    <a:pt x="9" y="447"/>
                  </a:lnTo>
                  <a:lnTo>
                    <a:pt x="7" y="445"/>
                  </a:lnTo>
                  <a:lnTo>
                    <a:pt x="6" y="444"/>
                  </a:lnTo>
                  <a:lnTo>
                    <a:pt x="3" y="438"/>
                  </a:lnTo>
                  <a:lnTo>
                    <a:pt x="0" y="435"/>
                  </a:lnTo>
                  <a:lnTo>
                    <a:pt x="0" y="432"/>
                  </a:lnTo>
                  <a:lnTo>
                    <a:pt x="3" y="427"/>
                  </a:lnTo>
                  <a:lnTo>
                    <a:pt x="3" y="426"/>
                  </a:lnTo>
                  <a:lnTo>
                    <a:pt x="1" y="424"/>
                  </a:lnTo>
                  <a:lnTo>
                    <a:pt x="1" y="421"/>
                  </a:lnTo>
                  <a:lnTo>
                    <a:pt x="1" y="419"/>
                  </a:lnTo>
                  <a:lnTo>
                    <a:pt x="4" y="415"/>
                  </a:lnTo>
                  <a:lnTo>
                    <a:pt x="4" y="413"/>
                  </a:lnTo>
                  <a:lnTo>
                    <a:pt x="9" y="410"/>
                  </a:lnTo>
                  <a:lnTo>
                    <a:pt x="13" y="406"/>
                  </a:lnTo>
                  <a:lnTo>
                    <a:pt x="15" y="404"/>
                  </a:lnTo>
                  <a:lnTo>
                    <a:pt x="16" y="404"/>
                  </a:lnTo>
                  <a:lnTo>
                    <a:pt x="22" y="404"/>
                  </a:lnTo>
                  <a:lnTo>
                    <a:pt x="25" y="404"/>
                  </a:lnTo>
                  <a:lnTo>
                    <a:pt x="27" y="401"/>
                  </a:lnTo>
                  <a:lnTo>
                    <a:pt x="28" y="400"/>
                  </a:lnTo>
                  <a:lnTo>
                    <a:pt x="35" y="397"/>
                  </a:lnTo>
                  <a:lnTo>
                    <a:pt x="47" y="391"/>
                  </a:lnTo>
                  <a:lnTo>
                    <a:pt x="47" y="391"/>
                  </a:lnTo>
                  <a:lnTo>
                    <a:pt x="47" y="389"/>
                  </a:lnTo>
                  <a:lnTo>
                    <a:pt x="47" y="386"/>
                  </a:lnTo>
                  <a:lnTo>
                    <a:pt x="45" y="386"/>
                  </a:lnTo>
                  <a:lnTo>
                    <a:pt x="48" y="383"/>
                  </a:lnTo>
                  <a:lnTo>
                    <a:pt x="54" y="380"/>
                  </a:lnTo>
                  <a:lnTo>
                    <a:pt x="57" y="377"/>
                  </a:lnTo>
                  <a:lnTo>
                    <a:pt x="60" y="377"/>
                  </a:lnTo>
                  <a:lnTo>
                    <a:pt x="62" y="377"/>
                  </a:lnTo>
                  <a:lnTo>
                    <a:pt x="65" y="374"/>
                  </a:lnTo>
                  <a:lnTo>
                    <a:pt x="66" y="374"/>
                  </a:lnTo>
                  <a:lnTo>
                    <a:pt x="76" y="372"/>
                  </a:lnTo>
                  <a:lnTo>
                    <a:pt x="80" y="374"/>
                  </a:lnTo>
                  <a:lnTo>
                    <a:pt x="82" y="374"/>
                  </a:lnTo>
                  <a:lnTo>
                    <a:pt x="83" y="374"/>
                  </a:lnTo>
                  <a:lnTo>
                    <a:pt x="85" y="371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2" y="353"/>
                  </a:lnTo>
                  <a:lnTo>
                    <a:pt x="94" y="343"/>
                  </a:lnTo>
                  <a:lnTo>
                    <a:pt x="95" y="333"/>
                  </a:lnTo>
                  <a:lnTo>
                    <a:pt x="97" y="322"/>
                  </a:lnTo>
                  <a:lnTo>
                    <a:pt x="97" y="316"/>
                  </a:lnTo>
                  <a:lnTo>
                    <a:pt x="98" y="315"/>
                  </a:lnTo>
                  <a:lnTo>
                    <a:pt x="100" y="311"/>
                  </a:lnTo>
                  <a:lnTo>
                    <a:pt x="101" y="310"/>
                  </a:lnTo>
                  <a:lnTo>
                    <a:pt x="106" y="307"/>
                  </a:lnTo>
                  <a:lnTo>
                    <a:pt x="104" y="307"/>
                  </a:lnTo>
                  <a:lnTo>
                    <a:pt x="103" y="305"/>
                  </a:lnTo>
                  <a:lnTo>
                    <a:pt x="103" y="304"/>
                  </a:lnTo>
                  <a:lnTo>
                    <a:pt x="101" y="304"/>
                  </a:lnTo>
                  <a:lnTo>
                    <a:pt x="98" y="307"/>
                  </a:lnTo>
                  <a:lnTo>
                    <a:pt x="95" y="308"/>
                  </a:lnTo>
                  <a:lnTo>
                    <a:pt x="92" y="308"/>
                  </a:lnTo>
                  <a:lnTo>
                    <a:pt x="91" y="308"/>
                  </a:lnTo>
                  <a:lnTo>
                    <a:pt x="89" y="311"/>
                  </a:lnTo>
                  <a:lnTo>
                    <a:pt x="85" y="313"/>
                  </a:lnTo>
                  <a:lnTo>
                    <a:pt x="83" y="311"/>
                  </a:lnTo>
                  <a:lnTo>
                    <a:pt x="80" y="308"/>
                  </a:lnTo>
                  <a:lnTo>
                    <a:pt x="77" y="308"/>
                  </a:lnTo>
                  <a:lnTo>
                    <a:pt x="73" y="308"/>
                  </a:lnTo>
                  <a:lnTo>
                    <a:pt x="71" y="308"/>
                  </a:lnTo>
                  <a:lnTo>
                    <a:pt x="69" y="305"/>
                  </a:lnTo>
                  <a:lnTo>
                    <a:pt x="69" y="302"/>
                  </a:lnTo>
                  <a:lnTo>
                    <a:pt x="68" y="298"/>
                  </a:lnTo>
                  <a:lnTo>
                    <a:pt x="68" y="295"/>
                  </a:lnTo>
                  <a:lnTo>
                    <a:pt x="69" y="287"/>
                  </a:lnTo>
                  <a:lnTo>
                    <a:pt x="71" y="284"/>
                  </a:lnTo>
                  <a:lnTo>
                    <a:pt x="76" y="277"/>
                  </a:lnTo>
                  <a:lnTo>
                    <a:pt x="79" y="272"/>
                  </a:lnTo>
                  <a:lnTo>
                    <a:pt x="82" y="269"/>
                  </a:lnTo>
                  <a:lnTo>
                    <a:pt x="83" y="267"/>
                  </a:lnTo>
                  <a:lnTo>
                    <a:pt x="86" y="266"/>
                  </a:lnTo>
                  <a:lnTo>
                    <a:pt x="88" y="264"/>
                  </a:lnTo>
                  <a:lnTo>
                    <a:pt x="91" y="258"/>
                  </a:lnTo>
                  <a:lnTo>
                    <a:pt x="95" y="252"/>
                  </a:lnTo>
                  <a:lnTo>
                    <a:pt x="98" y="243"/>
                  </a:lnTo>
                  <a:lnTo>
                    <a:pt x="101" y="240"/>
                  </a:lnTo>
                  <a:lnTo>
                    <a:pt x="109" y="235"/>
                  </a:lnTo>
                  <a:lnTo>
                    <a:pt x="111" y="235"/>
                  </a:lnTo>
                  <a:lnTo>
                    <a:pt x="114" y="237"/>
                  </a:lnTo>
                  <a:lnTo>
                    <a:pt x="115" y="238"/>
                  </a:lnTo>
                  <a:lnTo>
                    <a:pt x="120" y="249"/>
                  </a:lnTo>
                  <a:lnTo>
                    <a:pt x="120" y="249"/>
                  </a:lnTo>
                  <a:lnTo>
                    <a:pt x="118" y="245"/>
                  </a:lnTo>
                  <a:lnTo>
                    <a:pt x="117" y="234"/>
                  </a:lnTo>
                  <a:lnTo>
                    <a:pt x="117" y="228"/>
                  </a:lnTo>
                  <a:lnTo>
                    <a:pt x="120" y="223"/>
                  </a:lnTo>
                  <a:lnTo>
                    <a:pt x="121" y="222"/>
                  </a:lnTo>
                  <a:lnTo>
                    <a:pt x="124" y="223"/>
                  </a:lnTo>
                  <a:lnTo>
                    <a:pt x="129" y="225"/>
                  </a:lnTo>
                  <a:lnTo>
                    <a:pt x="132" y="226"/>
                  </a:lnTo>
                  <a:lnTo>
                    <a:pt x="133" y="229"/>
                  </a:lnTo>
                  <a:lnTo>
                    <a:pt x="136" y="231"/>
                  </a:lnTo>
                  <a:lnTo>
                    <a:pt x="138" y="231"/>
                  </a:lnTo>
                  <a:lnTo>
                    <a:pt x="139" y="229"/>
                  </a:lnTo>
                  <a:lnTo>
                    <a:pt x="141" y="225"/>
                  </a:lnTo>
                  <a:lnTo>
                    <a:pt x="142" y="217"/>
                  </a:lnTo>
                  <a:lnTo>
                    <a:pt x="144" y="208"/>
                  </a:lnTo>
                  <a:lnTo>
                    <a:pt x="142" y="197"/>
                  </a:lnTo>
                  <a:lnTo>
                    <a:pt x="142" y="188"/>
                  </a:lnTo>
                  <a:lnTo>
                    <a:pt x="141" y="184"/>
                  </a:lnTo>
                  <a:lnTo>
                    <a:pt x="142" y="179"/>
                  </a:lnTo>
                  <a:lnTo>
                    <a:pt x="144" y="173"/>
                  </a:lnTo>
                  <a:lnTo>
                    <a:pt x="147" y="169"/>
                  </a:lnTo>
                  <a:lnTo>
                    <a:pt x="152" y="164"/>
                  </a:lnTo>
                  <a:lnTo>
                    <a:pt x="156" y="162"/>
                  </a:lnTo>
                  <a:lnTo>
                    <a:pt x="158" y="162"/>
                  </a:lnTo>
                  <a:lnTo>
                    <a:pt x="162" y="166"/>
                  </a:lnTo>
                  <a:lnTo>
                    <a:pt x="165" y="167"/>
                  </a:lnTo>
                  <a:lnTo>
                    <a:pt x="171" y="172"/>
                  </a:lnTo>
                  <a:lnTo>
                    <a:pt x="177" y="184"/>
                  </a:lnTo>
                  <a:lnTo>
                    <a:pt x="180" y="190"/>
                  </a:lnTo>
                  <a:lnTo>
                    <a:pt x="183" y="191"/>
                  </a:lnTo>
                  <a:lnTo>
                    <a:pt x="189" y="196"/>
                  </a:lnTo>
                  <a:lnTo>
                    <a:pt x="194" y="205"/>
                  </a:lnTo>
                  <a:lnTo>
                    <a:pt x="197" y="210"/>
                  </a:lnTo>
                  <a:lnTo>
                    <a:pt x="198" y="211"/>
                  </a:lnTo>
                  <a:lnTo>
                    <a:pt x="200" y="211"/>
                  </a:lnTo>
                  <a:lnTo>
                    <a:pt x="198" y="208"/>
                  </a:lnTo>
                  <a:lnTo>
                    <a:pt x="197" y="204"/>
                  </a:lnTo>
                  <a:lnTo>
                    <a:pt x="192" y="197"/>
                  </a:lnTo>
                  <a:lnTo>
                    <a:pt x="183" y="185"/>
                  </a:lnTo>
                  <a:lnTo>
                    <a:pt x="180" y="178"/>
                  </a:lnTo>
                  <a:lnTo>
                    <a:pt x="174" y="169"/>
                  </a:lnTo>
                  <a:lnTo>
                    <a:pt x="171" y="164"/>
                  </a:lnTo>
                  <a:lnTo>
                    <a:pt x="165" y="158"/>
                  </a:lnTo>
                  <a:lnTo>
                    <a:pt x="165" y="156"/>
                  </a:lnTo>
                  <a:lnTo>
                    <a:pt x="174" y="149"/>
                  </a:lnTo>
                  <a:lnTo>
                    <a:pt x="186" y="141"/>
                  </a:lnTo>
                  <a:lnTo>
                    <a:pt x="200" y="137"/>
                  </a:lnTo>
                  <a:lnTo>
                    <a:pt x="204" y="137"/>
                  </a:lnTo>
                  <a:lnTo>
                    <a:pt x="212" y="135"/>
                  </a:lnTo>
                  <a:lnTo>
                    <a:pt x="213" y="131"/>
                  </a:lnTo>
                  <a:lnTo>
                    <a:pt x="215" y="129"/>
                  </a:lnTo>
                  <a:lnTo>
                    <a:pt x="222" y="124"/>
                  </a:lnTo>
                  <a:lnTo>
                    <a:pt x="224" y="124"/>
                  </a:lnTo>
                  <a:lnTo>
                    <a:pt x="229" y="127"/>
                  </a:lnTo>
                  <a:lnTo>
                    <a:pt x="232" y="132"/>
                  </a:lnTo>
                  <a:lnTo>
                    <a:pt x="233" y="135"/>
                  </a:lnTo>
                  <a:lnTo>
                    <a:pt x="236" y="143"/>
                  </a:lnTo>
                  <a:lnTo>
                    <a:pt x="236" y="152"/>
                  </a:lnTo>
                  <a:lnTo>
                    <a:pt x="236" y="179"/>
                  </a:lnTo>
                  <a:lnTo>
                    <a:pt x="236" y="185"/>
                  </a:lnTo>
                  <a:lnTo>
                    <a:pt x="236" y="187"/>
                  </a:lnTo>
                  <a:lnTo>
                    <a:pt x="238" y="184"/>
                  </a:lnTo>
                  <a:lnTo>
                    <a:pt x="241" y="178"/>
                  </a:lnTo>
                  <a:lnTo>
                    <a:pt x="242" y="175"/>
                  </a:lnTo>
                  <a:lnTo>
                    <a:pt x="244" y="169"/>
                  </a:lnTo>
                  <a:lnTo>
                    <a:pt x="244" y="159"/>
                  </a:lnTo>
                  <a:lnTo>
                    <a:pt x="245" y="153"/>
                  </a:lnTo>
                  <a:lnTo>
                    <a:pt x="242" y="146"/>
                  </a:lnTo>
                  <a:lnTo>
                    <a:pt x="242" y="134"/>
                  </a:lnTo>
                  <a:lnTo>
                    <a:pt x="244" y="127"/>
                  </a:lnTo>
                  <a:lnTo>
                    <a:pt x="247" y="127"/>
                  </a:lnTo>
                  <a:lnTo>
                    <a:pt x="259" y="150"/>
                  </a:lnTo>
                  <a:lnTo>
                    <a:pt x="263" y="155"/>
                  </a:lnTo>
                  <a:lnTo>
                    <a:pt x="270" y="166"/>
                  </a:lnTo>
                  <a:lnTo>
                    <a:pt x="276" y="164"/>
                  </a:lnTo>
                  <a:lnTo>
                    <a:pt x="282" y="166"/>
                  </a:lnTo>
                  <a:lnTo>
                    <a:pt x="285" y="166"/>
                  </a:lnTo>
                  <a:lnTo>
                    <a:pt x="286" y="164"/>
                  </a:lnTo>
                  <a:lnTo>
                    <a:pt x="285" y="159"/>
                  </a:lnTo>
                  <a:lnTo>
                    <a:pt x="276" y="146"/>
                  </a:lnTo>
                  <a:lnTo>
                    <a:pt x="271" y="135"/>
                  </a:lnTo>
                  <a:lnTo>
                    <a:pt x="270" y="121"/>
                  </a:lnTo>
                  <a:lnTo>
                    <a:pt x="268" y="115"/>
                  </a:lnTo>
                  <a:lnTo>
                    <a:pt x="271" y="114"/>
                  </a:lnTo>
                  <a:lnTo>
                    <a:pt x="280" y="114"/>
                  </a:lnTo>
                  <a:lnTo>
                    <a:pt x="294" y="120"/>
                  </a:lnTo>
                  <a:lnTo>
                    <a:pt x="312" y="141"/>
                  </a:lnTo>
                  <a:lnTo>
                    <a:pt x="321" y="149"/>
                  </a:lnTo>
                  <a:lnTo>
                    <a:pt x="338" y="172"/>
                  </a:lnTo>
                  <a:lnTo>
                    <a:pt x="342" y="175"/>
                  </a:lnTo>
                  <a:lnTo>
                    <a:pt x="345" y="176"/>
                  </a:lnTo>
                  <a:lnTo>
                    <a:pt x="347" y="173"/>
                  </a:lnTo>
                  <a:lnTo>
                    <a:pt x="347" y="170"/>
                  </a:lnTo>
                  <a:lnTo>
                    <a:pt x="347" y="166"/>
                  </a:lnTo>
                  <a:lnTo>
                    <a:pt x="347" y="161"/>
                  </a:lnTo>
                  <a:lnTo>
                    <a:pt x="347" y="155"/>
                  </a:lnTo>
                  <a:lnTo>
                    <a:pt x="345" y="147"/>
                  </a:lnTo>
                  <a:lnTo>
                    <a:pt x="347" y="134"/>
                  </a:lnTo>
                  <a:lnTo>
                    <a:pt x="350" y="129"/>
                  </a:lnTo>
                  <a:lnTo>
                    <a:pt x="352" y="123"/>
                  </a:lnTo>
                  <a:lnTo>
                    <a:pt x="350" y="114"/>
                  </a:lnTo>
                  <a:lnTo>
                    <a:pt x="347" y="108"/>
                  </a:lnTo>
                  <a:lnTo>
                    <a:pt x="335" y="89"/>
                  </a:lnTo>
                  <a:lnTo>
                    <a:pt x="335" y="88"/>
                  </a:lnTo>
                  <a:lnTo>
                    <a:pt x="338" y="85"/>
                  </a:lnTo>
                  <a:lnTo>
                    <a:pt x="341" y="83"/>
                  </a:lnTo>
                  <a:lnTo>
                    <a:pt x="371" y="88"/>
                  </a:lnTo>
                  <a:lnTo>
                    <a:pt x="376" y="89"/>
                  </a:lnTo>
                  <a:lnTo>
                    <a:pt x="377" y="91"/>
                  </a:lnTo>
                  <a:lnTo>
                    <a:pt x="379" y="93"/>
                  </a:lnTo>
                  <a:lnTo>
                    <a:pt x="380" y="94"/>
                  </a:lnTo>
                  <a:lnTo>
                    <a:pt x="387" y="91"/>
                  </a:lnTo>
                  <a:lnTo>
                    <a:pt x="387" y="86"/>
                  </a:lnTo>
                  <a:lnTo>
                    <a:pt x="385" y="85"/>
                  </a:lnTo>
                  <a:lnTo>
                    <a:pt x="352" y="77"/>
                  </a:lnTo>
                  <a:lnTo>
                    <a:pt x="344" y="74"/>
                  </a:lnTo>
                  <a:lnTo>
                    <a:pt x="341" y="74"/>
                  </a:lnTo>
                  <a:lnTo>
                    <a:pt x="338" y="76"/>
                  </a:lnTo>
                  <a:lnTo>
                    <a:pt x="330" y="77"/>
                  </a:lnTo>
                  <a:lnTo>
                    <a:pt x="327" y="76"/>
                  </a:lnTo>
                  <a:lnTo>
                    <a:pt x="324" y="67"/>
                  </a:lnTo>
                  <a:lnTo>
                    <a:pt x="327" y="56"/>
                  </a:lnTo>
                  <a:lnTo>
                    <a:pt x="330" y="56"/>
                  </a:lnTo>
                  <a:lnTo>
                    <a:pt x="336" y="61"/>
                  </a:lnTo>
                  <a:lnTo>
                    <a:pt x="341" y="55"/>
                  </a:lnTo>
                  <a:lnTo>
                    <a:pt x="345" y="50"/>
                  </a:lnTo>
                  <a:lnTo>
                    <a:pt x="352" y="47"/>
                  </a:lnTo>
                  <a:lnTo>
                    <a:pt x="364" y="36"/>
                  </a:lnTo>
                  <a:lnTo>
                    <a:pt x="367" y="35"/>
                  </a:lnTo>
                  <a:lnTo>
                    <a:pt x="370" y="36"/>
                  </a:lnTo>
                  <a:lnTo>
                    <a:pt x="376" y="39"/>
                  </a:lnTo>
                  <a:lnTo>
                    <a:pt x="377" y="41"/>
                  </a:lnTo>
                  <a:lnTo>
                    <a:pt x="380" y="47"/>
                  </a:lnTo>
                  <a:lnTo>
                    <a:pt x="382" y="48"/>
                  </a:lnTo>
                  <a:lnTo>
                    <a:pt x="385" y="50"/>
                  </a:lnTo>
                  <a:lnTo>
                    <a:pt x="387" y="51"/>
                  </a:lnTo>
                  <a:lnTo>
                    <a:pt x="391" y="44"/>
                  </a:lnTo>
                  <a:lnTo>
                    <a:pt x="394" y="35"/>
                  </a:lnTo>
                  <a:lnTo>
                    <a:pt x="399" y="29"/>
                  </a:lnTo>
                  <a:lnTo>
                    <a:pt x="405" y="32"/>
                  </a:lnTo>
                  <a:lnTo>
                    <a:pt x="408" y="36"/>
                  </a:lnTo>
                  <a:lnTo>
                    <a:pt x="411" y="41"/>
                  </a:lnTo>
                  <a:lnTo>
                    <a:pt x="417" y="44"/>
                  </a:lnTo>
                  <a:lnTo>
                    <a:pt x="425" y="62"/>
                  </a:lnTo>
                  <a:lnTo>
                    <a:pt x="426" y="62"/>
                  </a:lnTo>
                  <a:lnTo>
                    <a:pt x="426" y="61"/>
                  </a:lnTo>
                  <a:lnTo>
                    <a:pt x="428" y="58"/>
                  </a:lnTo>
                  <a:lnTo>
                    <a:pt x="428" y="53"/>
                  </a:lnTo>
                  <a:lnTo>
                    <a:pt x="429" y="45"/>
                  </a:lnTo>
                  <a:lnTo>
                    <a:pt x="428" y="44"/>
                  </a:lnTo>
                  <a:lnTo>
                    <a:pt x="421" y="36"/>
                  </a:lnTo>
                  <a:lnTo>
                    <a:pt x="420" y="33"/>
                  </a:lnTo>
                  <a:lnTo>
                    <a:pt x="418" y="29"/>
                  </a:lnTo>
                  <a:lnTo>
                    <a:pt x="418" y="24"/>
                  </a:lnTo>
                  <a:lnTo>
                    <a:pt x="420" y="21"/>
                  </a:lnTo>
                  <a:lnTo>
                    <a:pt x="421" y="20"/>
                  </a:lnTo>
                  <a:lnTo>
                    <a:pt x="426" y="21"/>
                  </a:lnTo>
                  <a:lnTo>
                    <a:pt x="428" y="20"/>
                  </a:lnTo>
                  <a:lnTo>
                    <a:pt x="428" y="16"/>
                  </a:lnTo>
                  <a:lnTo>
                    <a:pt x="429" y="12"/>
                  </a:lnTo>
                  <a:lnTo>
                    <a:pt x="431" y="10"/>
                  </a:lnTo>
                  <a:lnTo>
                    <a:pt x="434" y="10"/>
                  </a:lnTo>
                  <a:lnTo>
                    <a:pt x="438" y="13"/>
                  </a:lnTo>
                  <a:lnTo>
                    <a:pt x="443" y="13"/>
                  </a:lnTo>
                  <a:lnTo>
                    <a:pt x="444" y="12"/>
                  </a:lnTo>
                  <a:lnTo>
                    <a:pt x="444" y="9"/>
                  </a:lnTo>
                  <a:lnTo>
                    <a:pt x="444" y="7"/>
                  </a:lnTo>
                  <a:lnTo>
                    <a:pt x="444" y="6"/>
                  </a:lnTo>
                  <a:lnTo>
                    <a:pt x="459" y="6"/>
                  </a:lnTo>
                  <a:lnTo>
                    <a:pt x="462" y="6"/>
                  </a:lnTo>
                  <a:lnTo>
                    <a:pt x="466" y="3"/>
                  </a:lnTo>
                  <a:lnTo>
                    <a:pt x="469" y="3"/>
                  </a:lnTo>
                  <a:lnTo>
                    <a:pt x="472" y="4"/>
                  </a:lnTo>
                  <a:lnTo>
                    <a:pt x="475" y="7"/>
                  </a:lnTo>
                  <a:lnTo>
                    <a:pt x="479" y="7"/>
                  </a:lnTo>
                  <a:lnTo>
                    <a:pt x="484" y="1"/>
                  </a:lnTo>
                  <a:lnTo>
                    <a:pt x="490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0398">
              <a:extLst>
                <a:ext uri="{FF2B5EF4-FFF2-40B4-BE49-F238E27FC236}">
                  <a16:creationId xmlns:a16="http://schemas.microsoft.com/office/drawing/2014/main" id="{76710C1F-7082-440F-9D03-1B9C7CB2840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94850" y="3511245"/>
              <a:ext cx="748876" cy="559982"/>
            </a:xfrm>
            <a:custGeom>
              <a:avLst/>
              <a:gdLst>
                <a:gd name="T0" fmla="*/ 414 w 559"/>
                <a:gd name="T1" fmla="*/ 22 h 418"/>
                <a:gd name="T2" fmla="*/ 430 w 559"/>
                <a:gd name="T3" fmla="*/ 52 h 418"/>
                <a:gd name="T4" fmla="*/ 448 w 559"/>
                <a:gd name="T5" fmla="*/ 79 h 418"/>
                <a:gd name="T6" fmla="*/ 463 w 559"/>
                <a:gd name="T7" fmla="*/ 119 h 418"/>
                <a:gd name="T8" fmla="*/ 489 w 559"/>
                <a:gd name="T9" fmla="*/ 131 h 418"/>
                <a:gd name="T10" fmla="*/ 505 w 559"/>
                <a:gd name="T11" fmla="*/ 165 h 418"/>
                <a:gd name="T12" fmla="*/ 519 w 559"/>
                <a:gd name="T13" fmla="*/ 165 h 418"/>
                <a:gd name="T14" fmla="*/ 544 w 559"/>
                <a:gd name="T15" fmla="*/ 199 h 418"/>
                <a:gd name="T16" fmla="*/ 559 w 559"/>
                <a:gd name="T17" fmla="*/ 250 h 418"/>
                <a:gd name="T18" fmla="*/ 546 w 559"/>
                <a:gd name="T19" fmla="*/ 311 h 418"/>
                <a:gd name="T20" fmla="*/ 527 w 559"/>
                <a:gd name="T21" fmla="*/ 332 h 418"/>
                <a:gd name="T22" fmla="*/ 519 w 559"/>
                <a:gd name="T23" fmla="*/ 353 h 418"/>
                <a:gd name="T24" fmla="*/ 508 w 559"/>
                <a:gd name="T25" fmla="*/ 389 h 418"/>
                <a:gd name="T26" fmla="*/ 458 w 559"/>
                <a:gd name="T27" fmla="*/ 412 h 418"/>
                <a:gd name="T28" fmla="*/ 450 w 559"/>
                <a:gd name="T29" fmla="*/ 410 h 418"/>
                <a:gd name="T30" fmla="*/ 442 w 559"/>
                <a:gd name="T31" fmla="*/ 402 h 418"/>
                <a:gd name="T32" fmla="*/ 414 w 559"/>
                <a:gd name="T33" fmla="*/ 410 h 418"/>
                <a:gd name="T34" fmla="*/ 367 w 559"/>
                <a:gd name="T35" fmla="*/ 384 h 418"/>
                <a:gd name="T36" fmla="*/ 362 w 559"/>
                <a:gd name="T37" fmla="*/ 358 h 418"/>
                <a:gd name="T38" fmla="*/ 345 w 559"/>
                <a:gd name="T39" fmla="*/ 339 h 418"/>
                <a:gd name="T40" fmla="*/ 337 w 559"/>
                <a:gd name="T41" fmla="*/ 346 h 418"/>
                <a:gd name="T42" fmla="*/ 337 w 559"/>
                <a:gd name="T43" fmla="*/ 323 h 418"/>
                <a:gd name="T44" fmla="*/ 315 w 559"/>
                <a:gd name="T45" fmla="*/ 351 h 418"/>
                <a:gd name="T46" fmla="*/ 307 w 559"/>
                <a:gd name="T47" fmla="*/ 339 h 418"/>
                <a:gd name="T48" fmla="*/ 282 w 559"/>
                <a:gd name="T49" fmla="*/ 309 h 418"/>
                <a:gd name="T50" fmla="*/ 207 w 559"/>
                <a:gd name="T51" fmla="*/ 308 h 418"/>
                <a:gd name="T52" fmla="*/ 142 w 559"/>
                <a:gd name="T53" fmla="*/ 335 h 418"/>
                <a:gd name="T54" fmla="*/ 83 w 559"/>
                <a:gd name="T55" fmla="*/ 344 h 418"/>
                <a:gd name="T56" fmla="*/ 27 w 559"/>
                <a:gd name="T57" fmla="*/ 339 h 418"/>
                <a:gd name="T58" fmla="*/ 28 w 559"/>
                <a:gd name="T59" fmla="*/ 288 h 418"/>
                <a:gd name="T60" fmla="*/ 0 w 559"/>
                <a:gd name="T61" fmla="*/ 220 h 418"/>
                <a:gd name="T62" fmla="*/ 6 w 559"/>
                <a:gd name="T63" fmla="*/ 218 h 418"/>
                <a:gd name="T64" fmla="*/ 15 w 559"/>
                <a:gd name="T65" fmla="*/ 222 h 418"/>
                <a:gd name="T66" fmla="*/ 9 w 559"/>
                <a:gd name="T67" fmla="*/ 173 h 418"/>
                <a:gd name="T68" fmla="*/ 32 w 559"/>
                <a:gd name="T69" fmla="*/ 152 h 418"/>
                <a:gd name="T70" fmla="*/ 86 w 559"/>
                <a:gd name="T71" fmla="*/ 131 h 418"/>
                <a:gd name="T72" fmla="*/ 126 w 559"/>
                <a:gd name="T73" fmla="*/ 101 h 418"/>
                <a:gd name="T74" fmla="*/ 142 w 559"/>
                <a:gd name="T75" fmla="*/ 93 h 418"/>
                <a:gd name="T76" fmla="*/ 145 w 559"/>
                <a:gd name="T77" fmla="*/ 84 h 418"/>
                <a:gd name="T78" fmla="*/ 158 w 559"/>
                <a:gd name="T79" fmla="*/ 79 h 418"/>
                <a:gd name="T80" fmla="*/ 156 w 559"/>
                <a:gd name="T81" fmla="*/ 72 h 418"/>
                <a:gd name="T82" fmla="*/ 163 w 559"/>
                <a:gd name="T83" fmla="*/ 63 h 418"/>
                <a:gd name="T84" fmla="*/ 168 w 559"/>
                <a:gd name="T85" fmla="*/ 54 h 418"/>
                <a:gd name="T86" fmla="*/ 179 w 559"/>
                <a:gd name="T87" fmla="*/ 53 h 418"/>
                <a:gd name="T88" fmla="*/ 189 w 559"/>
                <a:gd name="T89" fmla="*/ 44 h 418"/>
                <a:gd name="T90" fmla="*/ 209 w 559"/>
                <a:gd name="T91" fmla="*/ 63 h 418"/>
                <a:gd name="T92" fmla="*/ 222 w 559"/>
                <a:gd name="T93" fmla="*/ 58 h 418"/>
                <a:gd name="T94" fmla="*/ 228 w 559"/>
                <a:gd name="T95" fmla="*/ 54 h 418"/>
                <a:gd name="T96" fmla="*/ 238 w 559"/>
                <a:gd name="T97" fmla="*/ 30 h 418"/>
                <a:gd name="T98" fmla="*/ 250 w 559"/>
                <a:gd name="T99" fmla="*/ 22 h 418"/>
                <a:gd name="T100" fmla="*/ 269 w 559"/>
                <a:gd name="T101" fmla="*/ 18 h 418"/>
                <a:gd name="T102" fmla="*/ 266 w 559"/>
                <a:gd name="T103" fmla="*/ 7 h 418"/>
                <a:gd name="T104" fmla="*/ 299 w 559"/>
                <a:gd name="T105" fmla="*/ 18 h 418"/>
                <a:gd name="T106" fmla="*/ 313 w 559"/>
                <a:gd name="T107" fmla="*/ 22 h 418"/>
                <a:gd name="T108" fmla="*/ 324 w 559"/>
                <a:gd name="T109" fmla="*/ 29 h 418"/>
                <a:gd name="T110" fmla="*/ 307 w 559"/>
                <a:gd name="T111" fmla="*/ 56 h 418"/>
                <a:gd name="T112" fmla="*/ 329 w 559"/>
                <a:gd name="T113" fmla="*/ 72 h 418"/>
                <a:gd name="T114" fmla="*/ 367 w 559"/>
                <a:gd name="T115" fmla="*/ 96 h 418"/>
                <a:gd name="T116" fmla="*/ 393 w 559"/>
                <a:gd name="T117" fmla="*/ 53 h 418"/>
                <a:gd name="T118" fmla="*/ 395 w 559"/>
                <a:gd name="T119" fmla="*/ 24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9" h="418">
                  <a:moveTo>
                    <a:pt x="405" y="0"/>
                  </a:moveTo>
                  <a:lnTo>
                    <a:pt x="407" y="0"/>
                  </a:lnTo>
                  <a:lnTo>
                    <a:pt x="407" y="0"/>
                  </a:lnTo>
                  <a:lnTo>
                    <a:pt x="407" y="3"/>
                  </a:lnTo>
                  <a:lnTo>
                    <a:pt x="407" y="3"/>
                  </a:lnTo>
                  <a:lnTo>
                    <a:pt x="409" y="5"/>
                  </a:lnTo>
                  <a:lnTo>
                    <a:pt x="411" y="6"/>
                  </a:lnTo>
                  <a:lnTo>
                    <a:pt x="411" y="7"/>
                  </a:lnTo>
                  <a:lnTo>
                    <a:pt x="411" y="9"/>
                  </a:lnTo>
                  <a:lnTo>
                    <a:pt x="411" y="11"/>
                  </a:lnTo>
                  <a:lnTo>
                    <a:pt x="411" y="13"/>
                  </a:lnTo>
                  <a:lnTo>
                    <a:pt x="411" y="16"/>
                  </a:lnTo>
                  <a:lnTo>
                    <a:pt x="412" y="16"/>
                  </a:lnTo>
                  <a:lnTo>
                    <a:pt x="412" y="18"/>
                  </a:lnTo>
                  <a:lnTo>
                    <a:pt x="414" y="18"/>
                  </a:lnTo>
                  <a:lnTo>
                    <a:pt x="416" y="18"/>
                  </a:lnTo>
                  <a:lnTo>
                    <a:pt x="414" y="20"/>
                  </a:lnTo>
                  <a:lnTo>
                    <a:pt x="414" y="22"/>
                  </a:lnTo>
                  <a:lnTo>
                    <a:pt x="414" y="22"/>
                  </a:lnTo>
                  <a:lnTo>
                    <a:pt x="414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8" y="24"/>
                  </a:lnTo>
                  <a:lnTo>
                    <a:pt x="418" y="27"/>
                  </a:lnTo>
                  <a:lnTo>
                    <a:pt x="418" y="29"/>
                  </a:lnTo>
                  <a:lnTo>
                    <a:pt x="420" y="30"/>
                  </a:lnTo>
                  <a:lnTo>
                    <a:pt x="420" y="34"/>
                  </a:lnTo>
                  <a:lnTo>
                    <a:pt x="420" y="37"/>
                  </a:lnTo>
                  <a:lnTo>
                    <a:pt x="422" y="39"/>
                  </a:lnTo>
                  <a:lnTo>
                    <a:pt x="422" y="42"/>
                  </a:lnTo>
                  <a:lnTo>
                    <a:pt x="422" y="44"/>
                  </a:lnTo>
                  <a:lnTo>
                    <a:pt x="422" y="46"/>
                  </a:lnTo>
                  <a:lnTo>
                    <a:pt x="423" y="47"/>
                  </a:lnTo>
                  <a:lnTo>
                    <a:pt x="423" y="52"/>
                  </a:lnTo>
                  <a:lnTo>
                    <a:pt x="425" y="52"/>
                  </a:lnTo>
                  <a:lnTo>
                    <a:pt x="427" y="53"/>
                  </a:lnTo>
                  <a:lnTo>
                    <a:pt x="428" y="52"/>
                  </a:lnTo>
                  <a:lnTo>
                    <a:pt x="430" y="52"/>
                  </a:lnTo>
                  <a:lnTo>
                    <a:pt x="431" y="50"/>
                  </a:lnTo>
                  <a:lnTo>
                    <a:pt x="433" y="50"/>
                  </a:lnTo>
                  <a:lnTo>
                    <a:pt x="435" y="52"/>
                  </a:lnTo>
                  <a:lnTo>
                    <a:pt x="435" y="53"/>
                  </a:lnTo>
                  <a:lnTo>
                    <a:pt x="439" y="56"/>
                  </a:lnTo>
                  <a:lnTo>
                    <a:pt x="442" y="56"/>
                  </a:lnTo>
                  <a:lnTo>
                    <a:pt x="444" y="58"/>
                  </a:lnTo>
                  <a:lnTo>
                    <a:pt x="444" y="60"/>
                  </a:lnTo>
                  <a:lnTo>
                    <a:pt x="444" y="60"/>
                  </a:lnTo>
                  <a:lnTo>
                    <a:pt x="444" y="62"/>
                  </a:lnTo>
                  <a:lnTo>
                    <a:pt x="444" y="63"/>
                  </a:lnTo>
                  <a:lnTo>
                    <a:pt x="444" y="65"/>
                  </a:lnTo>
                  <a:lnTo>
                    <a:pt x="444" y="66"/>
                  </a:lnTo>
                  <a:lnTo>
                    <a:pt x="446" y="71"/>
                  </a:lnTo>
                  <a:lnTo>
                    <a:pt x="446" y="72"/>
                  </a:lnTo>
                  <a:lnTo>
                    <a:pt x="448" y="76"/>
                  </a:lnTo>
                  <a:lnTo>
                    <a:pt x="448" y="77"/>
                  </a:lnTo>
                  <a:lnTo>
                    <a:pt x="448" y="79"/>
                  </a:lnTo>
                  <a:lnTo>
                    <a:pt x="448" y="79"/>
                  </a:lnTo>
                  <a:lnTo>
                    <a:pt x="448" y="81"/>
                  </a:lnTo>
                  <a:lnTo>
                    <a:pt x="448" y="82"/>
                  </a:lnTo>
                  <a:lnTo>
                    <a:pt x="450" y="84"/>
                  </a:lnTo>
                  <a:lnTo>
                    <a:pt x="451" y="86"/>
                  </a:lnTo>
                  <a:lnTo>
                    <a:pt x="452" y="86"/>
                  </a:lnTo>
                  <a:lnTo>
                    <a:pt x="452" y="88"/>
                  </a:lnTo>
                  <a:lnTo>
                    <a:pt x="452" y="90"/>
                  </a:lnTo>
                  <a:lnTo>
                    <a:pt x="454" y="93"/>
                  </a:lnTo>
                  <a:lnTo>
                    <a:pt x="456" y="96"/>
                  </a:lnTo>
                  <a:lnTo>
                    <a:pt x="456" y="101"/>
                  </a:lnTo>
                  <a:lnTo>
                    <a:pt x="454" y="105"/>
                  </a:lnTo>
                  <a:lnTo>
                    <a:pt x="454" y="107"/>
                  </a:lnTo>
                  <a:lnTo>
                    <a:pt x="458" y="109"/>
                  </a:lnTo>
                  <a:lnTo>
                    <a:pt x="460" y="111"/>
                  </a:lnTo>
                  <a:lnTo>
                    <a:pt x="460" y="112"/>
                  </a:lnTo>
                  <a:lnTo>
                    <a:pt x="458" y="114"/>
                  </a:lnTo>
                  <a:lnTo>
                    <a:pt x="460" y="116"/>
                  </a:lnTo>
                  <a:lnTo>
                    <a:pt x="461" y="118"/>
                  </a:lnTo>
                  <a:lnTo>
                    <a:pt x="463" y="119"/>
                  </a:lnTo>
                  <a:lnTo>
                    <a:pt x="465" y="119"/>
                  </a:lnTo>
                  <a:lnTo>
                    <a:pt x="467" y="119"/>
                  </a:lnTo>
                  <a:lnTo>
                    <a:pt x="469" y="120"/>
                  </a:lnTo>
                  <a:lnTo>
                    <a:pt x="470" y="120"/>
                  </a:lnTo>
                  <a:lnTo>
                    <a:pt x="470" y="123"/>
                  </a:lnTo>
                  <a:lnTo>
                    <a:pt x="472" y="123"/>
                  </a:lnTo>
                  <a:lnTo>
                    <a:pt x="474" y="123"/>
                  </a:lnTo>
                  <a:lnTo>
                    <a:pt x="474" y="120"/>
                  </a:lnTo>
                  <a:lnTo>
                    <a:pt x="476" y="123"/>
                  </a:lnTo>
                  <a:lnTo>
                    <a:pt x="476" y="123"/>
                  </a:lnTo>
                  <a:lnTo>
                    <a:pt x="477" y="124"/>
                  </a:lnTo>
                  <a:lnTo>
                    <a:pt x="479" y="128"/>
                  </a:lnTo>
                  <a:lnTo>
                    <a:pt x="480" y="128"/>
                  </a:lnTo>
                  <a:lnTo>
                    <a:pt x="480" y="128"/>
                  </a:lnTo>
                  <a:lnTo>
                    <a:pt x="482" y="130"/>
                  </a:lnTo>
                  <a:lnTo>
                    <a:pt x="484" y="130"/>
                  </a:lnTo>
                  <a:lnTo>
                    <a:pt x="484" y="130"/>
                  </a:lnTo>
                  <a:lnTo>
                    <a:pt x="488" y="131"/>
                  </a:lnTo>
                  <a:lnTo>
                    <a:pt x="489" y="131"/>
                  </a:lnTo>
                  <a:lnTo>
                    <a:pt x="491" y="133"/>
                  </a:lnTo>
                  <a:lnTo>
                    <a:pt x="493" y="135"/>
                  </a:lnTo>
                  <a:lnTo>
                    <a:pt x="493" y="137"/>
                  </a:lnTo>
                  <a:lnTo>
                    <a:pt x="495" y="137"/>
                  </a:lnTo>
                  <a:lnTo>
                    <a:pt x="493" y="139"/>
                  </a:lnTo>
                  <a:lnTo>
                    <a:pt x="493" y="137"/>
                  </a:lnTo>
                  <a:lnTo>
                    <a:pt x="491" y="139"/>
                  </a:lnTo>
                  <a:lnTo>
                    <a:pt x="493" y="141"/>
                  </a:lnTo>
                  <a:lnTo>
                    <a:pt x="495" y="141"/>
                  </a:lnTo>
                  <a:lnTo>
                    <a:pt x="497" y="143"/>
                  </a:lnTo>
                  <a:lnTo>
                    <a:pt x="499" y="147"/>
                  </a:lnTo>
                  <a:lnTo>
                    <a:pt x="500" y="149"/>
                  </a:lnTo>
                  <a:lnTo>
                    <a:pt x="500" y="149"/>
                  </a:lnTo>
                  <a:lnTo>
                    <a:pt x="500" y="152"/>
                  </a:lnTo>
                  <a:lnTo>
                    <a:pt x="501" y="152"/>
                  </a:lnTo>
                  <a:lnTo>
                    <a:pt x="501" y="156"/>
                  </a:lnTo>
                  <a:lnTo>
                    <a:pt x="503" y="159"/>
                  </a:lnTo>
                  <a:lnTo>
                    <a:pt x="505" y="163"/>
                  </a:lnTo>
                  <a:lnTo>
                    <a:pt x="505" y="165"/>
                  </a:lnTo>
                  <a:lnTo>
                    <a:pt x="505" y="166"/>
                  </a:lnTo>
                  <a:lnTo>
                    <a:pt x="507" y="165"/>
                  </a:lnTo>
                  <a:lnTo>
                    <a:pt x="507" y="165"/>
                  </a:lnTo>
                  <a:lnTo>
                    <a:pt x="508" y="166"/>
                  </a:lnTo>
                  <a:lnTo>
                    <a:pt x="511" y="166"/>
                  </a:lnTo>
                  <a:lnTo>
                    <a:pt x="511" y="166"/>
                  </a:lnTo>
                  <a:lnTo>
                    <a:pt x="508" y="163"/>
                  </a:lnTo>
                  <a:lnTo>
                    <a:pt x="511" y="161"/>
                  </a:lnTo>
                  <a:lnTo>
                    <a:pt x="511" y="161"/>
                  </a:lnTo>
                  <a:lnTo>
                    <a:pt x="511" y="161"/>
                  </a:lnTo>
                  <a:lnTo>
                    <a:pt x="512" y="163"/>
                  </a:lnTo>
                  <a:lnTo>
                    <a:pt x="514" y="165"/>
                  </a:lnTo>
                  <a:lnTo>
                    <a:pt x="516" y="166"/>
                  </a:lnTo>
                  <a:lnTo>
                    <a:pt x="518" y="168"/>
                  </a:lnTo>
                  <a:lnTo>
                    <a:pt x="518" y="168"/>
                  </a:lnTo>
                  <a:lnTo>
                    <a:pt x="518" y="166"/>
                  </a:lnTo>
                  <a:lnTo>
                    <a:pt x="518" y="165"/>
                  </a:lnTo>
                  <a:lnTo>
                    <a:pt x="519" y="165"/>
                  </a:lnTo>
                  <a:lnTo>
                    <a:pt x="519" y="165"/>
                  </a:lnTo>
                  <a:lnTo>
                    <a:pt x="521" y="168"/>
                  </a:lnTo>
                  <a:lnTo>
                    <a:pt x="521" y="171"/>
                  </a:lnTo>
                  <a:lnTo>
                    <a:pt x="521" y="177"/>
                  </a:lnTo>
                  <a:lnTo>
                    <a:pt x="521" y="180"/>
                  </a:lnTo>
                  <a:lnTo>
                    <a:pt x="523" y="182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6" y="186"/>
                  </a:lnTo>
                  <a:lnTo>
                    <a:pt x="527" y="186"/>
                  </a:lnTo>
                  <a:lnTo>
                    <a:pt x="531" y="188"/>
                  </a:lnTo>
                  <a:lnTo>
                    <a:pt x="531" y="188"/>
                  </a:lnTo>
                  <a:lnTo>
                    <a:pt x="533" y="188"/>
                  </a:lnTo>
                  <a:lnTo>
                    <a:pt x="535" y="190"/>
                  </a:lnTo>
                  <a:lnTo>
                    <a:pt x="537" y="190"/>
                  </a:lnTo>
                  <a:lnTo>
                    <a:pt x="538" y="196"/>
                  </a:lnTo>
                  <a:lnTo>
                    <a:pt x="540" y="196"/>
                  </a:lnTo>
                  <a:lnTo>
                    <a:pt x="542" y="197"/>
                  </a:lnTo>
                  <a:lnTo>
                    <a:pt x="542" y="199"/>
                  </a:lnTo>
                  <a:lnTo>
                    <a:pt x="544" y="199"/>
                  </a:lnTo>
                  <a:lnTo>
                    <a:pt x="544" y="201"/>
                  </a:lnTo>
                  <a:lnTo>
                    <a:pt x="546" y="203"/>
                  </a:lnTo>
                  <a:lnTo>
                    <a:pt x="546" y="203"/>
                  </a:lnTo>
                  <a:lnTo>
                    <a:pt x="547" y="207"/>
                  </a:lnTo>
                  <a:lnTo>
                    <a:pt x="548" y="207"/>
                  </a:lnTo>
                  <a:lnTo>
                    <a:pt x="550" y="208"/>
                  </a:lnTo>
                  <a:lnTo>
                    <a:pt x="550" y="213"/>
                  </a:lnTo>
                  <a:lnTo>
                    <a:pt x="550" y="215"/>
                  </a:lnTo>
                  <a:lnTo>
                    <a:pt x="553" y="215"/>
                  </a:lnTo>
                  <a:lnTo>
                    <a:pt x="553" y="216"/>
                  </a:lnTo>
                  <a:lnTo>
                    <a:pt x="554" y="216"/>
                  </a:lnTo>
                  <a:lnTo>
                    <a:pt x="553" y="222"/>
                  </a:lnTo>
                  <a:lnTo>
                    <a:pt x="554" y="231"/>
                  </a:lnTo>
                  <a:lnTo>
                    <a:pt x="553" y="235"/>
                  </a:lnTo>
                  <a:lnTo>
                    <a:pt x="554" y="237"/>
                  </a:lnTo>
                  <a:lnTo>
                    <a:pt x="557" y="243"/>
                  </a:lnTo>
                  <a:lnTo>
                    <a:pt x="557" y="245"/>
                  </a:lnTo>
                  <a:lnTo>
                    <a:pt x="557" y="246"/>
                  </a:lnTo>
                  <a:lnTo>
                    <a:pt x="559" y="250"/>
                  </a:lnTo>
                  <a:lnTo>
                    <a:pt x="559" y="255"/>
                  </a:lnTo>
                  <a:lnTo>
                    <a:pt x="559" y="257"/>
                  </a:lnTo>
                  <a:lnTo>
                    <a:pt x="559" y="259"/>
                  </a:lnTo>
                  <a:lnTo>
                    <a:pt x="557" y="262"/>
                  </a:lnTo>
                  <a:lnTo>
                    <a:pt x="556" y="265"/>
                  </a:lnTo>
                  <a:lnTo>
                    <a:pt x="556" y="269"/>
                  </a:lnTo>
                  <a:lnTo>
                    <a:pt x="556" y="274"/>
                  </a:lnTo>
                  <a:lnTo>
                    <a:pt x="554" y="276"/>
                  </a:lnTo>
                  <a:lnTo>
                    <a:pt x="554" y="280"/>
                  </a:lnTo>
                  <a:lnTo>
                    <a:pt x="553" y="284"/>
                  </a:lnTo>
                  <a:lnTo>
                    <a:pt x="553" y="286"/>
                  </a:lnTo>
                  <a:lnTo>
                    <a:pt x="553" y="290"/>
                  </a:lnTo>
                  <a:lnTo>
                    <a:pt x="553" y="293"/>
                  </a:lnTo>
                  <a:lnTo>
                    <a:pt x="550" y="295"/>
                  </a:lnTo>
                  <a:lnTo>
                    <a:pt x="550" y="299"/>
                  </a:lnTo>
                  <a:lnTo>
                    <a:pt x="548" y="304"/>
                  </a:lnTo>
                  <a:lnTo>
                    <a:pt x="546" y="308"/>
                  </a:lnTo>
                  <a:lnTo>
                    <a:pt x="546" y="311"/>
                  </a:lnTo>
                  <a:lnTo>
                    <a:pt x="546" y="311"/>
                  </a:lnTo>
                  <a:lnTo>
                    <a:pt x="544" y="312"/>
                  </a:lnTo>
                  <a:lnTo>
                    <a:pt x="542" y="314"/>
                  </a:lnTo>
                  <a:lnTo>
                    <a:pt x="542" y="316"/>
                  </a:lnTo>
                  <a:lnTo>
                    <a:pt x="540" y="316"/>
                  </a:lnTo>
                  <a:lnTo>
                    <a:pt x="540" y="316"/>
                  </a:lnTo>
                  <a:lnTo>
                    <a:pt x="540" y="318"/>
                  </a:lnTo>
                  <a:lnTo>
                    <a:pt x="540" y="318"/>
                  </a:lnTo>
                  <a:lnTo>
                    <a:pt x="540" y="318"/>
                  </a:lnTo>
                  <a:lnTo>
                    <a:pt x="537" y="320"/>
                  </a:lnTo>
                  <a:lnTo>
                    <a:pt x="535" y="320"/>
                  </a:lnTo>
                  <a:lnTo>
                    <a:pt x="533" y="323"/>
                  </a:lnTo>
                  <a:lnTo>
                    <a:pt x="531" y="325"/>
                  </a:lnTo>
                  <a:lnTo>
                    <a:pt x="531" y="327"/>
                  </a:lnTo>
                  <a:lnTo>
                    <a:pt x="529" y="327"/>
                  </a:lnTo>
                  <a:lnTo>
                    <a:pt x="529" y="329"/>
                  </a:lnTo>
                  <a:lnTo>
                    <a:pt x="529" y="331"/>
                  </a:lnTo>
                  <a:lnTo>
                    <a:pt x="527" y="331"/>
                  </a:lnTo>
                  <a:lnTo>
                    <a:pt x="527" y="331"/>
                  </a:lnTo>
                  <a:lnTo>
                    <a:pt x="527" y="332"/>
                  </a:lnTo>
                  <a:lnTo>
                    <a:pt x="527" y="333"/>
                  </a:lnTo>
                  <a:lnTo>
                    <a:pt x="527" y="335"/>
                  </a:lnTo>
                  <a:lnTo>
                    <a:pt x="527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4" y="339"/>
                  </a:lnTo>
                  <a:lnTo>
                    <a:pt x="523" y="342"/>
                  </a:lnTo>
                  <a:lnTo>
                    <a:pt x="523" y="342"/>
                  </a:lnTo>
                  <a:lnTo>
                    <a:pt x="523" y="344"/>
                  </a:lnTo>
                  <a:lnTo>
                    <a:pt x="521" y="350"/>
                  </a:lnTo>
                  <a:lnTo>
                    <a:pt x="521" y="351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19" y="353"/>
                  </a:lnTo>
                  <a:lnTo>
                    <a:pt x="519" y="353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8" y="356"/>
                  </a:lnTo>
                  <a:lnTo>
                    <a:pt x="516" y="361"/>
                  </a:lnTo>
                  <a:lnTo>
                    <a:pt x="514" y="363"/>
                  </a:lnTo>
                  <a:lnTo>
                    <a:pt x="512" y="365"/>
                  </a:lnTo>
                  <a:lnTo>
                    <a:pt x="512" y="367"/>
                  </a:lnTo>
                  <a:lnTo>
                    <a:pt x="512" y="370"/>
                  </a:lnTo>
                  <a:lnTo>
                    <a:pt x="511" y="374"/>
                  </a:lnTo>
                  <a:lnTo>
                    <a:pt x="511" y="378"/>
                  </a:lnTo>
                  <a:lnTo>
                    <a:pt x="511" y="380"/>
                  </a:lnTo>
                  <a:lnTo>
                    <a:pt x="508" y="380"/>
                  </a:lnTo>
                  <a:lnTo>
                    <a:pt x="508" y="384"/>
                  </a:lnTo>
                  <a:lnTo>
                    <a:pt x="511" y="388"/>
                  </a:lnTo>
                  <a:lnTo>
                    <a:pt x="508" y="389"/>
                  </a:lnTo>
                  <a:lnTo>
                    <a:pt x="508" y="391"/>
                  </a:lnTo>
                  <a:lnTo>
                    <a:pt x="508" y="391"/>
                  </a:lnTo>
                  <a:lnTo>
                    <a:pt x="507" y="393"/>
                  </a:lnTo>
                  <a:lnTo>
                    <a:pt x="505" y="393"/>
                  </a:lnTo>
                  <a:lnTo>
                    <a:pt x="503" y="395"/>
                  </a:lnTo>
                  <a:lnTo>
                    <a:pt x="503" y="397"/>
                  </a:lnTo>
                  <a:lnTo>
                    <a:pt x="500" y="397"/>
                  </a:lnTo>
                  <a:lnTo>
                    <a:pt x="495" y="397"/>
                  </a:lnTo>
                  <a:lnTo>
                    <a:pt x="486" y="397"/>
                  </a:lnTo>
                  <a:lnTo>
                    <a:pt x="484" y="397"/>
                  </a:lnTo>
                  <a:lnTo>
                    <a:pt x="480" y="399"/>
                  </a:lnTo>
                  <a:lnTo>
                    <a:pt x="477" y="400"/>
                  </a:lnTo>
                  <a:lnTo>
                    <a:pt x="474" y="404"/>
                  </a:lnTo>
                  <a:lnTo>
                    <a:pt x="467" y="410"/>
                  </a:lnTo>
                  <a:lnTo>
                    <a:pt x="461" y="410"/>
                  </a:lnTo>
                  <a:lnTo>
                    <a:pt x="460" y="410"/>
                  </a:lnTo>
                  <a:lnTo>
                    <a:pt x="458" y="410"/>
                  </a:lnTo>
                  <a:lnTo>
                    <a:pt x="458" y="410"/>
                  </a:lnTo>
                  <a:lnTo>
                    <a:pt x="458" y="412"/>
                  </a:lnTo>
                  <a:lnTo>
                    <a:pt x="458" y="412"/>
                  </a:lnTo>
                  <a:lnTo>
                    <a:pt x="460" y="414"/>
                  </a:lnTo>
                  <a:lnTo>
                    <a:pt x="460" y="412"/>
                  </a:lnTo>
                  <a:lnTo>
                    <a:pt x="461" y="412"/>
                  </a:lnTo>
                  <a:lnTo>
                    <a:pt x="461" y="416"/>
                  </a:lnTo>
                  <a:lnTo>
                    <a:pt x="461" y="416"/>
                  </a:lnTo>
                  <a:lnTo>
                    <a:pt x="461" y="418"/>
                  </a:lnTo>
                  <a:lnTo>
                    <a:pt x="460" y="418"/>
                  </a:lnTo>
                  <a:lnTo>
                    <a:pt x="460" y="418"/>
                  </a:lnTo>
                  <a:lnTo>
                    <a:pt x="460" y="418"/>
                  </a:lnTo>
                  <a:lnTo>
                    <a:pt x="458" y="416"/>
                  </a:lnTo>
                  <a:lnTo>
                    <a:pt x="456" y="414"/>
                  </a:lnTo>
                  <a:lnTo>
                    <a:pt x="456" y="412"/>
                  </a:lnTo>
                  <a:lnTo>
                    <a:pt x="454" y="414"/>
                  </a:lnTo>
                  <a:lnTo>
                    <a:pt x="454" y="414"/>
                  </a:lnTo>
                  <a:lnTo>
                    <a:pt x="452" y="412"/>
                  </a:lnTo>
                  <a:lnTo>
                    <a:pt x="451" y="410"/>
                  </a:lnTo>
                  <a:lnTo>
                    <a:pt x="451" y="410"/>
                  </a:lnTo>
                  <a:lnTo>
                    <a:pt x="450" y="410"/>
                  </a:lnTo>
                  <a:lnTo>
                    <a:pt x="448" y="408"/>
                  </a:lnTo>
                  <a:lnTo>
                    <a:pt x="446" y="408"/>
                  </a:lnTo>
                  <a:lnTo>
                    <a:pt x="446" y="407"/>
                  </a:lnTo>
                  <a:lnTo>
                    <a:pt x="448" y="407"/>
                  </a:lnTo>
                  <a:lnTo>
                    <a:pt x="448" y="405"/>
                  </a:lnTo>
                  <a:lnTo>
                    <a:pt x="448" y="405"/>
                  </a:lnTo>
                  <a:lnTo>
                    <a:pt x="448" y="404"/>
                  </a:lnTo>
                  <a:lnTo>
                    <a:pt x="446" y="404"/>
                  </a:lnTo>
                  <a:lnTo>
                    <a:pt x="444" y="404"/>
                  </a:lnTo>
                  <a:lnTo>
                    <a:pt x="444" y="404"/>
                  </a:lnTo>
                  <a:lnTo>
                    <a:pt x="444" y="405"/>
                  </a:lnTo>
                  <a:lnTo>
                    <a:pt x="441" y="407"/>
                  </a:lnTo>
                  <a:lnTo>
                    <a:pt x="439" y="407"/>
                  </a:lnTo>
                  <a:lnTo>
                    <a:pt x="437" y="405"/>
                  </a:lnTo>
                  <a:lnTo>
                    <a:pt x="437" y="405"/>
                  </a:lnTo>
                  <a:lnTo>
                    <a:pt x="439" y="405"/>
                  </a:lnTo>
                  <a:lnTo>
                    <a:pt x="441" y="404"/>
                  </a:lnTo>
                  <a:lnTo>
                    <a:pt x="442" y="404"/>
                  </a:lnTo>
                  <a:lnTo>
                    <a:pt x="442" y="402"/>
                  </a:lnTo>
                  <a:lnTo>
                    <a:pt x="442" y="400"/>
                  </a:lnTo>
                  <a:lnTo>
                    <a:pt x="441" y="399"/>
                  </a:lnTo>
                  <a:lnTo>
                    <a:pt x="439" y="399"/>
                  </a:lnTo>
                  <a:lnTo>
                    <a:pt x="433" y="400"/>
                  </a:lnTo>
                  <a:lnTo>
                    <a:pt x="433" y="402"/>
                  </a:lnTo>
                  <a:lnTo>
                    <a:pt x="431" y="402"/>
                  </a:lnTo>
                  <a:lnTo>
                    <a:pt x="433" y="402"/>
                  </a:lnTo>
                  <a:lnTo>
                    <a:pt x="435" y="402"/>
                  </a:lnTo>
                  <a:lnTo>
                    <a:pt x="435" y="404"/>
                  </a:lnTo>
                  <a:lnTo>
                    <a:pt x="435" y="404"/>
                  </a:lnTo>
                  <a:lnTo>
                    <a:pt x="433" y="405"/>
                  </a:lnTo>
                  <a:lnTo>
                    <a:pt x="431" y="405"/>
                  </a:lnTo>
                  <a:lnTo>
                    <a:pt x="428" y="407"/>
                  </a:lnTo>
                  <a:lnTo>
                    <a:pt x="425" y="410"/>
                  </a:lnTo>
                  <a:lnTo>
                    <a:pt x="423" y="412"/>
                  </a:lnTo>
                  <a:lnTo>
                    <a:pt x="422" y="412"/>
                  </a:lnTo>
                  <a:lnTo>
                    <a:pt x="418" y="412"/>
                  </a:lnTo>
                  <a:lnTo>
                    <a:pt x="416" y="412"/>
                  </a:lnTo>
                  <a:lnTo>
                    <a:pt x="414" y="410"/>
                  </a:lnTo>
                  <a:lnTo>
                    <a:pt x="411" y="408"/>
                  </a:lnTo>
                  <a:lnTo>
                    <a:pt x="407" y="407"/>
                  </a:lnTo>
                  <a:lnTo>
                    <a:pt x="405" y="405"/>
                  </a:lnTo>
                  <a:lnTo>
                    <a:pt x="404" y="405"/>
                  </a:lnTo>
                  <a:lnTo>
                    <a:pt x="403" y="405"/>
                  </a:lnTo>
                  <a:lnTo>
                    <a:pt x="399" y="404"/>
                  </a:lnTo>
                  <a:lnTo>
                    <a:pt x="395" y="404"/>
                  </a:lnTo>
                  <a:lnTo>
                    <a:pt x="393" y="405"/>
                  </a:lnTo>
                  <a:lnTo>
                    <a:pt x="392" y="405"/>
                  </a:lnTo>
                  <a:lnTo>
                    <a:pt x="392" y="405"/>
                  </a:lnTo>
                  <a:lnTo>
                    <a:pt x="388" y="402"/>
                  </a:lnTo>
                  <a:lnTo>
                    <a:pt x="386" y="400"/>
                  </a:lnTo>
                  <a:lnTo>
                    <a:pt x="380" y="400"/>
                  </a:lnTo>
                  <a:lnTo>
                    <a:pt x="378" y="399"/>
                  </a:lnTo>
                  <a:lnTo>
                    <a:pt x="374" y="395"/>
                  </a:lnTo>
                  <a:lnTo>
                    <a:pt x="371" y="389"/>
                  </a:lnTo>
                  <a:lnTo>
                    <a:pt x="369" y="388"/>
                  </a:lnTo>
                  <a:lnTo>
                    <a:pt x="367" y="386"/>
                  </a:lnTo>
                  <a:lnTo>
                    <a:pt x="367" y="384"/>
                  </a:lnTo>
                  <a:lnTo>
                    <a:pt x="369" y="382"/>
                  </a:lnTo>
                  <a:lnTo>
                    <a:pt x="369" y="380"/>
                  </a:lnTo>
                  <a:lnTo>
                    <a:pt x="369" y="380"/>
                  </a:lnTo>
                  <a:lnTo>
                    <a:pt x="367" y="374"/>
                  </a:lnTo>
                  <a:lnTo>
                    <a:pt x="365" y="370"/>
                  </a:lnTo>
                  <a:lnTo>
                    <a:pt x="364" y="369"/>
                  </a:lnTo>
                  <a:lnTo>
                    <a:pt x="362" y="365"/>
                  </a:lnTo>
                  <a:lnTo>
                    <a:pt x="358" y="363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8" y="361"/>
                  </a:lnTo>
                  <a:lnTo>
                    <a:pt x="358" y="361"/>
                  </a:lnTo>
                  <a:lnTo>
                    <a:pt x="360" y="360"/>
                  </a:lnTo>
                  <a:lnTo>
                    <a:pt x="360" y="361"/>
                  </a:lnTo>
                  <a:lnTo>
                    <a:pt x="362" y="361"/>
                  </a:lnTo>
                  <a:lnTo>
                    <a:pt x="362" y="360"/>
                  </a:lnTo>
                  <a:lnTo>
                    <a:pt x="362" y="360"/>
                  </a:lnTo>
                  <a:lnTo>
                    <a:pt x="362" y="358"/>
                  </a:lnTo>
                  <a:lnTo>
                    <a:pt x="362" y="358"/>
                  </a:lnTo>
                  <a:lnTo>
                    <a:pt x="360" y="358"/>
                  </a:lnTo>
                  <a:lnTo>
                    <a:pt x="358" y="358"/>
                  </a:lnTo>
                  <a:lnTo>
                    <a:pt x="358" y="360"/>
                  </a:lnTo>
                  <a:lnTo>
                    <a:pt x="356" y="360"/>
                  </a:lnTo>
                  <a:lnTo>
                    <a:pt x="356" y="361"/>
                  </a:lnTo>
                  <a:lnTo>
                    <a:pt x="355" y="361"/>
                  </a:lnTo>
                  <a:lnTo>
                    <a:pt x="354" y="361"/>
                  </a:lnTo>
                  <a:lnTo>
                    <a:pt x="352" y="363"/>
                  </a:lnTo>
                  <a:lnTo>
                    <a:pt x="350" y="363"/>
                  </a:lnTo>
                  <a:lnTo>
                    <a:pt x="346" y="361"/>
                  </a:lnTo>
                  <a:lnTo>
                    <a:pt x="348" y="360"/>
                  </a:lnTo>
                  <a:lnTo>
                    <a:pt x="348" y="358"/>
                  </a:lnTo>
                  <a:lnTo>
                    <a:pt x="350" y="358"/>
                  </a:lnTo>
                  <a:lnTo>
                    <a:pt x="352" y="353"/>
                  </a:lnTo>
                  <a:lnTo>
                    <a:pt x="352" y="350"/>
                  </a:lnTo>
                  <a:lnTo>
                    <a:pt x="350" y="348"/>
                  </a:lnTo>
                  <a:lnTo>
                    <a:pt x="348" y="344"/>
                  </a:lnTo>
                  <a:lnTo>
                    <a:pt x="346" y="342"/>
                  </a:lnTo>
                  <a:lnTo>
                    <a:pt x="345" y="339"/>
                  </a:lnTo>
                  <a:lnTo>
                    <a:pt x="345" y="341"/>
                  </a:lnTo>
                  <a:lnTo>
                    <a:pt x="345" y="342"/>
                  </a:lnTo>
                  <a:lnTo>
                    <a:pt x="343" y="344"/>
                  </a:lnTo>
                  <a:lnTo>
                    <a:pt x="343" y="348"/>
                  </a:lnTo>
                  <a:lnTo>
                    <a:pt x="339" y="355"/>
                  </a:lnTo>
                  <a:lnTo>
                    <a:pt x="337" y="355"/>
                  </a:lnTo>
                  <a:lnTo>
                    <a:pt x="335" y="355"/>
                  </a:lnTo>
                  <a:lnTo>
                    <a:pt x="334" y="355"/>
                  </a:lnTo>
                  <a:lnTo>
                    <a:pt x="332" y="356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9" y="356"/>
                  </a:lnTo>
                  <a:lnTo>
                    <a:pt x="331" y="351"/>
                  </a:lnTo>
                  <a:lnTo>
                    <a:pt x="332" y="351"/>
                  </a:lnTo>
                  <a:lnTo>
                    <a:pt x="334" y="351"/>
                  </a:lnTo>
                  <a:lnTo>
                    <a:pt x="334" y="351"/>
                  </a:lnTo>
                  <a:lnTo>
                    <a:pt x="335" y="351"/>
                  </a:lnTo>
                  <a:lnTo>
                    <a:pt x="335" y="350"/>
                  </a:lnTo>
                  <a:lnTo>
                    <a:pt x="337" y="346"/>
                  </a:lnTo>
                  <a:lnTo>
                    <a:pt x="335" y="344"/>
                  </a:lnTo>
                  <a:lnTo>
                    <a:pt x="335" y="342"/>
                  </a:lnTo>
                  <a:lnTo>
                    <a:pt x="337" y="341"/>
                  </a:lnTo>
                  <a:lnTo>
                    <a:pt x="337" y="339"/>
                  </a:lnTo>
                  <a:lnTo>
                    <a:pt x="339" y="335"/>
                  </a:lnTo>
                  <a:lnTo>
                    <a:pt x="341" y="332"/>
                  </a:lnTo>
                  <a:lnTo>
                    <a:pt x="343" y="331"/>
                  </a:lnTo>
                  <a:lnTo>
                    <a:pt x="343" y="329"/>
                  </a:lnTo>
                  <a:lnTo>
                    <a:pt x="343" y="327"/>
                  </a:lnTo>
                  <a:lnTo>
                    <a:pt x="343" y="325"/>
                  </a:lnTo>
                  <a:lnTo>
                    <a:pt x="343" y="325"/>
                  </a:lnTo>
                  <a:lnTo>
                    <a:pt x="345" y="323"/>
                  </a:lnTo>
                  <a:lnTo>
                    <a:pt x="343" y="318"/>
                  </a:lnTo>
                  <a:lnTo>
                    <a:pt x="343" y="316"/>
                  </a:lnTo>
                  <a:lnTo>
                    <a:pt x="341" y="314"/>
                  </a:lnTo>
                  <a:lnTo>
                    <a:pt x="341" y="318"/>
                  </a:lnTo>
                  <a:lnTo>
                    <a:pt x="341" y="320"/>
                  </a:lnTo>
                  <a:lnTo>
                    <a:pt x="339" y="322"/>
                  </a:lnTo>
                  <a:lnTo>
                    <a:pt x="337" y="323"/>
                  </a:lnTo>
                  <a:lnTo>
                    <a:pt x="335" y="325"/>
                  </a:lnTo>
                  <a:lnTo>
                    <a:pt x="335" y="329"/>
                  </a:lnTo>
                  <a:lnTo>
                    <a:pt x="334" y="332"/>
                  </a:lnTo>
                  <a:lnTo>
                    <a:pt x="332" y="332"/>
                  </a:lnTo>
                  <a:lnTo>
                    <a:pt x="331" y="332"/>
                  </a:lnTo>
                  <a:lnTo>
                    <a:pt x="329" y="333"/>
                  </a:lnTo>
                  <a:lnTo>
                    <a:pt x="327" y="333"/>
                  </a:lnTo>
                  <a:lnTo>
                    <a:pt x="326" y="335"/>
                  </a:lnTo>
                  <a:lnTo>
                    <a:pt x="324" y="337"/>
                  </a:lnTo>
                  <a:lnTo>
                    <a:pt x="322" y="337"/>
                  </a:lnTo>
                  <a:lnTo>
                    <a:pt x="318" y="344"/>
                  </a:lnTo>
                  <a:lnTo>
                    <a:pt x="316" y="346"/>
                  </a:lnTo>
                  <a:lnTo>
                    <a:pt x="315" y="346"/>
                  </a:lnTo>
                  <a:lnTo>
                    <a:pt x="315" y="348"/>
                  </a:lnTo>
                  <a:lnTo>
                    <a:pt x="315" y="348"/>
                  </a:lnTo>
                  <a:lnTo>
                    <a:pt x="315" y="350"/>
                  </a:lnTo>
                  <a:lnTo>
                    <a:pt x="316" y="351"/>
                  </a:lnTo>
                  <a:lnTo>
                    <a:pt x="316" y="353"/>
                  </a:lnTo>
                  <a:lnTo>
                    <a:pt x="315" y="351"/>
                  </a:lnTo>
                  <a:lnTo>
                    <a:pt x="313" y="351"/>
                  </a:lnTo>
                  <a:lnTo>
                    <a:pt x="313" y="351"/>
                  </a:lnTo>
                  <a:lnTo>
                    <a:pt x="311" y="351"/>
                  </a:lnTo>
                  <a:lnTo>
                    <a:pt x="309" y="350"/>
                  </a:lnTo>
                  <a:lnTo>
                    <a:pt x="307" y="348"/>
                  </a:lnTo>
                  <a:lnTo>
                    <a:pt x="307" y="348"/>
                  </a:lnTo>
                  <a:lnTo>
                    <a:pt x="307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4"/>
                  </a:lnTo>
                  <a:lnTo>
                    <a:pt x="307" y="344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2"/>
                  </a:lnTo>
                  <a:lnTo>
                    <a:pt x="307" y="341"/>
                  </a:lnTo>
                  <a:lnTo>
                    <a:pt x="307" y="339"/>
                  </a:lnTo>
                  <a:lnTo>
                    <a:pt x="307" y="337"/>
                  </a:lnTo>
                  <a:lnTo>
                    <a:pt x="305" y="335"/>
                  </a:lnTo>
                  <a:lnTo>
                    <a:pt x="303" y="333"/>
                  </a:lnTo>
                  <a:lnTo>
                    <a:pt x="301" y="332"/>
                  </a:lnTo>
                  <a:lnTo>
                    <a:pt x="301" y="329"/>
                  </a:lnTo>
                  <a:lnTo>
                    <a:pt x="299" y="327"/>
                  </a:lnTo>
                  <a:lnTo>
                    <a:pt x="299" y="325"/>
                  </a:lnTo>
                  <a:lnTo>
                    <a:pt x="297" y="325"/>
                  </a:lnTo>
                  <a:lnTo>
                    <a:pt x="292" y="325"/>
                  </a:lnTo>
                  <a:lnTo>
                    <a:pt x="290" y="322"/>
                  </a:lnTo>
                  <a:lnTo>
                    <a:pt x="290" y="318"/>
                  </a:lnTo>
                  <a:lnTo>
                    <a:pt x="290" y="318"/>
                  </a:lnTo>
                  <a:lnTo>
                    <a:pt x="292" y="318"/>
                  </a:lnTo>
                  <a:lnTo>
                    <a:pt x="292" y="316"/>
                  </a:lnTo>
                  <a:lnTo>
                    <a:pt x="292" y="314"/>
                  </a:lnTo>
                  <a:lnTo>
                    <a:pt x="287" y="312"/>
                  </a:lnTo>
                  <a:lnTo>
                    <a:pt x="285" y="311"/>
                  </a:lnTo>
                  <a:lnTo>
                    <a:pt x="283" y="309"/>
                  </a:lnTo>
                  <a:lnTo>
                    <a:pt x="282" y="309"/>
                  </a:lnTo>
                  <a:lnTo>
                    <a:pt x="280" y="309"/>
                  </a:lnTo>
                  <a:lnTo>
                    <a:pt x="278" y="309"/>
                  </a:lnTo>
                  <a:lnTo>
                    <a:pt x="271" y="306"/>
                  </a:lnTo>
                  <a:lnTo>
                    <a:pt x="269" y="306"/>
                  </a:lnTo>
                  <a:lnTo>
                    <a:pt x="266" y="308"/>
                  </a:lnTo>
                  <a:lnTo>
                    <a:pt x="264" y="306"/>
                  </a:lnTo>
                  <a:lnTo>
                    <a:pt x="258" y="303"/>
                  </a:lnTo>
                  <a:lnTo>
                    <a:pt x="252" y="301"/>
                  </a:lnTo>
                  <a:lnTo>
                    <a:pt x="250" y="299"/>
                  </a:lnTo>
                  <a:lnTo>
                    <a:pt x="249" y="299"/>
                  </a:lnTo>
                  <a:lnTo>
                    <a:pt x="247" y="299"/>
                  </a:lnTo>
                  <a:lnTo>
                    <a:pt x="247" y="301"/>
                  </a:lnTo>
                  <a:lnTo>
                    <a:pt x="243" y="301"/>
                  </a:lnTo>
                  <a:lnTo>
                    <a:pt x="235" y="301"/>
                  </a:lnTo>
                  <a:lnTo>
                    <a:pt x="228" y="301"/>
                  </a:lnTo>
                  <a:lnTo>
                    <a:pt x="222" y="301"/>
                  </a:lnTo>
                  <a:lnTo>
                    <a:pt x="219" y="303"/>
                  </a:lnTo>
                  <a:lnTo>
                    <a:pt x="213" y="304"/>
                  </a:lnTo>
                  <a:lnTo>
                    <a:pt x="207" y="308"/>
                  </a:lnTo>
                  <a:lnTo>
                    <a:pt x="201" y="309"/>
                  </a:lnTo>
                  <a:lnTo>
                    <a:pt x="196" y="311"/>
                  </a:lnTo>
                  <a:lnTo>
                    <a:pt x="192" y="311"/>
                  </a:lnTo>
                  <a:lnTo>
                    <a:pt x="189" y="311"/>
                  </a:lnTo>
                  <a:lnTo>
                    <a:pt x="181" y="311"/>
                  </a:lnTo>
                  <a:lnTo>
                    <a:pt x="177" y="311"/>
                  </a:lnTo>
                  <a:lnTo>
                    <a:pt x="172" y="314"/>
                  </a:lnTo>
                  <a:lnTo>
                    <a:pt x="170" y="314"/>
                  </a:lnTo>
                  <a:lnTo>
                    <a:pt x="168" y="316"/>
                  </a:lnTo>
                  <a:lnTo>
                    <a:pt x="162" y="320"/>
                  </a:lnTo>
                  <a:lnTo>
                    <a:pt x="158" y="322"/>
                  </a:lnTo>
                  <a:lnTo>
                    <a:pt x="156" y="322"/>
                  </a:lnTo>
                  <a:lnTo>
                    <a:pt x="154" y="322"/>
                  </a:lnTo>
                  <a:lnTo>
                    <a:pt x="153" y="323"/>
                  </a:lnTo>
                  <a:lnTo>
                    <a:pt x="149" y="329"/>
                  </a:lnTo>
                  <a:lnTo>
                    <a:pt x="149" y="331"/>
                  </a:lnTo>
                  <a:lnTo>
                    <a:pt x="145" y="335"/>
                  </a:lnTo>
                  <a:lnTo>
                    <a:pt x="143" y="335"/>
                  </a:lnTo>
                  <a:lnTo>
                    <a:pt x="142" y="335"/>
                  </a:lnTo>
                  <a:lnTo>
                    <a:pt x="139" y="337"/>
                  </a:lnTo>
                  <a:lnTo>
                    <a:pt x="137" y="335"/>
                  </a:lnTo>
                  <a:lnTo>
                    <a:pt x="135" y="335"/>
                  </a:lnTo>
                  <a:lnTo>
                    <a:pt x="134" y="335"/>
                  </a:lnTo>
                  <a:lnTo>
                    <a:pt x="124" y="337"/>
                  </a:lnTo>
                  <a:lnTo>
                    <a:pt x="123" y="335"/>
                  </a:lnTo>
                  <a:lnTo>
                    <a:pt x="121" y="335"/>
                  </a:lnTo>
                  <a:lnTo>
                    <a:pt x="119" y="335"/>
                  </a:lnTo>
                  <a:lnTo>
                    <a:pt x="114" y="333"/>
                  </a:lnTo>
                  <a:lnTo>
                    <a:pt x="107" y="335"/>
                  </a:lnTo>
                  <a:lnTo>
                    <a:pt x="102" y="335"/>
                  </a:lnTo>
                  <a:lnTo>
                    <a:pt x="100" y="337"/>
                  </a:lnTo>
                  <a:lnTo>
                    <a:pt x="98" y="335"/>
                  </a:lnTo>
                  <a:lnTo>
                    <a:pt x="93" y="337"/>
                  </a:lnTo>
                  <a:lnTo>
                    <a:pt x="91" y="337"/>
                  </a:lnTo>
                  <a:lnTo>
                    <a:pt x="90" y="339"/>
                  </a:lnTo>
                  <a:lnTo>
                    <a:pt x="88" y="342"/>
                  </a:lnTo>
                  <a:lnTo>
                    <a:pt x="85" y="344"/>
                  </a:lnTo>
                  <a:lnTo>
                    <a:pt x="83" y="344"/>
                  </a:lnTo>
                  <a:lnTo>
                    <a:pt x="79" y="344"/>
                  </a:lnTo>
                  <a:lnTo>
                    <a:pt x="74" y="348"/>
                  </a:lnTo>
                  <a:lnTo>
                    <a:pt x="68" y="353"/>
                  </a:lnTo>
                  <a:lnTo>
                    <a:pt x="66" y="353"/>
                  </a:lnTo>
                  <a:lnTo>
                    <a:pt x="66" y="353"/>
                  </a:lnTo>
                  <a:lnTo>
                    <a:pt x="64" y="353"/>
                  </a:lnTo>
                  <a:lnTo>
                    <a:pt x="62" y="355"/>
                  </a:lnTo>
                  <a:lnTo>
                    <a:pt x="55" y="353"/>
                  </a:lnTo>
                  <a:lnTo>
                    <a:pt x="51" y="353"/>
                  </a:lnTo>
                  <a:lnTo>
                    <a:pt x="46" y="353"/>
                  </a:lnTo>
                  <a:lnTo>
                    <a:pt x="42" y="351"/>
                  </a:lnTo>
                  <a:lnTo>
                    <a:pt x="39" y="350"/>
                  </a:lnTo>
                  <a:lnTo>
                    <a:pt x="36" y="346"/>
                  </a:lnTo>
                  <a:lnTo>
                    <a:pt x="34" y="344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7" y="342"/>
                  </a:lnTo>
                  <a:lnTo>
                    <a:pt x="27" y="341"/>
                  </a:lnTo>
                  <a:lnTo>
                    <a:pt x="27" y="339"/>
                  </a:lnTo>
                  <a:lnTo>
                    <a:pt x="25" y="337"/>
                  </a:lnTo>
                  <a:lnTo>
                    <a:pt x="25" y="333"/>
                  </a:lnTo>
                  <a:lnTo>
                    <a:pt x="25" y="331"/>
                  </a:lnTo>
                  <a:lnTo>
                    <a:pt x="27" y="331"/>
                  </a:lnTo>
                  <a:lnTo>
                    <a:pt x="28" y="332"/>
                  </a:lnTo>
                  <a:lnTo>
                    <a:pt x="30" y="332"/>
                  </a:lnTo>
                  <a:lnTo>
                    <a:pt x="34" y="331"/>
                  </a:lnTo>
                  <a:lnTo>
                    <a:pt x="34" y="327"/>
                  </a:lnTo>
                  <a:lnTo>
                    <a:pt x="36" y="325"/>
                  </a:lnTo>
                  <a:lnTo>
                    <a:pt x="36" y="322"/>
                  </a:lnTo>
                  <a:lnTo>
                    <a:pt x="34" y="316"/>
                  </a:lnTo>
                  <a:lnTo>
                    <a:pt x="36" y="316"/>
                  </a:lnTo>
                  <a:lnTo>
                    <a:pt x="36" y="314"/>
                  </a:lnTo>
                  <a:lnTo>
                    <a:pt x="36" y="312"/>
                  </a:lnTo>
                  <a:lnTo>
                    <a:pt x="36" y="304"/>
                  </a:lnTo>
                  <a:lnTo>
                    <a:pt x="36" y="303"/>
                  </a:lnTo>
                  <a:lnTo>
                    <a:pt x="32" y="295"/>
                  </a:lnTo>
                  <a:lnTo>
                    <a:pt x="30" y="290"/>
                  </a:lnTo>
                  <a:lnTo>
                    <a:pt x="28" y="288"/>
                  </a:lnTo>
                  <a:lnTo>
                    <a:pt x="27" y="284"/>
                  </a:lnTo>
                  <a:lnTo>
                    <a:pt x="25" y="280"/>
                  </a:lnTo>
                  <a:lnTo>
                    <a:pt x="25" y="278"/>
                  </a:lnTo>
                  <a:lnTo>
                    <a:pt x="25" y="273"/>
                  </a:lnTo>
                  <a:lnTo>
                    <a:pt x="25" y="269"/>
                  </a:lnTo>
                  <a:lnTo>
                    <a:pt x="25" y="267"/>
                  </a:lnTo>
                  <a:lnTo>
                    <a:pt x="23" y="264"/>
                  </a:lnTo>
                  <a:lnTo>
                    <a:pt x="21" y="259"/>
                  </a:lnTo>
                  <a:lnTo>
                    <a:pt x="19" y="259"/>
                  </a:lnTo>
                  <a:lnTo>
                    <a:pt x="19" y="257"/>
                  </a:lnTo>
                  <a:lnTo>
                    <a:pt x="19" y="255"/>
                  </a:lnTo>
                  <a:lnTo>
                    <a:pt x="17" y="252"/>
                  </a:lnTo>
                  <a:lnTo>
                    <a:pt x="15" y="248"/>
                  </a:lnTo>
                  <a:lnTo>
                    <a:pt x="15" y="246"/>
                  </a:lnTo>
                  <a:lnTo>
                    <a:pt x="13" y="239"/>
                  </a:lnTo>
                  <a:lnTo>
                    <a:pt x="13" y="237"/>
                  </a:lnTo>
                  <a:lnTo>
                    <a:pt x="8" y="229"/>
                  </a:lnTo>
                  <a:lnTo>
                    <a:pt x="2" y="224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18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4" y="220"/>
                  </a:lnTo>
                  <a:lnTo>
                    <a:pt x="6" y="224"/>
                  </a:lnTo>
                  <a:lnTo>
                    <a:pt x="6" y="226"/>
                  </a:lnTo>
                  <a:lnTo>
                    <a:pt x="8" y="226"/>
                  </a:lnTo>
                  <a:lnTo>
                    <a:pt x="9" y="226"/>
                  </a:lnTo>
                  <a:lnTo>
                    <a:pt x="9" y="224"/>
                  </a:lnTo>
                  <a:lnTo>
                    <a:pt x="9" y="222"/>
                  </a:lnTo>
                  <a:lnTo>
                    <a:pt x="9" y="220"/>
                  </a:lnTo>
                  <a:lnTo>
                    <a:pt x="8" y="220"/>
                  </a:lnTo>
                  <a:lnTo>
                    <a:pt x="6" y="218"/>
                  </a:lnTo>
                  <a:lnTo>
                    <a:pt x="6" y="215"/>
                  </a:lnTo>
                  <a:lnTo>
                    <a:pt x="4" y="213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8" y="213"/>
                  </a:lnTo>
                  <a:lnTo>
                    <a:pt x="8" y="215"/>
                  </a:lnTo>
                  <a:lnTo>
                    <a:pt x="8" y="216"/>
                  </a:lnTo>
                  <a:lnTo>
                    <a:pt x="8" y="218"/>
                  </a:lnTo>
                  <a:lnTo>
                    <a:pt x="8" y="218"/>
                  </a:lnTo>
                  <a:lnTo>
                    <a:pt x="8" y="218"/>
                  </a:lnTo>
                  <a:lnTo>
                    <a:pt x="9" y="220"/>
                  </a:lnTo>
                  <a:lnTo>
                    <a:pt x="9" y="218"/>
                  </a:lnTo>
                  <a:lnTo>
                    <a:pt x="9" y="216"/>
                  </a:lnTo>
                  <a:lnTo>
                    <a:pt x="11" y="216"/>
                  </a:lnTo>
                  <a:lnTo>
                    <a:pt x="11" y="220"/>
                  </a:lnTo>
                  <a:lnTo>
                    <a:pt x="11" y="222"/>
                  </a:lnTo>
                  <a:lnTo>
                    <a:pt x="13" y="224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5" y="218"/>
                  </a:lnTo>
                  <a:lnTo>
                    <a:pt x="15" y="216"/>
                  </a:lnTo>
                  <a:lnTo>
                    <a:pt x="15" y="215"/>
                  </a:lnTo>
                  <a:lnTo>
                    <a:pt x="11" y="210"/>
                  </a:lnTo>
                  <a:lnTo>
                    <a:pt x="9" y="205"/>
                  </a:lnTo>
                  <a:lnTo>
                    <a:pt x="8" y="203"/>
                  </a:lnTo>
                  <a:lnTo>
                    <a:pt x="6" y="197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4" y="192"/>
                  </a:lnTo>
                  <a:lnTo>
                    <a:pt x="4" y="190"/>
                  </a:lnTo>
                  <a:lnTo>
                    <a:pt x="4" y="186"/>
                  </a:lnTo>
                  <a:lnTo>
                    <a:pt x="6" y="184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7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9" y="165"/>
                  </a:lnTo>
                  <a:lnTo>
                    <a:pt x="11" y="158"/>
                  </a:lnTo>
                  <a:lnTo>
                    <a:pt x="13" y="158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61"/>
                  </a:lnTo>
                  <a:lnTo>
                    <a:pt x="15" y="165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7" y="165"/>
                  </a:lnTo>
                  <a:lnTo>
                    <a:pt x="18" y="165"/>
                  </a:lnTo>
                  <a:lnTo>
                    <a:pt x="18" y="163"/>
                  </a:lnTo>
                  <a:lnTo>
                    <a:pt x="19" y="158"/>
                  </a:lnTo>
                  <a:lnTo>
                    <a:pt x="21" y="158"/>
                  </a:lnTo>
                  <a:lnTo>
                    <a:pt x="23" y="156"/>
                  </a:lnTo>
                  <a:lnTo>
                    <a:pt x="28" y="154"/>
                  </a:lnTo>
                  <a:lnTo>
                    <a:pt x="32" y="152"/>
                  </a:lnTo>
                  <a:lnTo>
                    <a:pt x="34" y="150"/>
                  </a:lnTo>
                  <a:lnTo>
                    <a:pt x="38" y="149"/>
                  </a:lnTo>
                  <a:lnTo>
                    <a:pt x="39" y="147"/>
                  </a:lnTo>
                  <a:lnTo>
                    <a:pt x="39" y="146"/>
                  </a:lnTo>
                  <a:lnTo>
                    <a:pt x="47" y="140"/>
                  </a:lnTo>
                  <a:lnTo>
                    <a:pt x="49" y="140"/>
                  </a:lnTo>
                  <a:lnTo>
                    <a:pt x="51" y="140"/>
                  </a:lnTo>
                  <a:lnTo>
                    <a:pt x="53" y="140"/>
                  </a:lnTo>
                  <a:lnTo>
                    <a:pt x="55" y="140"/>
                  </a:lnTo>
                  <a:lnTo>
                    <a:pt x="58" y="140"/>
                  </a:lnTo>
                  <a:lnTo>
                    <a:pt x="60" y="140"/>
                  </a:lnTo>
                  <a:lnTo>
                    <a:pt x="64" y="140"/>
                  </a:lnTo>
                  <a:lnTo>
                    <a:pt x="66" y="139"/>
                  </a:lnTo>
                  <a:lnTo>
                    <a:pt x="68" y="137"/>
                  </a:lnTo>
                  <a:lnTo>
                    <a:pt x="70" y="137"/>
                  </a:lnTo>
                  <a:lnTo>
                    <a:pt x="74" y="135"/>
                  </a:lnTo>
                  <a:lnTo>
                    <a:pt x="77" y="135"/>
                  </a:lnTo>
                  <a:lnTo>
                    <a:pt x="83" y="131"/>
                  </a:lnTo>
                  <a:lnTo>
                    <a:pt x="86" y="131"/>
                  </a:lnTo>
                  <a:lnTo>
                    <a:pt x="90" y="131"/>
                  </a:lnTo>
                  <a:lnTo>
                    <a:pt x="91" y="130"/>
                  </a:lnTo>
                  <a:lnTo>
                    <a:pt x="98" y="130"/>
                  </a:lnTo>
                  <a:lnTo>
                    <a:pt x="102" y="128"/>
                  </a:lnTo>
                  <a:lnTo>
                    <a:pt x="107" y="126"/>
                  </a:lnTo>
                  <a:lnTo>
                    <a:pt x="109" y="124"/>
                  </a:lnTo>
                  <a:lnTo>
                    <a:pt x="111" y="123"/>
                  </a:lnTo>
                  <a:lnTo>
                    <a:pt x="114" y="120"/>
                  </a:lnTo>
                  <a:lnTo>
                    <a:pt x="115" y="118"/>
                  </a:lnTo>
                  <a:lnTo>
                    <a:pt x="117" y="116"/>
                  </a:lnTo>
                  <a:lnTo>
                    <a:pt x="117" y="114"/>
                  </a:lnTo>
                  <a:lnTo>
                    <a:pt x="119" y="112"/>
                  </a:lnTo>
                  <a:lnTo>
                    <a:pt x="119" y="111"/>
                  </a:lnTo>
                  <a:lnTo>
                    <a:pt x="121" y="109"/>
                  </a:lnTo>
                  <a:lnTo>
                    <a:pt x="123" y="107"/>
                  </a:lnTo>
                  <a:lnTo>
                    <a:pt x="126" y="105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4" y="99"/>
                  </a:lnTo>
                  <a:lnTo>
                    <a:pt x="124" y="96"/>
                  </a:lnTo>
                  <a:lnTo>
                    <a:pt x="124" y="94"/>
                  </a:lnTo>
                  <a:lnTo>
                    <a:pt x="124" y="93"/>
                  </a:lnTo>
                  <a:lnTo>
                    <a:pt x="126" y="90"/>
                  </a:lnTo>
                  <a:lnTo>
                    <a:pt x="128" y="90"/>
                  </a:lnTo>
                  <a:lnTo>
                    <a:pt x="128" y="88"/>
                  </a:lnTo>
                  <a:lnTo>
                    <a:pt x="130" y="88"/>
                  </a:lnTo>
                  <a:lnTo>
                    <a:pt x="132" y="86"/>
                  </a:lnTo>
                  <a:lnTo>
                    <a:pt x="134" y="86"/>
                  </a:lnTo>
                  <a:lnTo>
                    <a:pt x="134" y="84"/>
                  </a:lnTo>
                  <a:lnTo>
                    <a:pt x="135" y="82"/>
                  </a:lnTo>
                  <a:lnTo>
                    <a:pt x="135" y="81"/>
                  </a:lnTo>
                  <a:lnTo>
                    <a:pt x="137" y="81"/>
                  </a:lnTo>
                  <a:lnTo>
                    <a:pt x="137" y="84"/>
                  </a:lnTo>
                  <a:lnTo>
                    <a:pt x="139" y="86"/>
                  </a:lnTo>
                  <a:lnTo>
                    <a:pt x="140" y="90"/>
                  </a:lnTo>
                  <a:lnTo>
                    <a:pt x="142" y="93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5" y="92"/>
                  </a:lnTo>
                  <a:lnTo>
                    <a:pt x="143" y="90"/>
                  </a:lnTo>
                  <a:lnTo>
                    <a:pt x="145" y="88"/>
                  </a:lnTo>
                  <a:lnTo>
                    <a:pt x="145" y="88"/>
                  </a:lnTo>
                  <a:lnTo>
                    <a:pt x="145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9" y="88"/>
                  </a:lnTo>
                  <a:lnTo>
                    <a:pt x="149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5" y="84"/>
                  </a:lnTo>
                  <a:lnTo>
                    <a:pt x="145" y="84"/>
                  </a:lnTo>
                  <a:lnTo>
                    <a:pt x="143" y="82"/>
                  </a:lnTo>
                  <a:lnTo>
                    <a:pt x="143" y="81"/>
                  </a:lnTo>
                  <a:lnTo>
                    <a:pt x="143" y="81"/>
                  </a:lnTo>
                  <a:lnTo>
                    <a:pt x="143" y="81"/>
                  </a:lnTo>
                  <a:lnTo>
                    <a:pt x="145" y="81"/>
                  </a:lnTo>
                  <a:lnTo>
                    <a:pt x="145" y="79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7" y="77"/>
                  </a:lnTo>
                  <a:lnTo>
                    <a:pt x="149" y="79"/>
                  </a:lnTo>
                  <a:lnTo>
                    <a:pt x="149" y="79"/>
                  </a:lnTo>
                  <a:lnTo>
                    <a:pt x="149" y="77"/>
                  </a:lnTo>
                  <a:lnTo>
                    <a:pt x="151" y="77"/>
                  </a:lnTo>
                  <a:lnTo>
                    <a:pt x="153" y="77"/>
                  </a:lnTo>
                  <a:lnTo>
                    <a:pt x="153" y="79"/>
                  </a:lnTo>
                  <a:lnTo>
                    <a:pt x="154" y="79"/>
                  </a:lnTo>
                  <a:lnTo>
                    <a:pt x="156" y="79"/>
                  </a:lnTo>
                  <a:lnTo>
                    <a:pt x="158" y="79"/>
                  </a:lnTo>
                  <a:lnTo>
                    <a:pt x="160" y="79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0" y="79"/>
                  </a:lnTo>
                  <a:lnTo>
                    <a:pt x="158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6" y="77"/>
                  </a:lnTo>
                  <a:lnTo>
                    <a:pt x="156" y="76"/>
                  </a:lnTo>
                  <a:lnTo>
                    <a:pt x="156" y="76"/>
                  </a:lnTo>
                  <a:lnTo>
                    <a:pt x="158" y="76"/>
                  </a:lnTo>
                  <a:lnTo>
                    <a:pt x="158" y="76"/>
                  </a:lnTo>
                  <a:lnTo>
                    <a:pt x="158" y="74"/>
                  </a:lnTo>
                  <a:lnTo>
                    <a:pt x="160" y="74"/>
                  </a:lnTo>
                  <a:lnTo>
                    <a:pt x="160" y="72"/>
                  </a:lnTo>
                  <a:lnTo>
                    <a:pt x="160" y="72"/>
                  </a:lnTo>
                  <a:lnTo>
                    <a:pt x="160" y="72"/>
                  </a:lnTo>
                  <a:lnTo>
                    <a:pt x="158" y="74"/>
                  </a:lnTo>
                  <a:lnTo>
                    <a:pt x="156" y="72"/>
                  </a:lnTo>
                  <a:lnTo>
                    <a:pt x="156" y="71"/>
                  </a:lnTo>
                  <a:lnTo>
                    <a:pt x="156" y="69"/>
                  </a:lnTo>
                  <a:lnTo>
                    <a:pt x="156" y="66"/>
                  </a:lnTo>
                  <a:lnTo>
                    <a:pt x="158" y="66"/>
                  </a:lnTo>
                  <a:lnTo>
                    <a:pt x="158" y="66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60" y="63"/>
                  </a:lnTo>
                  <a:lnTo>
                    <a:pt x="162" y="63"/>
                  </a:lnTo>
                  <a:lnTo>
                    <a:pt x="163" y="65"/>
                  </a:lnTo>
                  <a:lnTo>
                    <a:pt x="164" y="66"/>
                  </a:lnTo>
                  <a:lnTo>
                    <a:pt x="164" y="66"/>
                  </a:lnTo>
                  <a:lnTo>
                    <a:pt x="164" y="65"/>
                  </a:lnTo>
                  <a:lnTo>
                    <a:pt x="164" y="65"/>
                  </a:lnTo>
                  <a:lnTo>
                    <a:pt x="164" y="65"/>
                  </a:lnTo>
                  <a:lnTo>
                    <a:pt x="163" y="65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2" y="62"/>
                  </a:lnTo>
                  <a:lnTo>
                    <a:pt x="163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8" y="62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0" y="60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8" y="54"/>
                  </a:lnTo>
                  <a:lnTo>
                    <a:pt x="168" y="54"/>
                  </a:lnTo>
                  <a:lnTo>
                    <a:pt x="168" y="54"/>
                  </a:lnTo>
                  <a:lnTo>
                    <a:pt x="170" y="54"/>
                  </a:lnTo>
                  <a:lnTo>
                    <a:pt x="172" y="53"/>
                  </a:lnTo>
                  <a:lnTo>
                    <a:pt x="172" y="53"/>
                  </a:lnTo>
                  <a:lnTo>
                    <a:pt x="172" y="52"/>
                  </a:lnTo>
                  <a:lnTo>
                    <a:pt x="172" y="50"/>
                  </a:lnTo>
                  <a:lnTo>
                    <a:pt x="173" y="50"/>
                  </a:lnTo>
                  <a:lnTo>
                    <a:pt x="173" y="50"/>
                  </a:lnTo>
                  <a:lnTo>
                    <a:pt x="173" y="52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4"/>
                  </a:lnTo>
                  <a:lnTo>
                    <a:pt x="177" y="54"/>
                  </a:lnTo>
                  <a:lnTo>
                    <a:pt x="177" y="53"/>
                  </a:lnTo>
                  <a:lnTo>
                    <a:pt x="179" y="53"/>
                  </a:lnTo>
                  <a:lnTo>
                    <a:pt x="179" y="52"/>
                  </a:lnTo>
                  <a:lnTo>
                    <a:pt x="179" y="50"/>
                  </a:lnTo>
                  <a:lnTo>
                    <a:pt x="179" y="50"/>
                  </a:lnTo>
                  <a:lnTo>
                    <a:pt x="179" y="50"/>
                  </a:lnTo>
                  <a:lnTo>
                    <a:pt x="179" y="47"/>
                  </a:lnTo>
                  <a:lnTo>
                    <a:pt x="179" y="47"/>
                  </a:lnTo>
                  <a:lnTo>
                    <a:pt x="179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1" y="47"/>
                  </a:lnTo>
                  <a:lnTo>
                    <a:pt x="182" y="47"/>
                  </a:lnTo>
                  <a:lnTo>
                    <a:pt x="182" y="47"/>
                  </a:lnTo>
                  <a:lnTo>
                    <a:pt x="182" y="47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6" y="47"/>
                  </a:lnTo>
                  <a:lnTo>
                    <a:pt x="187" y="47"/>
                  </a:lnTo>
                  <a:lnTo>
                    <a:pt x="189" y="46"/>
                  </a:lnTo>
                  <a:lnTo>
                    <a:pt x="189" y="44"/>
                  </a:lnTo>
                  <a:lnTo>
                    <a:pt x="189" y="42"/>
                  </a:lnTo>
                  <a:lnTo>
                    <a:pt x="191" y="42"/>
                  </a:lnTo>
                  <a:lnTo>
                    <a:pt x="192" y="42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198" y="46"/>
                  </a:lnTo>
                  <a:lnTo>
                    <a:pt x="200" y="47"/>
                  </a:lnTo>
                  <a:lnTo>
                    <a:pt x="201" y="50"/>
                  </a:lnTo>
                  <a:lnTo>
                    <a:pt x="203" y="52"/>
                  </a:lnTo>
                  <a:lnTo>
                    <a:pt x="205" y="53"/>
                  </a:lnTo>
                  <a:lnTo>
                    <a:pt x="209" y="56"/>
                  </a:lnTo>
                  <a:lnTo>
                    <a:pt x="209" y="56"/>
                  </a:lnTo>
                  <a:lnTo>
                    <a:pt x="209" y="58"/>
                  </a:lnTo>
                  <a:lnTo>
                    <a:pt x="207" y="60"/>
                  </a:lnTo>
                  <a:lnTo>
                    <a:pt x="207" y="62"/>
                  </a:lnTo>
                  <a:lnTo>
                    <a:pt x="207" y="65"/>
                  </a:lnTo>
                  <a:lnTo>
                    <a:pt x="207" y="65"/>
                  </a:lnTo>
                  <a:lnTo>
                    <a:pt x="209" y="63"/>
                  </a:lnTo>
                  <a:lnTo>
                    <a:pt x="209" y="63"/>
                  </a:lnTo>
                  <a:lnTo>
                    <a:pt x="209" y="65"/>
                  </a:lnTo>
                  <a:lnTo>
                    <a:pt x="209" y="63"/>
                  </a:lnTo>
                  <a:lnTo>
                    <a:pt x="209" y="63"/>
                  </a:lnTo>
                  <a:lnTo>
                    <a:pt x="209" y="62"/>
                  </a:lnTo>
                  <a:lnTo>
                    <a:pt x="209" y="60"/>
                  </a:lnTo>
                  <a:lnTo>
                    <a:pt x="209" y="60"/>
                  </a:lnTo>
                  <a:lnTo>
                    <a:pt x="211" y="60"/>
                  </a:lnTo>
                  <a:lnTo>
                    <a:pt x="211" y="58"/>
                  </a:lnTo>
                  <a:lnTo>
                    <a:pt x="211" y="58"/>
                  </a:lnTo>
                  <a:lnTo>
                    <a:pt x="211" y="58"/>
                  </a:lnTo>
                  <a:lnTo>
                    <a:pt x="211" y="56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20" y="58"/>
                  </a:lnTo>
                  <a:lnTo>
                    <a:pt x="222" y="60"/>
                  </a:lnTo>
                  <a:lnTo>
                    <a:pt x="222" y="62"/>
                  </a:lnTo>
                  <a:lnTo>
                    <a:pt x="222" y="62"/>
                  </a:lnTo>
                  <a:lnTo>
                    <a:pt x="222" y="62"/>
                  </a:lnTo>
                  <a:lnTo>
                    <a:pt x="222" y="58"/>
                  </a:lnTo>
                  <a:lnTo>
                    <a:pt x="222" y="58"/>
                  </a:lnTo>
                  <a:lnTo>
                    <a:pt x="224" y="58"/>
                  </a:lnTo>
                  <a:lnTo>
                    <a:pt x="226" y="60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30" y="62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8" y="58"/>
                  </a:lnTo>
                  <a:lnTo>
                    <a:pt x="230" y="58"/>
                  </a:lnTo>
                  <a:lnTo>
                    <a:pt x="231" y="58"/>
                  </a:lnTo>
                  <a:lnTo>
                    <a:pt x="231" y="58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8" y="54"/>
                  </a:lnTo>
                  <a:lnTo>
                    <a:pt x="230" y="54"/>
                  </a:lnTo>
                  <a:lnTo>
                    <a:pt x="230" y="54"/>
                  </a:lnTo>
                  <a:lnTo>
                    <a:pt x="228" y="54"/>
                  </a:lnTo>
                  <a:lnTo>
                    <a:pt x="226" y="53"/>
                  </a:lnTo>
                  <a:lnTo>
                    <a:pt x="224" y="52"/>
                  </a:lnTo>
                  <a:lnTo>
                    <a:pt x="226" y="50"/>
                  </a:lnTo>
                  <a:lnTo>
                    <a:pt x="228" y="46"/>
                  </a:lnTo>
                  <a:lnTo>
                    <a:pt x="230" y="46"/>
                  </a:lnTo>
                  <a:lnTo>
                    <a:pt x="230" y="44"/>
                  </a:lnTo>
                  <a:lnTo>
                    <a:pt x="230" y="44"/>
                  </a:lnTo>
                  <a:lnTo>
                    <a:pt x="231" y="42"/>
                  </a:lnTo>
                  <a:lnTo>
                    <a:pt x="231" y="41"/>
                  </a:lnTo>
                  <a:lnTo>
                    <a:pt x="231" y="41"/>
                  </a:lnTo>
                  <a:lnTo>
                    <a:pt x="233" y="39"/>
                  </a:lnTo>
                  <a:lnTo>
                    <a:pt x="235" y="39"/>
                  </a:lnTo>
                  <a:lnTo>
                    <a:pt x="235" y="39"/>
                  </a:lnTo>
                  <a:lnTo>
                    <a:pt x="236" y="37"/>
                  </a:lnTo>
                  <a:lnTo>
                    <a:pt x="236" y="37"/>
                  </a:lnTo>
                  <a:lnTo>
                    <a:pt x="235" y="34"/>
                  </a:lnTo>
                  <a:lnTo>
                    <a:pt x="235" y="34"/>
                  </a:lnTo>
                  <a:lnTo>
                    <a:pt x="236" y="32"/>
                  </a:lnTo>
                  <a:lnTo>
                    <a:pt x="238" y="30"/>
                  </a:lnTo>
                  <a:lnTo>
                    <a:pt x="238" y="29"/>
                  </a:lnTo>
                  <a:lnTo>
                    <a:pt x="239" y="27"/>
                  </a:lnTo>
                  <a:lnTo>
                    <a:pt x="241" y="27"/>
                  </a:lnTo>
                  <a:lnTo>
                    <a:pt x="241" y="27"/>
                  </a:lnTo>
                  <a:lnTo>
                    <a:pt x="241" y="24"/>
                  </a:lnTo>
                  <a:lnTo>
                    <a:pt x="241" y="24"/>
                  </a:lnTo>
                  <a:lnTo>
                    <a:pt x="243" y="24"/>
                  </a:lnTo>
                  <a:lnTo>
                    <a:pt x="243" y="24"/>
                  </a:lnTo>
                  <a:lnTo>
                    <a:pt x="243" y="24"/>
                  </a:lnTo>
                  <a:lnTo>
                    <a:pt x="245" y="27"/>
                  </a:lnTo>
                  <a:lnTo>
                    <a:pt x="245" y="24"/>
                  </a:lnTo>
                  <a:lnTo>
                    <a:pt x="245" y="24"/>
                  </a:lnTo>
                  <a:lnTo>
                    <a:pt x="245" y="24"/>
                  </a:lnTo>
                  <a:lnTo>
                    <a:pt x="247" y="24"/>
                  </a:lnTo>
                  <a:lnTo>
                    <a:pt x="247" y="24"/>
                  </a:lnTo>
                  <a:lnTo>
                    <a:pt x="247" y="22"/>
                  </a:lnTo>
                  <a:lnTo>
                    <a:pt x="247" y="22"/>
                  </a:lnTo>
                  <a:lnTo>
                    <a:pt x="249" y="22"/>
                  </a:lnTo>
                  <a:lnTo>
                    <a:pt x="250" y="22"/>
                  </a:lnTo>
                  <a:lnTo>
                    <a:pt x="250" y="20"/>
                  </a:lnTo>
                  <a:lnTo>
                    <a:pt x="252" y="20"/>
                  </a:lnTo>
                  <a:lnTo>
                    <a:pt x="252" y="20"/>
                  </a:lnTo>
                  <a:lnTo>
                    <a:pt x="252" y="22"/>
                  </a:lnTo>
                  <a:lnTo>
                    <a:pt x="254" y="22"/>
                  </a:lnTo>
                  <a:lnTo>
                    <a:pt x="258" y="22"/>
                  </a:lnTo>
                  <a:lnTo>
                    <a:pt x="259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4" y="22"/>
                  </a:lnTo>
                  <a:lnTo>
                    <a:pt x="264" y="22"/>
                  </a:lnTo>
                  <a:lnTo>
                    <a:pt x="266" y="22"/>
                  </a:lnTo>
                  <a:lnTo>
                    <a:pt x="266" y="24"/>
                  </a:lnTo>
                  <a:lnTo>
                    <a:pt x="268" y="22"/>
                  </a:lnTo>
                  <a:lnTo>
                    <a:pt x="268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71" y="20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9" y="16"/>
                  </a:lnTo>
                  <a:lnTo>
                    <a:pt x="269" y="15"/>
                  </a:lnTo>
                  <a:lnTo>
                    <a:pt x="269" y="13"/>
                  </a:lnTo>
                  <a:lnTo>
                    <a:pt x="268" y="11"/>
                  </a:lnTo>
                  <a:lnTo>
                    <a:pt x="264" y="11"/>
                  </a:lnTo>
                  <a:lnTo>
                    <a:pt x="262" y="11"/>
                  </a:lnTo>
                  <a:lnTo>
                    <a:pt x="262" y="11"/>
                  </a:lnTo>
                  <a:lnTo>
                    <a:pt x="260" y="9"/>
                  </a:lnTo>
                  <a:lnTo>
                    <a:pt x="259" y="9"/>
                  </a:lnTo>
                  <a:lnTo>
                    <a:pt x="259" y="7"/>
                  </a:lnTo>
                  <a:lnTo>
                    <a:pt x="260" y="7"/>
                  </a:lnTo>
                  <a:lnTo>
                    <a:pt x="260" y="7"/>
                  </a:lnTo>
                  <a:lnTo>
                    <a:pt x="262" y="7"/>
                  </a:lnTo>
                  <a:lnTo>
                    <a:pt x="262" y="9"/>
                  </a:lnTo>
                  <a:lnTo>
                    <a:pt x="264" y="9"/>
                  </a:lnTo>
                  <a:lnTo>
                    <a:pt x="264" y="7"/>
                  </a:lnTo>
                  <a:lnTo>
                    <a:pt x="264" y="7"/>
                  </a:lnTo>
                  <a:lnTo>
                    <a:pt x="266" y="7"/>
                  </a:lnTo>
                  <a:lnTo>
                    <a:pt x="269" y="9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3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7" y="13"/>
                  </a:lnTo>
                  <a:lnTo>
                    <a:pt x="278" y="15"/>
                  </a:lnTo>
                  <a:lnTo>
                    <a:pt x="280" y="15"/>
                  </a:lnTo>
                  <a:lnTo>
                    <a:pt x="282" y="15"/>
                  </a:lnTo>
                  <a:lnTo>
                    <a:pt x="282" y="16"/>
                  </a:lnTo>
                  <a:lnTo>
                    <a:pt x="283" y="16"/>
                  </a:lnTo>
                  <a:lnTo>
                    <a:pt x="287" y="16"/>
                  </a:lnTo>
                  <a:lnTo>
                    <a:pt x="290" y="18"/>
                  </a:lnTo>
                  <a:lnTo>
                    <a:pt x="292" y="18"/>
                  </a:lnTo>
                  <a:lnTo>
                    <a:pt x="294" y="18"/>
                  </a:lnTo>
                  <a:lnTo>
                    <a:pt x="294" y="20"/>
                  </a:lnTo>
                  <a:lnTo>
                    <a:pt x="296" y="20"/>
                  </a:lnTo>
                  <a:lnTo>
                    <a:pt x="299" y="18"/>
                  </a:lnTo>
                  <a:lnTo>
                    <a:pt x="299" y="20"/>
                  </a:lnTo>
                  <a:lnTo>
                    <a:pt x="301" y="20"/>
                  </a:lnTo>
                  <a:lnTo>
                    <a:pt x="303" y="22"/>
                  </a:lnTo>
                  <a:lnTo>
                    <a:pt x="307" y="22"/>
                  </a:lnTo>
                  <a:lnTo>
                    <a:pt x="307" y="20"/>
                  </a:lnTo>
                  <a:lnTo>
                    <a:pt x="309" y="20"/>
                  </a:lnTo>
                  <a:lnTo>
                    <a:pt x="311" y="18"/>
                  </a:lnTo>
                  <a:lnTo>
                    <a:pt x="313" y="16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5" y="18"/>
                  </a:lnTo>
                  <a:lnTo>
                    <a:pt x="315" y="18"/>
                  </a:lnTo>
                  <a:lnTo>
                    <a:pt x="315" y="18"/>
                  </a:lnTo>
                  <a:lnTo>
                    <a:pt x="313" y="20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3" y="22"/>
                  </a:lnTo>
                  <a:lnTo>
                    <a:pt x="313" y="22"/>
                  </a:lnTo>
                  <a:lnTo>
                    <a:pt x="315" y="22"/>
                  </a:lnTo>
                  <a:lnTo>
                    <a:pt x="315" y="20"/>
                  </a:lnTo>
                  <a:lnTo>
                    <a:pt x="316" y="22"/>
                  </a:lnTo>
                  <a:lnTo>
                    <a:pt x="316" y="24"/>
                  </a:lnTo>
                  <a:lnTo>
                    <a:pt x="316" y="24"/>
                  </a:lnTo>
                  <a:lnTo>
                    <a:pt x="318" y="24"/>
                  </a:lnTo>
                  <a:lnTo>
                    <a:pt x="320" y="24"/>
                  </a:lnTo>
                  <a:lnTo>
                    <a:pt x="320" y="24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18"/>
                  </a:lnTo>
                  <a:lnTo>
                    <a:pt x="324" y="18"/>
                  </a:lnTo>
                  <a:lnTo>
                    <a:pt x="326" y="20"/>
                  </a:lnTo>
                  <a:lnTo>
                    <a:pt x="327" y="22"/>
                  </a:lnTo>
                  <a:lnTo>
                    <a:pt x="327" y="22"/>
                  </a:lnTo>
                  <a:lnTo>
                    <a:pt x="329" y="22"/>
                  </a:lnTo>
                  <a:lnTo>
                    <a:pt x="329" y="24"/>
                  </a:lnTo>
                  <a:lnTo>
                    <a:pt x="324" y="29"/>
                  </a:lnTo>
                  <a:lnTo>
                    <a:pt x="324" y="30"/>
                  </a:lnTo>
                  <a:lnTo>
                    <a:pt x="324" y="30"/>
                  </a:lnTo>
                  <a:lnTo>
                    <a:pt x="326" y="32"/>
                  </a:lnTo>
                  <a:lnTo>
                    <a:pt x="322" y="35"/>
                  </a:lnTo>
                  <a:lnTo>
                    <a:pt x="322" y="35"/>
                  </a:lnTo>
                  <a:lnTo>
                    <a:pt x="322" y="35"/>
                  </a:lnTo>
                  <a:lnTo>
                    <a:pt x="320" y="34"/>
                  </a:lnTo>
                  <a:lnTo>
                    <a:pt x="320" y="34"/>
                  </a:lnTo>
                  <a:lnTo>
                    <a:pt x="318" y="35"/>
                  </a:lnTo>
                  <a:lnTo>
                    <a:pt x="315" y="37"/>
                  </a:lnTo>
                  <a:lnTo>
                    <a:pt x="315" y="41"/>
                  </a:lnTo>
                  <a:lnTo>
                    <a:pt x="316" y="44"/>
                  </a:lnTo>
                  <a:lnTo>
                    <a:pt x="315" y="46"/>
                  </a:lnTo>
                  <a:lnTo>
                    <a:pt x="315" y="47"/>
                  </a:lnTo>
                  <a:lnTo>
                    <a:pt x="313" y="50"/>
                  </a:lnTo>
                  <a:lnTo>
                    <a:pt x="313" y="50"/>
                  </a:lnTo>
                  <a:lnTo>
                    <a:pt x="309" y="54"/>
                  </a:lnTo>
                  <a:lnTo>
                    <a:pt x="309" y="54"/>
                  </a:lnTo>
                  <a:lnTo>
                    <a:pt x="307" y="56"/>
                  </a:lnTo>
                  <a:lnTo>
                    <a:pt x="307" y="58"/>
                  </a:lnTo>
                  <a:lnTo>
                    <a:pt x="307" y="60"/>
                  </a:lnTo>
                  <a:lnTo>
                    <a:pt x="309" y="60"/>
                  </a:lnTo>
                  <a:lnTo>
                    <a:pt x="315" y="62"/>
                  </a:lnTo>
                  <a:lnTo>
                    <a:pt x="316" y="63"/>
                  </a:lnTo>
                  <a:lnTo>
                    <a:pt x="318" y="65"/>
                  </a:lnTo>
                  <a:lnTo>
                    <a:pt x="320" y="66"/>
                  </a:lnTo>
                  <a:lnTo>
                    <a:pt x="320" y="69"/>
                  </a:lnTo>
                  <a:lnTo>
                    <a:pt x="322" y="69"/>
                  </a:lnTo>
                  <a:lnTo>
                    <a:pt x="324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2"/>
                  </a:lnTo>
                  <a:lnTo>
                    <a:pt x="327" y="72"/>
                  </a:lnTo>
                  <a:lnTo>
                    <a:pt x="329" y="72"/>
                  </a:lnTo>
                  <a:lnTo>
                    <a:pt x="331" y="72"/>
                  </a:lnTo>
                  <a:lnTo>
                    <a:pt x="331" y="74"/>
                  </a:lnTo>
                  <a:lnTo>
                    <a:pt x="332" y="74"/>
                  </a:lnTo>
                  <a:lnTo>
                    <a:pt x="334" y="76"/>
                  </a:lnTo>
                  <a:lnTo>
                    <a:pt x="337" y="77"/>
                  </a:lnTo>
                  <a:lnTo>
                    <a:pt x="339" y="77"/>
                  </a:lnTo>
                  <a:lnTo>
                    <a:pt x="343" y="81"/>
                  </a:lnTo>
                  <a:lnTo>
                    <a:pt x="345" y="82"/>
                  </a:lnTo>
                  <a:lnTo>
                    <a:pt x="348" y="84"/>
                  </a:lnTo>
                  <a:lnTo>
                    <a:pt x="352" y="86"/>
                  </a:lnTo>
                  <a:lnTo>
                    <a:pt x="354" y="84"/>
                  </a:lnTo>
                  <a:lnTo>
                    <a:pt x="355" y="86"/>
                  </a:lnTo>
                  <a:lnTo>
                    <a:pt x="358" y="86"/>
                  </a:lnTo>
                  <a:lnTo>
                    <a:pt x="358" y="88"/>
                  </a:lnTo>
                  <a:lnTo>
                    <a:pt x="360" y="90"/>
                  </a:lnTo>
                  <a:lnTo>
                    <a:pt x="360" y="92"/>
                  </a:lnTo>
                  <a:lnTo>
                    <a:pt x="362" y="93"/>
                  </a:lnTo>
                  <a:lnTo>
                    <a:pt x="364" y="93"/>
                  </a:lnTo>
                  <a:lnTo>
                    <a:pt x="367" y="96"/>
                  </a:lnTo>
                  <a:lnTo>
                    <a:pt x="371" y="96"/>
                  </a:lnTo>
                  <a:lnTo>
                    <a:pt x="371" y="99"/>
                  </a:lnTo>
                  <a:lnTo>
                    <a:pt x="373" y="99"/>
                  </a:lnTo>
                  <a:lnTo>
                    <a:pt x="374" y="99"/>
                  </a:lnTo>
                  <a:lnTo>
                    <a:pt x="380" y="96"/>
                  </a:lnTo>
                  <a:lnTo>
                    <a:pt x="381" y="96"/>
                  </a:lnTo>
                  <a:lnTo>
                    <a:pt x="383" y="94"/>
                  </a:lnTo>
                  <a:lnTo>
                    <a:pt x="384" y="92"/>
                  </a:lnTo>
                  <a:lnTo>
                    <a:pt x="384" y="88"/>
                  </a:lnTo>
                  <a:lnTo>
                    <a:pt x="388" y="82"/>
                  </a:lnTo>
                  <a:lnTo>
                    <a:pt x="390" y="81"/>
                  </a:lnTo>
                  <a:lnTo>
                    <a:pt x="390" y="77"/>
                  </a:lnTo>
                  <a:lnTo>
                    <a:pt x="392" y="76"/>
                  </a:lnTo>
                  <a:lnTo>
                    <a:pt x="392" y="72"/>
                  </a:lnTo>
                  <a:lnTo>
                    <a:pt x="392" y="69"/>
                  </a:lnTo>
                  <a:lnTo>
                    <a:pt x="393" y="63"/>
                  </a:lnTo>
                  <a:lnTo>
                    <a:pt x="393" y="62"/>
                  </a:lnTo>
                  <a:lnTo>
                    <a:pt x="393" y="58"/>
                  </a:lnTo>
                  <a:lnTo>
                    <a:pt x="393" y="53"/>
                  </a:lnTo>
                  <a:lnTo>
                    <a:pt x="393" y="52"/>
                  </a:lnTo>
                  <a:lnTo>
                    <a:pt x="393" y="47"/>
                  </a:lnTo>
                  <a:lnTo>
                    <a:pt x="393" y="46"/>
                  </a:lnTo>
                  <a:lnTo>
                    <a:pt x="392" y="46"/>
                  </a:lnTo>
                  <a:lnTo>
                    <a:pt x="392" y="44"/>
                  </a:lnTo>
                  <a:lnTo>
                    <a:pt x="393" y="41"/>
                  </a:lnTo>
                  <a:lnTo>
                    <a:pt x="393" y="39"/>
                  </a:lnTo>
                  <a:lnTo>
                    <a:pt x="395" y="35"/>
                  </a:lnTo>
                  <a:lnTo>
                    <a:pt x="393" y="32"/>
                  </a:lnTo>
                  <a:lnTo>
                    <a:pt x="395" y="30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399" y="30"/>
                  </a:lnTo>
                  <a:lnTo>
                    <a:pt x="399" y="29"/>
                  </a:lnTo>
                  <a:lnTo>
                    <a:pt x="399" y="29"/>
                  </a:lnTo>
                  <a:lnTo>
                    <a:pt x="397" y="27"/>
                  </a:lnTo>
                  <a:lnTo>
                    <a:pt x="397" y="27"/>
                  </a:lnTo>
                  <a:lnTo>
                    <a:pt x="397" y="27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7" y="20"/>
                  </a:lnTo>
                  <a:lnTo>
                    <a:pt x="397" y="18"/>
                  </a:lnTo>
                  <a:lnTo>
                    <a:pt x="399" y="18"/>
                  </a:lnTo>
                  <a:lnTo>
                    <a:pt x="399" y="20"/>
                  </a:lnTo>
                  <a:lnTo>
                    <a:pt x="399" y="18"/>
                  </a:lnTo>
                  <a:lnTo>
                    <a:pt x="399" y="16"/>
                  </a:lnTo>
                  <a:lnTo>
                    <a:pt x="401" y="13"/>
                  </a:lnTo>
                  <a:lnTo>
                    <a:pt x="401" y="7"/>
                  </a:lnTo>
                  <a:lnTo>
                    <a:pt x="403" y="5"/>
                  </a:lnTo>
                  <a:lnTo>
                    <a:pt x="404" y="3"/>
                  </a:lnTo>
                  <a:lnTo>
                    <a:pt x="405" y="3"/>
                  </a:lnTo>
                  <a:lnTo>
                    <a:pt x="405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10573">
              <a:extLst>
                <a:ext uri="{FF2B5EF4-FFF2-40B4-BE49-F238E27FC236}">
                  <a16:creationId xmlns:a16="http://schemas.microsoft.com/office/drawing/2014/main" id="{C9E7F7F7-206B-4A1E-99D4-8D7491F22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702" y="3333246"/>
              <a:ext cx="326231" cy="167878"/>
            </a:xfrm>
            <a:custGeom>
              <a:avLst/>
              <a:gdLst>
                <a:gd name="T0" fmla="*/ 41 w 274"/>
                <a:gd name="T1" fmla="*/ 6 h 141"/>
                <a:gd name="T2" fmla="*/ 43 w 274"/>
                <a:gd name="T3" fmla="*/ 17 h 141"/>
                <a:gd name="T4" fmla="*/ 49 w 274"/>
                <a:gd name="T5" fmla="*/ 31 h 141"/>
                <a:gd name="T6" fmla="*/ 54 w 274"/>
                <a:gd name="T7" fmla="*/ 38 h 141"/>
                <a:gd name="T8" fmla="*/ 68 w 274"/>
                <a:gd name="T9" fmla="*/ 36 h 141"/>
                <a:gd name="T10" fmla="*/ 82 w 274"/>
                <a:gd name="T11" fmla="*/ 26 h 141"/>
                <a:gd name="T12" fmla="*/ 96 w 274"/>
                <a:gd name="T13" fmla="*/ 15 h 141"/>
                <a:gd name="T14" fmla="*/ 117 w 274"/>
                <a:gd name="T15" fmla="*/ 26 h 141"/>
                <a:gd name="T16" fmla="*/ 134 w 274"/>
                <a:gd name="T17" fmla="*/ 31 h 141"/>
                <a:gd name="T18" fmla="*/ 165 w 274"/>
                <a:gd name="T19" fmla="*/ 42 h 141"/>
                <a:gd name="T20" fmla="*/ 181 w 274"/>
                <a:gd name="T21" fmla="*/ 49 h 141"/>
                <a:gd name="T22" fmla="*/ 194 w 274"/>
                <a:gd name="T23" fmla="*/ 52 h 141"/>
                <a:gd name="T24" fmla="*/ 207 w 274"/>
                <a:gd name="T25" fmla="*/ 71 h 141"/>
                <a:gd name="T26" fmla="*/ 230 w 274"/>
                <a:gd name="T27" fmla="*/ 80 h 141"/>
                <a:gd name="T28" fmla="*/ 223 w 274"/>
                <a:gd name="T29" fmla="*/ 87 h 141"/>
                <a:gd name="T30" fmla="*/ 232 w 274"/>
                <a:gd name="T31" fmla="*/ 102 h 141"/>
                <a:gd name="T32" fmla="*/ 241 w 274"/>
                <a:gd name="T33" fmla="*/ 115 h 141"/>
                <a:gd name="T34" fmla="*/ 253 w 274"/>
                <a:gd name="T35" fmla="*/ 124 h 141"/>
                <a:gd name="T36" fmla="*/ 261 w 274"/>
                <a:gd name="T37" fmla="*/ 128 h 141"/>
                <a:gd name="T38" fmla="*/ 267 w 274"/>
                <a:gd name="T39" fmla="*/ 136 h 141"/>
                <a:gd name="T40" fmla="*/ 272 w 274"/>
                <a:gd name="T41" fmla="*/ 139 h 141"/>
                <a:gd name="T42" fmla="*/ 260 w 274"/>
                <a:gd name="T43" fmla="*/ 138 h 141"/>
                <a:gd name="T44" fmla="*/ 241 w 274"/>
                <a:gd name="T45" fmla="*/ 136 h 141"/>
                <a:gd name="T46" fmla="*/ 229 w 274"/>
                <a:gd name="T47" fmla="*/ 132 h 141"/>
                <a:gd name="T48" fmla="*/ 220 w 274"/>
                <a:gd name="T49" fmla="*/ 120 h 141"/>
                <a:gd name="T50" fmla="*/ 209 w 274"/>
                <a:gd name="T51" fmla="*/ 106 h 141"/>
                <a:gd name="T52" fmla="*/ 194 w 274"/>
                <a:gd name="T53" fmla="*/ 102 h 141"/>
                <a:gd name="T54" fmla="*/ 184 w 274"/>
                <a:gd name="T55" fmla="*/ 100 h 141"/>
                <a:gd name="T56" fmla="*/ 176 w 274"/>
                <a:gd name="T57" fmla="*/ 100 h 141"/>
                <a:gd name="T58" fmla="*/ 175 w 274"/>
                <a:gd name="T59" fmla="*/ 104 h 141"/>
                <a:gd name="T60" fmla="*/ 162 w 274"/>
                <a:gd name="T61" fmla="*/ 109 h 141"/>
                <a:gd name="T62" fmla="*/ 157 w 274"/>
                <a:gd name="T63" fmla="*/ 108 h 141"/>
                <a:gd name="T64" fmla="*/ 171 w 274"/>
                <a:gd name="T65" fmla="*/ 115 h 141"/>
                <a:gd name="T66" fmla="*/ 158 w 274"/>
                <a:gd name="T67" fmla="*/ 122 h 141"/>
                <a:gd name="T68" fmla="*/ 139 w 274"/>
                <a:gd name="T69" fmla="*/ 122 h 141"/>
                <a:gd name="T70" fmla="*/ 126 w 274"/>
                <a:gd name="T71" fmla="*/ 106 h 141"/>
                <a:gd name="T72" fmla="*/ 115 w 274"/>
                <a:gd name="T73" fmla="*/ 106 h 141"/>
                <a:gd name="T74" fmla="*/ 109 w 274"/>
                <a:gd name="T75" fmla="*/ 104 h 141"/>
                <a:gd name="T76" fmla="*/ 108 w 274"/>
                <a:gd name="T77" fmla="*/ 96 h 141"/>
                <a:gd name="T78" fmla="*/ 108 w 274"/>
                <a:gd name="T79" fmla="*/ 94 h 141"/>
                <a:gd name="T80" fmla="*/ 105 w 274"/>
                <a:gd name="T81" fmla="*/ 83 h 141"/>
                <a:gd name="T82" fmla="*/ 101 w 274"/>
                <a:gd name="T83" fmla="*/ 73 h 141"/>
                <a:gd name="T84" fmla="*/ 96 w 274"/>
                <a:gd name="T85" fmla="*/ 70 h 141"/>
                <a:gd name="T86" fmla="*/ 84 w 274"/>
                <a:gd name="T87" fmla="*/ 62 h 141"/>
                <a:gd name="T88" fmla="*/ 60 w 274"/>
                <a:gd name="T89" fmla="*/ 55 h 141"/>
                <a:gd name="T90" fmla="*/ 52 w 274"/>
                <a:gd name="T91" fmla="*/ 49 h 141"/>
                <a:gd name="T92" fmla="*/ 41 w 274"/>
                <a:gd name="T93" fmla="*/ 49 h 141"/>
                <a:gd name="T94" fmla="*/ 38 w 274"/>
                <a:gd name="T95" fmla="*/ 38 h 141"/>
                <a:gd name="T96" fmla="*/ 35 w 274"/>
                <a:gd name="T97" fmla="*/ 45 h 141"/>
                <a:gd name="T98" fmla="*/ 26 w 274"/>
                <a:gd name="T99" fmla="*/ 51 h 141"/>
                <a:gd name="T100" fmla="*/ 15 w 274"/>
                <a:gd name="T101" fmla="*/ 36 h 141"/>
                <a:gd name="T102" fmla="*/ 26 w 274"/>
                <a:gd name="T103" fmla="*/ 31 h 141"/>
                <a:gd name="T104" fmla="*/ 38 w 274"/>
                <a:gd name="T105" fmla="*/ 31 h 141"/>
                <a:gd name="T106" fmla="*/ 40 w 274"/>
                <a:gd name="T107" fmla="*/ 24 h 141"/>
                <a:gd name="T108" fmla="*/ 19 w 274"/>
                <a:gd name="T109" fmla="*/ 26 h 141"/>
                <a:gd name="T110" fmla="*/ 5 w 274"/>
                <a:gd name="T111" fmla="*/ 15 h 141"/>
                <a:gd name="T112" fmla="*/ 3 w 274"/>
                <a:gd name="T113" fmla="*/ 12 h 141"/>
                <a:gd name="T114" fmla="*/ 15 w 274"/>
                <a:gd name="T115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4" h="141">
                  <a:moveTo>
                    <a:pt x="21" y="0"/>
                  </a:moveTo>
                  <a:lnTo>
                    <a:pt x="22" y="0"/>
                  </a:lnTo>
                  <a:lnTo>
                    <a:pt x="26" y="1"/>
                  </a:lnTo>
                  <a:lnTo>
                    <a:pt x="30" y="4"/>
                  </a:lnTo>
                  <a:lnTo>
                    <a:pt x="31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1" y="4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5"/>
                  </a:lnTo>
                  <a:lnTo>
                    <a:pt x="45" y="17"/>
                  </a:lnTo>
                  <a:lnTo>
                    <a:pt x="43" y="17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3"/>
                  </a:lnTo>
                  <a:lnTo>
                    <a:pt x="43" y="24"/>
                  </a:lnTo>
                  <a:lnTo>
                    <a:pt x="43" y="26"/>
                  </a:lnTo>
                  <a:lnTo>
                    <a:pt x="45" y="28"/>
                  </a:lnTo>
                  <a:lnTo>
                    <a:pt x="47" y="31"/>
                  </a:lnTo>
                  <a:lnTo>
                    <a:pt x="49" y="34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50" y="29"/>
                  </a:lnTo>
                  <a:lnTo>
                    <a:pt x="50" y="31"/>
                  </a:lnTo>
                  <a:lnTo>
                    <a:pt x="50" y="32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4" y="3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6" y="42"/>
                  </a:lnTo>
                  <a:lnTo>
                    <a:pt x="58" y="42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62" y="42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8" y="36"/>
                  </a:lnTo>
                  <a:lnTo>
                    <a:pt x="68" y="34"/>
                  </a:lnTo>
                  <a:lnTo>
                    <a:pt x="69" y="32"/>
                  </a:lnTo>
                  <a:lnTo>
                    <a:pt x="69" y="32"/>
                  </a:lnTo>
                  <a:lnTo>
                    <a:pt x="73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9" y="26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8" y="19"/>
                  </a:lnTo>
                  <a:lnTo>
                    <a:pt x="92" y="17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8" y="17"/>
                  </a:lnTo>
                  <a:lnTo>
                    <a:pt x="99" y="17"/>
                  </a:lnTo>
                  <a:lnTo>
                    <a:pt x="107" y="21"/>
                  </a:lnTo>
                  <a:lnTo>
                    <a:pt x="108" y="21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1" y="23"/>
                  </a:lnTo>
                  <a:lnTo>
                    <a:pt x="113" y="24"/>
                  </a:lnTo>
                  <a:lnTo>
                    <a:pt x="115" y="24"/>
                  </a:lnTo>
                  <a:lnTo>
                    <a:pt x="117" y="26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9"/>
                  </a:lnTo>
                  <a:lnTo>
                    <a:pt x="129" y="29"/>
                  </a:lnTo>
                  <a:lnTo>
                    <a:pt x="133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34" y="31"/>
                  </a:lnTo>
                  <a:lnTo>
                    <a:pt x="139" y="31"/>
                  </a:lnTo>
                  <a:lnTo>
                    <a:pt x="141" y="31"/>
                  </a:lnTo>
                  <a:lnTo>
                    <a:pt x="148" y="34"/>
                  </a:lnTo>
                  <a:lnTo>
                    <a:pt x="150" y="36"/>
                  </a:lnTo>
                  <a:lnTo>
                    <a:pt x="150" y="36"/>
                  </a:lnTo>
                  <a:lnTo>
                    <a:pt x="152" y="36"/>
                  </a:lnTo>
                  <a:lnTo>
                    <a:pt x="152" y="36"/>
                  </a:lnTo>
                  <a:lnTo>
                    <a:pt x="156" y="38"/>
                  </a:lnTo>
                  <a:lnTo>
                    <a:pt x="160" y="40"/>
                  </a:lnTo>
                  <a:lnTo>
                    <a:pt x="165" y="42"/>
                  </a:lnTo>
                  <a:lnTo>
                    <a:pt x="165" y="42"/>
                  </a:lnTo>
                  <a:lnTo>
                    <a:pt x="167" y="42"/>
                  </a:lnTo>
                  <a:lnTo>
                    <a:pt x="171" y="42"/>
                  </a:lnTo>
                  <a:lnTo>
                    <a:pt x="173" y="43"/>
                  </a:lnTo>
                  <a:lnTo>
                    <a:pt x="176" y="45"/>
                  </a:lnTo>
                  <a:lnTo>
                    <a:pt x="178" y="45"/>
                  </a:lnTo>
                  <a:lnTo>
                    <a:pt x="178" y="47"/>
                  </a:lnTo>
                  <a:lnTo>
                    <a:pt x="180" y="47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49"/>
                  </a:lnTo>
                  <a:lnTo>
                    <a:pt x="184" y="47"/>
                  </a:lnTo>
                  <a:lnTo>
                    <a:pt x="186" y="47"/>
                  </a:lnTo>
                  <a:lnTo>
                    <a:pt x="186" y="49"/>
                  </a:lnTo>
                  <a:lnTo>
                    <a:pt x="186" y="49"/>
                  </a:lnTo>
                  <a:lnTo>
                    <a:pt x="188" y="49"/>
                  </a:lnTo>
                  <a:lnTo>
                    <a:pt x="188" y="51"/>
                  </a:lnTo>
                  <a:lnTo>
                    <a:pt x="190" y="51"/>
                  </a:lnTo>
                  <a:lnTo>
                    <a:pt x="192" y="52"/>
                  </a:lnTo>
                  <a:lnTo>
                    <a:pt x="194" y="52"/>
                  </a:lnTo>
                  <a:lnTo>
                    <a:pt x="194" y="53"/>
                  </a:lnTo>
                  <a:lnTo>
                    <a:pt x="195" y="55"/>
                  </a:lnTo>
                  <a:lnTo>
                    <a:pt x="197" y="55"/>
                  </a:lnTo>
                  <a:lnTo>
                    <a:pt x="199" y="55"/>
                  </a:lnTo>
                  <a:lnTo>
                    <a:pt x="204" y="61"/>
                  </a:lnTo>
                  <a:lnTo>
                    <a:pt x="204" y="62"/>
                  </a:lnTo>
                  <a:lnTo>
                    <a:pt x="204" y="66"/>
                  </a:lnTo>
                  <a:lnTo>
                    <a:pt x="204" y="70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3" y="73"/>
                  </a:lnTo>
                  <a:lnTo>
                    <a:pt x="222" y="76"/>
                  </a:lnTo>
                  <a:lnTo>
                    <a:pt x="223" y="76"/>
                  </a:lnTo>
                  <a:lnTo>
                    <a:pt x="225" y="76"/>
                  </a:lnTo>
                  <a:lnTo>
                    <a:pt x="227" y="76"/>
                  </a:lnTo>
                  <a:lnTo>
                    <a:pt x="227" y="76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30" y="80"/>
                  </a:lnTo>
                  <a:lnTo>
                    <a:pt x="232" y="81"/>
                  </a:lnTo>
                  <a:lnTo>
                    <a:pt x="232" y="81"/>
                  </a:lnTo>
                  <a:lnTo>
                    <a:pt x="232" y="81"/>
                  </a:lnTo>
                  <a:lnTo>
                    <a:pt x="233" y="83"/>
                  </a:lnTo>
                  <a:lnTo>
                    <a:pt x="233" y="85"/>
                  </a:lnTo>
                  <a:lnTo>
                    <a:pt x="233" y="87"/>
                  </a:lnTo>
                  <a:lnTo>
                    <a:pt x="232" y="87"/>
                  </a:lnTo>
                  <a:lnTo>
                    <a:pt x="232" y="87"/>
                  </a:lnTo>
                  <a:lnTo>
                    <a:pt x="227" y="89"/>
                  </a:lnTo>
                  <a:lnTo>
                    <a:pt x="223" y="87"/>
                  </a:lnTo>
                  <a:lnTo>
                    <a:pt x="222" y="89"/>
                  </a:lnTo>
                  <a:lnTo>
                    <a:pt x="222" y="90"/>
                  </a:lnTo>
                  <a:lnTo>
                    <a:pt x="222" y="90"/>
                  </a:lnTo>
                  <a:lnTo>
                    <a:pt x="223" y="94"/>
                  </a:lnTo>
                  <a:lnTo>
                    <a:pt x="223" y="98"/>
                  </a:lnTo>
                  <a:lnTo>
                    <a:pt x="225" y="98"/>
                  </a:lnTo>
                  <a:lnTo>
                    <a:pt x="227" y="100"/>
                  </a:lnTo>
                  <a:lnTo>
                    <a:pt x="229" y="100"/>
                  </a:lnTo>
                  <a:lnTo>
                    <a:pt x="229" y="100"/>
                  </a:lnTo>
                  <a:lnTo>
                    <a:pt x="232" y="102"/>
                  </a:lnTo>
                  <a:lnTo>
                    <a:pt x="232" y="104"/>
                  </a:lnTo>
                  <a:lnTo>
                    <a:pt x="233" y="104"/>
                  </a:lnTo>
                  <a:lnTo>
                    <a:pt x="237" y="106"/>
                  </a:lnTo>
                  <a:lnTo>
                    <a:pt x="237" y="108"/>
                  </a:lnTo>
                  <a:lnTo>
                    <a:pt x="239" y="109"/>
                  </a:lnTo>
                  <a:lnTo>
                    <a:pt x="239" y="111"/>
                  </a:lnTo>
                  <a:lnTo>
                    <a:pt x="239" y="113"/>
                  </a:lnTo>
                  <a:lnTo>
                    <a:pt x="239" y="113"/>
                  </a:lnTo>
                  <a:lnTo>
                    <a:pt x="241" y="115"/>
                  </a:lnTo>
                  <a:lnTo>
                    <a:pt x="241" y="115"/>
                  </a:lnTo>
                  <a:lnTo>
                    <a:pt x="242" y="119"/>
                  </a:lnTo>
                  <a:lnTo>
                    <a:pt x="244" y="120"/>
                  </a:lnTo>
                  <a:lnTo>
                    <a:pt x="244" y="120"/>
                  </a:lnTo>
                  <a:lnTo>
                    <a:pt x="246" y="120"/>
                  </a:lnTo>
                  <a:lnTo>
                    <a:pt x="252" y="120"/>
                  </a:lnTo>
                  <a:lnTo>
                    <a:pt x="252" y="119"/>
                  </a:lnTo>
                  <a:lnTo>
                    <a:pt x="252" y="120"/>
                  </a:lnTo>
                  <a:lnTo>
                    <a:pt x="253" y="120"/>
                  </a:lnTo>
                  <a:lnTo>
                    <a:pt x="253" y="122"/>
                  </a:lnTo>
                  <a:lnTo>
                    <a:pt x="253" y="124"/>
                  </a:lnTo>
                  <a:lnTo>
                    <a:pt x="252" y="125"/>
                  </a:lnTo>
                  <a:lnTo>
                    <a:pt x="253" y="125"/>
                  </a:lnTo>
                  <a:lnTo>
                    <a:pt x="254" y="127"/>
                  </a:lnTo>
                  <a:lnTo>
                    <a:pt x="256" y="127"/>
                  </a:lnTo>
                  <a:lnTo>
                    <a:pt x="260" y="127"/>
                  </a:lnTo>
                  <a:lnTo>
                    <a:pt x="261" y="127"/>
                  </a:lnTo>
                  <a:lnTo>
                    <a:pt x="263" y="128"/>
                  </a:lnTo>
                  <a:lnTo>
                    <a:pt x="263" y="128"/>
                  </a:lnTo>
                  <a:lnTo>
                    <a:pt x="263" y="128"/>
                  </a:lnTo>
                  <a:lnTo>
                    <a:pt x="261" y="128"/>
                  </a:lnTo>
                  <a:lnTo>
                    <a:pt x="261" y="128"/>
                  </a:lnTo>
                  <a:lnTo>
                    <a:pt x="260" y="130"/>
                  </a:lnTo>
                  <a:lnTo>
                    <a:pt x="260" y="130"/>
                  </a:lnTo>
                  <a:lnTo>
                    <a:pt x="260" y="132"/>
                  </a:lnTo>
                  <a:lnTo>
                    <a:pt x="261" y="132"/>
                  </a:lnTo>
                  <a:lnTo>
                    <a:pt x="261" y="134"/>
                  </a:lnTo>
                  <a:lnTo>
                    <a:pt x="261" y="134"/>
                  </a:lnTo>
                  <a:lnTo>
                    <a:pt x="263" y="134"/>
                  </a:lnTo>
                  <a:lnTo>
                    <a:pt x="265" y="134"/>
                  </a:lnTo>
                  <a:lnTo>
                    <a:pt x="267" y="136"/>
                  </a:lnTo>
                  <a:lnTo>
                    <a:pt x="269" y="136"/>
                  </a:lnTo>
                  <a:lnTo>
                    <a:pt x="271" y="136"/>
                  </a:lnTo>
                  <a:lnTo>
                    <a:pt x="272" y="136"/>
                  </a:lnTo>
                  <a:lnTo>
                    <a:pt x="274" y="136"/>
                  </a:lnTo>
                  <a:lnTo>
                    <a:pt x="272" y="138"/>
                  </a:lnTo>
                  <a:lnTo>
                    <a:pt x="272" y="138"/>
                  </a:lnTo>
                  <a:lnTo>
                    <a:pt x="269" y="138"/>
                  </a:lnTo>
                  <a:lnTo>
                    <a:pt x="269" y="138"/>
                  </a:lnTo>
                  <a:lnTo>
                    <a:pt x="271" y="139"/>
                  </a:lnTo>
                  <a:lnTo>
                    <a:pt x="272" y="139"/>
                  </a:lnTo>
                  <a:lnTo>
                    <a:pt x="272" y="139"/>
                  </a:lnTo>
                  <a:lnTo>
                    <a:pt x="272" y="141"/>
                  </a:lnTo>
                  <a:lnTo>
                    <a:pt x="271" y="141"/>
                  </a:lnTo>
                  <a:lnTo>
                    <a:pt x="269" y="141"/>
                  </a:lnTo>
                  <a:lnTo>
                    <a:pt x="267" y="141"/>
                  </a:lnTo>
                  <a:lnTo>
                    <a:pt x="265" y="141"/>
                  </a:lnTo>
                  <a:lnTo>
                    <a:pt x="263" y="141"/>
                  </a:lnTo>
                  <a:lnTo>
                    <a:pt x="263" y="139"/>
                  </a:lnTo>
                  <a:lnTo>
                    <a:pt x="261" y="139"/>
                  </a:lnTo>
                  <a:lnTo>
                    <a:pt x="260" y="138"/>
                  </a:lnTo>
                  <a:lnTo>
                    <a:pt x="260" y="138"/>
                  </a:lnTo>
                  <a:lnTo>
                    <a:pt x="258" y="138"/>
                  </a:lnTo>
                  <a:lnTo>
                    <a:pt x="256" y="138"/>
                  </a:lnTo>
                  <a:lnTo>
                    <a:pt x="254" y="138"/>
                  </a:lnTo>
                  <a:lnTo>
                    <a:pt x="248" y="136"/>
                  </a:lnTo>
                  <a:lnTo>
                    <a:pt x="248" y="136"/>
                  </a:lnTo>
                  <a:lnTo>
                    <a:pt x="246" y="136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4"/>
                  </a:lnTo>
                  <a:lnTo>
                    <a:pt x="237" y="134"/>
                  </a:lnTo>
                  <a:lnTo>
                    <a:pt x="237" y="134"/>
                  </a:lnTo>
                  <a:lnTo>
                    <a:pt x="235" y="134"/>
                  </a:lnTo>
                  <a:lnTo>
                    <a:pt x="233" y="134"/>
                  </a:lnTo>
                  <a:lnTo>
                    <a:pt x="232" y="134"/>
                  </a:lnTo>
                  <a:lnTo>
                    <a:pt x="230" y="132"/>
                  </a:lnTo>
                  <a:lnTo>
                    <a:pt x="230" y="132"/>
                  </a:lnTo>
                  <a:lnTo>
                    <a:pt x="229" y="132"/>
                  </a:lnTo>
                  <a:lnTo>
                    <a:pt x="229" y="130"/>
                  </a:lnTo>
                  <a:lnTo>
                    <a:pt x="227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22" y="124"/>
                  </a:lnTo>
                  <a:lnTo>
                    <a:pt x="220" y="122"/>
                  </a:lnTo>
                  <a:lnTo>
                    <a:pt x="220" y="122"/>
                  </a:lnTo>
                  <a:lnTo>
                    <a:pt x="222" y="120"/>
                  </a:lnTo>
                  <a:lnTo>
                    <a:pt x="220" y="120"/>
                  </a:lnTo>
                  <a:lnTo>
                    <a:pt x="220" y="120"/>
                  </a:lnTo>
                  <a:lnTo>
                    <a:pt x="218" y="120"/>
                  </a:lnTo>
                  <a:lnTo>
                    <a:pt x="216" y="119"/>
                  </a:lnTo>
                  <a:lnTo>
                    <a:pt x="214" y="115"/>
                  </a:lnTo>
                  <a:lnTo>
                    <a:pt x="214" y="115"/>
                  </a:lnTo>
                  <a:lnTo>
                    <a:pt x="211" y="111"/>
                  </a:lnTo>
                  <a:lnTo>
                    <a:pt x="211" y="109"/>
                  </a:lnTo>
                  <a:lnTo>
                    <a:pt x="211" y="108"/>
                  </a:lnTo>
                  <a:lnTo>
                    <a:pt x="209" y="108"/>
                  </a:lnTo>
                  <a:lnTo>
                    <a:pt x="209" y="108"/>
                  </a:lnTo>
                  <a:lnTo>
                    <a:pt x="209" y="106"/>
                  </a:lnTo>
                  <a:lnTo>
                    <a:pt x="207" y="106"/>
                  </a:lnTo>
                  <a:lnTo>
                    <a:pt x="205" y="104"/>
                  </a:lnTo>
                  <a:lnTo>
                    <a:pt x="204" y="104"/>
                  </a:lnTo>
                  <a:lnTo>
                    <a:pt x="204" y="104"/>
                  </a:lnTo>
                  <a:lnTo>
                    <a:pt x="203" y="104"/>
                  </a:lnTo>
                  <a:lnTo>
                    <a:pt x="201" y="104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195" y="102"/>
                  </a:lnTo>
                  <a:lnTo>
                    <a:pt x="194" y="102"/>
                  </a:lnTo>
                  <a:lnTo>
                    <a:pt x="194" y="102"/>
                  </a:lnTo>
                  <a:lnTo>
                    <a:pt x="192" y="100"/>
                  </a:lnTo>
                  <a:lnTo>
                    <a:pt x="192" y="100"/>
                  </a:lnTo>
                  <a:lnTo>
                    <a:pt x="190" y="100"/>
                  </a:lnTo>
                  <a:lnTo>
                    <a:pt x="190" y="100"/>
                  </a:lnTo>
                  <a:lnTo>
                    <a:pt x="188" y="100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4" y="100"/>
                  </a:lnTo>
                  <a:lnTo>
                    <a:pt x="184" y="100"/>
                  </a:lnTo>
                  <a:lnTo>
                    <a:pt x="184" y="100"/>
                  </a:lnTo>
                  <a:lnTo>
                    <a:pt x="183" y="100"/>
                  </a:lnTo>
                  <a:lnTo>
                    <a:pt x="183" y="102"/>
                  </a:lnTo>
                  <a:lnTo>
                    <a:pt x="181" y="102"/>
                  </a:lnTo>
                  <a:lnTo>
                    <a:pt x="180" y="100"/>
                  </a:lnTo>
                  <a:lnTo>
                    <a:pt x="178" y="100"/>
                  </a:lnTo>
                  <a:lnTo>
                    <a:pt x="178" y="100"/>
                  </a:lnTo>
                  <a:lnTo>
                    <a:pt x="176" y="100"/>
                  </a:lnTo>
                  <a:lnTo>
                    <a:pt x="176" y="100"/>
                  </a:lnTo>
                  <a:lnTo>
                    <a:pt x="175" y="98"/>
                  </a:lnTo>
                  <a:lnTo>
                    <a:pt x="176" y="100"/>
                  </a:lnTo>
                  <a:lnTo>
                    <a:pt x="180" y="104"/>
                  </a:lnTo>
                  <a:lnTo>
                    <a:pt x="178" y="104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6" y="106"/>
                  </a:lnTo>
                  <a:lnTo>
                    <a:pt x="176" y="104"/>
                  </a:lnTo>
                  <a:lnTo>
                    <a:pt x="175" y="104"/>
                  </a:lnTo>
                  <a:lnTo>
                    <a:pt x="173" y="104"/>
                  </a:lnTo>
                  <a:lnTo>
                    <a:pt x="175" y="106"/>
                  </a:lnTo>
                  <a:lnTo>
                    <a:pt x="175" y="106"/>
                  </a:lnTo>
                  <a:lnTo>
                    <a:pt x="175" y="108"/>
                  </a:lnTo>
                  <a:lnTo>
                    <a:pt x="173" y="108"/>
                  </a:lnTo>
                  <a:lnTo>
                    <a:pt x="171" y="109"/>
                  </a:lnTo>
                  <a:lnTo>
                    <a:pt x="167" y="109"/>
                  </a:lnTo>
                  <a:lnTo>
                    <a:pt x="165" y="109"/>
                  </a:lnTo>
                  <a:lnTo>
                    <a:pt x="164" y="109"/>
                  </a:lnTo>
                  <a:lnTo>
                    <a:pt x="162" y="109"/>
                  </a:lnTo>
                  <a:lnTo>
                    <a:pt x="160" y="109"/>
                  </a:lnTo>
                  <a:lnTo>
                    <a:pt x="160" y="109"/>
                  </a:lnTo>
                  <a:lnTo>
                    <a:pt x="158" y="109"/>
                  </a:lnTo>
                  <a:lnTo>
                    <a:pt x="158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6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7" y="109"/>
                  </a:lnTo>
                  <a:lnTo>
                    <a:pt x="158" y="109"/>
                  </a:lnTo>
                  <a:lnTo>
                    <a:pt x="160" y="109"/>
                  </a:lnTo>
                  <a:lnTo>
                    <a:pt x="164" y="109"/>
                  </a:lnTo>
                  <a:lnTo>
                    <a:pt x="165" y="111"/>
                  </a:lnTo>
                  <a:lnTo>
                    <a:pt x="167" y="111"/>
                  </a:lnTo>
                  <a:lnTo>
                    <a:pt x="167" y="111"/>
                  </a:lnTo>
                  <a:lnTo>
                    <a:pt x="169" y="113"/>
                  </a:lnTo>
                  <a:lnTo>
                    <a:pt x="171" y="115"/>
                  </a:lnTo>
                  <a:lnTo>
                    <a:pt x="171" y="115"/>
                  </a:lnTo>
                  <a:lnTo>
                    <a:pt x="171" y="117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69" y="120"/>
                  </a:lnTo>
                  <a:lnTo>
                    <a:pt x="167" y="120"/>
                  </a:lnTo>
                  <a:lnTo>
                    <a:pt x="164" y="122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58" y="122"/>
                  </a:lnTo>
                  <a:lnTo>
                    <a:pt x="158" y="122"/>
                  </a:lnTo>
                  <a:lnTo>
                    <a:pt x="157" y="122"/>
                  </a:lnTo>
                  <a:lnTo>
                    <a:pt x="156" y="122"/>
                  </a:lnTo>
                  <a:lnTo>
                    <a:pt x="152" y="122"/>
                  </a:lnTo>
                  <a:lnTo>
                    <a:pt x="148" y="122"/>
                  </a:lnTo>
                  <a:lnTo>
                    <a:pt x="146" y="122"/>
                  </a:lnTo>
                  <a:lnTo>
                    <a:pt x="146" y="122"/>
                  </a:lnTo>
                  <a:lnTo>
                    <a:pt x="145" y="122"/>
                  </a:lnTo>
                  <a:lnTo>
                    <a:pt x="143" y="122"/>
                  </a:lnTo>
                  <a:lnTo>
                    <a:pt x="141" y="122"/>
                  </a:lnTo>
                  <a:lnTo>
                    <a:pt x="139" y="122"/>
                  </a:lnTo>
                  <a:lnTo>
                    <a:pt x="137" y="120"/>
                  </a:lnTo>
                  <a:lnTo>
                    <a:pt x="136" y="119"/>
                  </a:lnTo>
                  <a:lnTo>
                    <a:pt x="134" y="117"/>
                  </a:lnTo>
                  <a:lnTo>
                    <a:pt x="133" y="115"/>
                  </a:lnTo>
                  <a:lnTo>
                    <a:pt x="131" y="113"/>
                  </a:lnTo>
                  <a:lnTo>
                    <a:pt x="126" y="109"/>
                  </a:lnTo>
                  <a:lnTo>
                    <a:pt x="126" y="108"/>
                  </a:lnTo>
                  <a:lnTo>
                    <a:pt x="124" y="108"/>
                  </a:lnTo>
                  <a:lnTo>
                    <a:pt x="124" y="108"/>
                  </a:lnTo>
                  <a:lnTo>
                    <a:pt x="126" y="106"/>
                  </a:lnTo>
                  <a:lnTo>
                    <a:pt x="126" y="104"/>
                  </a:lnTo>
                  <a:lnTo>
                    <a:pt x="126" y="106"/>
                  </a:lnTo>
                  <a:lnTo>
                    <a:pt x="124" y="106"/>
                  </a:lnTo>
                  <a:lnTo>
                    <a:pt x="122" y="106"/>
                  </a:lnTo>
                  <a:lnTo>
                    <a:pt x="120" y="106"/>
                  </a:lnTo>
                  <a:lnTo>
                    <a:pt x="118" y="108"/>
                  </a:lnTo>
                  <a:lnTo>
                    <a:pt x="117" y="108"/>
                  </a:lnTo>
                  <a:lnTo>
                    <a:pt x="115" y="108"/>
                  </a:lnTo>
                  <a:lnTo>
                    <a:pt x="115" y="106"/>
                  </a:lnTo>
                  <a:lnTo>
                    <a:pt x="115" y="106"/>
                  </a:lnTo>
                  <a:lnTo>
                    <a:pt x="115" y="104"/>
                  </a:lnTo>
                  <a:lnTo>
                    <a:pt x="113" y="106"/>
                  </a:lnTo>
                  <a:lnTo>
                    <a:pt x="111" y="108"/>
                  </a:lnTo>
                  <a:lnTo>
                    <a:pt x="109" y="109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08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9" y="104"/>
                  </a:lnTo>
                  <a:lnTo>
                    <a:pt x="111" y="102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09" y="100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4"/>
                  </a:lnTo>
                  <a:lnTo>
                    <a:pt x="109" y="94"/>
                  </a:lnTo>
                  <a:lnTo>
                    <a:pt x="109" y="94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13" y="94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08" y="94"/>
                  </a:lnTo>
                  <a:lnTo>
                    <a:pt x="107" y="92"/>
                  </a:lnTo>
                  <a:lnTo>
                    <a:pt x="105" y="90"/>
                  </a:lnTo>
                  <a:lnTo>
                    <a:pt x="105" y="90"/>
                  </a:lnTo>
                  <a:lnTo>
                    <a:pt x="107" y="90"/>
                  </a:lnTo>
                  <a:lnTo>
                    <a:pt x="109" y="89"/>
                  </a:lnTo>
                  <a:lnTo>
                    <a:pt x="108" y="89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5"/>
                  </a:lnTo>
                  <a:lnTo>
                    <a:pt x="105" y="83"/>
                  </a:lnTo>
                  <a:lnTo>
                    <a:pt x="103" y="81"/>
                  </a:lnTo>
                  <a:lnTo>
                    <a:pt x="103" y="80"/>
                  </a:lnTo>
                  <a:lnTo>
                    <a:pt x="101" y="76"/>
                  </a:lnTo>
                  <a:lnTo>
                    <a:pt x="101" y="76"/>
                  </a:lnTo>
                  <a:lnTo>
                    <a:pt x="103" y="75"/>
                  </a:lnTo>
                  <a:lnTo>
                    <a:pt x="101" y="75"/>
                  </a:lnTo>
                  <a:lnTo>
                    <a:pt x="99" y="75"/>
                  </a:lnTo>
                  <a:lnTo>
                    <a:pt x="101" y="75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99" y="73"/>
                  </a:lnTo>
                  <a:lnTo>
                    <a:pt x="99" y="73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1"/>
                  </a:lnTo>
                  <a:lnTo>
                    <a:pt x="98" y="71"/>
                  </a:lnTo>
                  <a:lnTo>
                    <a:pt x="98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4" y="70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87" y="64"/>
                  </a:lnTo>
                  <a:lnTo>
                    <a:pt x="87" y="62"/>
                  </a:lnTo>
                  <a:lnTo>
                    <a:pt x="87" y="64"/>
                  </a:lnTo>
                  <a:lnTo>
                    <a:pt x="85" y="64"/>
                  </a:lnTo>
                  <a:lnTo>
                    <a:pt x="85" y="62"/>
                  </a:lnTo>
                  <a:lnTo>
                    <a:pt x="84" y="62"/>
                  </a:lnTo>
                  <a:lnTo>
                    <a:pt x="84" y="62"/>
                  </a:lnTo>
                  <a:lnTo>
                    <a:pt x="84" y="62"/>
                  </a:lnTo>
                  <a:lnTo>
                    <a:pt x="82" y="62"/>
                  </a:lnTo>
                  <a:lnTo>
                    <a:pt x="82" y="62"/>
                  </a:lnTo>
                  <a:lnTo>
                    <a:pt x="79" y="61"/>
                  </a:lnTo>
                  <a:lnTo>
                    <a:pt x="75" y="59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69" y="57"/>
                  </a:lnTo>
                  <a:lnTo>
                    <a:pt x="66" y="57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0" y="57"/>
                  </a:lnTo>
                  <a:lnTo>
                    <a:pt x="58" y="57"/>
                  </a:lnTo>
                  <a:lnTo>
                    <a:pt x="52" y="53"/>
                  </a:lnTo>
                  <a:lnTo>
                    <a:pt x="50" y="52"/>
                  </a:lnTo>
                  <a:lnTo>
                    <a:pt x="50" y="51"/>
                  </a:lnTo>
                  <a:lnTo>
                    <a:pt x="52" y="51"/>
                  </a:lnTo>
                  <a:lnTo>
                    <a:pt x="54" y="49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0" y="51"/>
                  </a:lnTo>
                  <a:lnTo>
                    <a:pt x="49" y="51"/>
                  </a:lnTo>
                  <a:lnTo>
                    <a:pt x="49" y="51"/>
                  </a:lnTo>
                  <a:lnTo>
                    <a:pt x="47" y="49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3" y="49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6" y="43"/>
                  </a:lnTo>
                  <a:lnTo>
                    <a:pt x="36" y="42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5" y="42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1" y="51"/>
                  </a:lnTo>
                  <a:lnTo>
                    <a:pt x="31" y="52"/>
                  </a:lnTo>
                  <a:lnTo>
                    <a:pt x="30" y="52"/>
                  </a:lnTo>
                  <a:lnTo>
                    <a:pt x="28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7"/>
                  </a:lnTo>
                  <a:lnTo>
                    <a:pt x="26" y="43"/>
                  </a:lnTo>
                  <a:lnTo>
                    <a:pt x="26" y="42"/>
                  </a:lnTo>
                  <a:lnTo>
                    <a:pt x="24" y="40"/>
                  </a:lnTo>
                  <a:lnTo>
                    <a:pt x="22" y="38"/>
                  </a:lnTo>
                  <a:lnTo>
                    <a:pt x="19" y="36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3" y="34"/>
                  </a:lnTo>
                  <a:lnTo>
                    <a:pt x="13" y="32"/>
                  </a:lnTo>
                  <a:lnTo>
                    <a:pt x="15" y="32"/>
                  </a:lnTo>
                  <a:lnTo>
                    <a:pt x="17" y="32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4" y="32"/>
                  </a:lnTo>
                  <a:lnTo>
                    <a:pt x="26" y="31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29"/>
                  </a:lnTo>
                  <a:lnTo>
                    <a:pt x="35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8" y="29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8" y="26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1" y="26"/>
                  </a:lnTo>
                  <a:lnTo>
                    <a:pt x="28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2" y="17"/>
                  </a:lnTo>
                  <a:lnTo>
                    <a:pt x="11" y="17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5" y="6"/>
                  </a:lnTo>
                  <a:lnTo>
                    <a:pt x="7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10651">
              <a:extLst>
                <a:ext uri="{FF2B5EF4-FFF2-40B4-BE49-F238E27FC236}">
                  <a16:creationId xmlns:a16="http://schemas.microsoft.com/office/drawing/2014/main" id="{0C783AC3-5DC9-4E44-A26F-4266A26C7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1189" y="3229066"/>
              <a:ext cx="179784" cy="188119"/>
            </a:xfrm>
            <a:custGeom>
              <a:avLst/>
              <a:gdLst>
                <a:gd name="T0" fmla="*/ 9 w 151"/>
                <a:gd name="T1" fmla="*/ 1 h 158"/>
                <a:gd name="T2" fmla="*/ 19 w 151"/>
                <a:gd name="T3" fmla="*/ 7 h 158"/>
                <a:gd name="T4" fmla="*/ 30 w 151"/>
                <a:gd name="T5" fmla="*/ 5 h 158"/>
                <a:gd name="T6" fmla="*/ 37 w 151"/>
                <a:gd name="T7" fmla="*/ 10 h 158"/>
                <a:gd name="T8" fmla="*/ 42 w 151"/>
                <a:gd name="T9" fmla="*/ 19 h 158"/>
                <a:gd name="T10" fmla="*/ 48 w 151"/>
                <a:gd name="T11" fmla="*/ 25 h 158"/>
                <a:gd name="T12" fmla="*/ 60 w 151"/>
                <a:gd name="T13" fmla="*/ 33 h 158"/>
                <a:gd name="T14" fmla="*/ 68 w 151"/>
                <a:gd name="T15" fmla="*/ 42 h 158"/>
                <a:gd name="T16" fmla="*/ 74 w 151"/>
                <a:gd name="T17" fmla="*/ 48 h 158"/>
                <a:gd name="T18" fmla="*/ 79 w 151"/>
                <a:gd name="T19" fmla="*/ 48 h 158"/>
                <a:gd name="T20" fmla="*/ 79 w 151"/>
                <a:gd name="T21" fmla="*/ 48 h 158"/>
                <a:gd name="T22" fmla="*/ 85 w 151"/>
                <a:gd name="T23" fmla="*/ 54 h 158"/>
                <a:gd name="T24" fmla="*/ 94 w 151"/>
                <a:gd name="T25" fmla="*/ 57 h 158"/>
                <a:gd name="T26" fmla="*/ 97 w 151"/>
                <a:gd name="T27" fmla="*/ 65 h 158"/>
                <a:gd name="T28" fmla="*/ 107 w 151"/>
                <a:gd name="T29" fmla="*/ 67 h 158"/>
                <a:gd name="T30" fmla="*/ 102 w 151"/>
                <a:gd name="T31" fmla="*/ 75 h 158"/>
                <a:gd name="T32" fmla="*/ 112 w 151"/>
                <a:gd name="T33" fmla="*/ 72 h 158"/>
                <a:gd name="T34" fmla="*/ 117 w 151"/>
                <a:gd name="T35" fmla="*/ 73 h 158"/>
                <a:gd name="T36" fmla="*/ 114 w 151"/>
                <a:gd name="T37" fmla="*/ 80 h 158"/>
                <a:gd name="T38" fmla="*/ 114 w 151"/>
                <a:gd name="T39" fmla="*/ 84 h 158"/>
                <a:gd name="T40" fmla="*/ 117 w 151"/>
                <a:gd name="T41" fmla="*/ 90 h 158"/>
                <a:gd name="T42" fmla="*/ 126 w 151"/>
                <a:gd name="T43" fmla="*/ 92 h 158"/>
                <a:gd name="T44" fmla="*/ 128 w 151"/>
                <a:gd name="T45" fmla="*/ 101 h 158"/>
                <a:gd name="T46" fmla="*/ 133 w 151"/>
                <a:gd name="T47" fmla="*/ 106 h 158"/>
                <a:gd name="T48" fmla="*/ 130 w 151"/>
                <a:gd name="T49" fmla="*/ 112 h 158"/>
                <a:gd name="T50" fmla="*/ 133 w 151"/>
                <a:gd name="T51" fmla="*/ 112 h 158"/>
                <a:gd name="T52" fmla="*/ 140 w 151"/>
                <a:gd name="T53" fmla="*/ 110 h 158"/>
                <a:gd name="T54" fmla="*/ 151 w 151"/>
                <a:gd name="T55" fmla="*/ 120 h 158"/>
                <a:gd name="T56" fmla="*/ 147 w 151"/>
                <a:gd name="T57" fmla="*/ 127 h 158"/>
                <a:gd name="T58" fmla="*/ 147 w 151"/>
                <a:gd name="T59" fmla="*/ 134 h 158"/>
                <a:gd name="T60" fmla="*/ 147 w 151"/>
                <a:gd name="T61" fmla="*/ 146 h 158"/>
                <a:gd name="T62" fmla="*/ 144 w 151"/>
                <a:gd name="T63" fmla="*/ 157 h 158"/>
                <a:gd name="T64" fmla="*/ 140 w 151"/>
                <a:gd name="T65" fmla="*/ 153 h 158"/>
                <a:gd name="T66" fmla="*/ 130 w 151"/>
                <a:gd name="T67" fmla="*/ 153 h 158"/>
                <a:gd name="T68" fmla="*/ 130 w 151"/>
                <a:gd name="T69" fmla="*/ 158 h 158"/>
                <a:gd name="T70" fmla="*/ 124 w 151"/>
                <a:gd name="T71" fmla="*/ 153 h 158"/>
                <a:gd name="T72" fmla="*/ 112 w 151"/>
                <a:gd name="T73" fmla="*/ 143 h 158"/>
                <a:gd name="T74" fmla="*/ 98 w 151"/>
                <a:gd name="T75" fmla="*/ 133 h 158"/>
                <a:gd name="T76" fmla="*/ 87 w 151"/>
                <a:gd name="T77" fmla="*/ 120 h 158"/>
                <a:gd name="T78" fmla="*/ 81 w 151"/>
                <a:gd name="T79" fmla="*/ 113 h 158"/>
                <a:gd name="T80" fmla="*/ 73 w 151"/>
                <a:gd name="T81" fmla="*/ 95 h 158"/>
                <a:gd name="T82" fmla="*/ 66 w 151"/>
                <a:gd name="T83" fmla="*/ 84 h 158"/>
                <a:gd name="T84" fmla="*/ 60 w 151"/>
                <a:gd name="T85" fmla="*/ 76 h 158"/>
                <a:gd name="T86" fmla="*/ 53 w 151"/>
                <a:gd name="T87" fmla="*/ 67 h 158"/>
                <a:gd name="T88" fmla="*/ 45 w 151"/>
                <a:gd name="T89" fmla="*/ 52 h 158"/>
                <a:gd name="T90" fmla="*/ 34 w 151"/>
                <a:gd name="T91" fmla="*/ 46 h 158"/>
                <a:gd name="T92" fmla="*/ 30 w 151"/>
                <a:gd name="T93" fmla="*/ 37 h 158"/>
                <a:gd name="T94" fmla="*/ 23 w 151"/>
                <a:gd name="T95" fmla="*/ 28 h 158"/>
                <a:gd name="T96" fmla="*/ 14 w 151"/>
                <a:gd name="T97" fmla="*/ 23 h 158"/>
                <a:gd name="T98" fmla="*/ 2 w 151"/>
                <a:gd name="T99" fmla="*/ 10 h 158"/>
                <a:gd name="T100" fmla="*/ 0 w 151"/>
                <a:gd name="T101" fmla="*/ 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158">
                  <a:moveTo>
                    <a:pt x="2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7" y="10"/>
                  </a:lnTo>
                  <a:lnTo>
                    <a:pt x="38" y="12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42" y="18"/>
                  </a:lnTo>
                  <a:lnTo>
                    <a:pt x="42" y="19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5" y="23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9" y="26"/>
                  </a:lnTo>
                  <a:lnTo>
                    <a:pt x="51" y="26"/>
                  </a:lnTo>
                  <a:lnTo>
                    <a:pt x="55" y="28"/>
                  </a:lnTo>
                  <a:lnTo>
                    <a:pt x="60" y="33"/>
                  </a:lnTo>
                  <a:lnTo>
                    <a:pt x="61" y="35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40"/>
                  </a:lnTo>
                  <a:lnTo>
                    <a:pt x="68" y="42"/>
                  </a:lnTo>
                  <a:lnTo>
                    <a:pt x="70" y="43"/>
                  </a:lnTo>
                  <a:lnTo>
                    <a:pt x="70" y="46"/>
                  </a:lnTo>
                  <a:lnTo>
                    <a:pt x="73" y="46"/>
                  </a:lnTo>
                  <a:lnTo>
                    <a:pt x="73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5" y="48"/>
                  </a:lnTo>
                  <a:lnTo>
                    <a:pt x="77" y="50"/>
                  </a:lnTo>
                  <a:lnTo>
                    <a:pt x="79" y="50"/>
                  </a:lnTo>
                  <a:lnTo>
                    <a:pt x="79" y="48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81" y="48"/>
                  </a:lnTo>
                  <a:lnTo>
                    <a:pt x="83" y="48"/>
                  </a:lnTo>
                  <a:lnTo>
                    <a:pt x="84" y="50"/>
                  </a:lnTo>
                  <a:lnTo>
                    <a:pt x="84" y="52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90" y="56"/>
                  </a:lnTo>
                  <a:lnTo>
                    <a:pt x="91" y="56"/>
                  </a:lnTo>
                  <a:lnTo>
                    <a:pt x="94" y="57"/>
                  </a:lnTo>
                  <a:lnTo>
                    <a:pt x="94" y="59"/>
                  </a:lnTo>
                  <a:lnTo>
                    <a:pt x="97" y="61"/>
                  </a:lnTo>
                  <a:lnTo>
                    <a:pt x="97" y="62"/>
                  </a:lnTo>
                  <a:lnTo>
                    <a:pt x="97" y="65"/>
                  </a:lnTo>
                  <a:lnTo>
                    <a:pt x="97" y="65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2" y="67"/>
                  </a:lnTo>
                  <a:lnTo>
                    <a:pt x="105" y="67"/>
                  </a:lnTo>
                  <a:lnTo>
                    <a:pt x="107" y="67"/>
                  </a:lnTo>
                  <a:lnTo>
                    <a:pt x="109" y="70"/>
                  </a:lnTo>
                  <a:lnTo>
                    <a:pt x="109" y="72"/>
                  </a:lnTo>
                  <a:lnTo>
                    <a:pt x="107" y="72"/>
                  </a:lnTo>
                  <a:lnTo>
                    <a:pt x="105" y="73"/>
                  </a:lnTo>
                  <a:lnTo>
                    <a:pt x="102" y="75"/>
                  </a:lnTo>
                  <a:lnTo>
                    <a:pt x="105" y="75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9" y="72"/>
                  </a:lnTo>
                  <a:lnTo>
                    <a:pt x="112" y="72"/>
                  </a:lnTo>
                  <a:lnTo>
                    <a:pt x="112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15" y="73"/>
                  </a:lnTo>
                  <a:lnTo>
                    <a:pt x="117" y="73"/>
                  </a:lnTo>
                  <a:lnTo>
                    <a:pt x="117" y="75"/>
                  </a:lnTo>
                  <a:lnTo>
                    <a:pt x="120" y="76"/>
                  </a:lnTo>
                  <a:lnTo>
                    <a:pt x="117" y="78"/>
                  </a:lnTo>
                  <a:lnTo>
                    <a:pt x="115" y="78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14" y="82"/>
                  </a:lnTo>
                  <a:lnTo>
                    <a:pt x="114" y="82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5" y="89"/>
                  </a:lnTo>
                  <a:lnTo>
                    <a:pt x="115" y="89"/>
                  </a:lnTo>
                  <a:lnTo>
                    <a:pt x="117" y="90"/>
                  </a:lnTo>
                  <a:lnTo>
                    <a:pt x="121" y="90"/>
                  </a:lnTo>
                  <a:lnTo>
                    <a:pt x="122" y="92"/>
                  </a:lnTo>
                  <a:lnTo>
                    <a:pt x="124" y="92"/>
                  </a:lnTo>
                  <a:lnTo>
                    <a:pt x="124" y="92"/>
                  </a:lnTo>
                  <a:lnTo>
                    <a:pt x="126" y="92"/>
                  </a:lnTo>
                  <a:lnTo>
                    <a:pt x="126" y="92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28" y="99"/>
                  </a:lnTo>
                  <a:lnTo>
                    <a:pt x="128" y="101"/>
                  </a:lnTo>
                  <a:lnTo>
                    <a:pt x="128" y="103"/>
                  </a:lnTo>
                  <a:lnTo>
                    <a:pt x="130" y="105"/>
                  </a:lnTo>
                  <a:lnTo>
                    <a:pt x="132" y="105"/>
                  </a:lnTo>
                  <a:lnTo>
                    <a:pt x="133" y="106"/>
                  </a:lnTo>
                  <a:lnTo>
                    <a:pt x="133" y="106"/>
                  </a:lnTo>
                  <a:lnTo>
                    <a:pt x="133" y="108"/>
                  </a:lnTo>
                  <a:lnTo>
                    <a:pt x="133" y="108"/>
                  </a:lnTo>
                  <a:lnTo>
                    <a:pt x="133" y="110"/>
                  </a:lnTo>
                  <a:lnTo>
                    <a:pt x="132" y="110"/>
                  </a:lnTo>
                  <a:lnTo>
                    <a:pt x="130" y="112"/>
                  </a:lnTo>
                  <a:lnTo>
                    <a:pt x="130" y="113"/>
                  </a:lnTo>
                  <a:lnTo>
                    <a:pt x="130" y="113"/>
                  </a:lnTo>
                  <a:lnTo>
                    <a:pt x="132" y="113"/>
                  </a:lnTo>
                  <a:lnTo>
                    <a:pt x="132" y="113"/>
                  </a:lnTo>
                  <a:lnTo>
                    <a:pt x="133" y="112"/>
                  </a:lnTo>
                  <a:lnTo>
                    <a:pt x="134" y="110"/>
                  </a:lnTo>
                  <a:lnTo>
                    <a:pt x="134" y="110"/>
                  </a:lnTo>
                  <a:lnTo>
                    <a:pt x="134" y="110"/>
                  </a:lnTo>
                  <a:lnTo>
                    <a:pt x="140" y="110"/>
                  </a:lnTo>
                  <a:lnTo>
                    <a:pt x="140" y="110"/>
                  </a:lnTo>
                  <a:lnTo>
                    <a:pt x="141" y="112"/>
                  </a:lnTo>
                  <a:lnTo>
                    <a:pt x="144" y="112"/>
                  </a:lnTo>
                  <a:lnTo>
                    <a:pt x="147" y="116"/>
                  </a:lnTo>
                  <a:lnTo>
                    <a:pt x="151" y="120"/>
                  </a:lnTo>
                  <a:lnTo>
                    <a:pt x="151" y="120"/>
                  </a:lnTo>
                  <a:lnTo>
                    <a:pt x="151" y="122"/>
                  </a:lnTo>
                  <a:lnTo>
                    <a:pt x="149" y="122"/>
                  </a:lnTo>
                  <a:lnTo>
                    <a:pt x="147" y="124"/>
                  </a:lnTo>
                  <a:lnTo>
                    <a:pt x="147" y="125"/>
                  </a:lnTo>
                  <a:lnTo>
                    <a:pt x="147" y="127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9" y="131"/>
                  </a:lnTo>
                  <a:lnTo>
                    <a:pt x="149" y="131"/>
                  </a:lnTo>
                  <a:lnTo>
                    <a:pt x="147" y="134"/>
                  </a:lnTo>
                  <a:lnTo>
                    <a:pt x="147" y="134"/>
                  </a:lnTo>
                  <a:lnTo>
                    <a:pt x="147" y="139"/>
                  </a:lnTo>
                  <a:lnTo>
                    <a:pt x="147" y="142"/>
                  </a:lnTo>
                  <a:lnTo>
                    <a:pt x="147" y="143"/>
                  </a:lnTo>
                  <a:lnTo>
                    <a:pt x="147" y="146"/>
                  </a:lnTo>
                  <a:lnTo>
                    <a:pt x="147" y="155"/>
                  </a:lnTo>
                  <a:lnTo>
                    <a:pt x="147" y="155"/>
                  </a:lnTo>
                  <a:lnTo>
                    <a:pt x="145" y="157"/>
                  </a:lnTo>
                  <a:lnTo>
                    <a:pt x="145" y="157"/>
                  </a:lnTo>
                  <a:lnTo>
                    <a:pt x="144" y="157"/>
                  </a:lnTo>
                  <a:lnTo>
                    <a:pt x="144" y="157"/>
                  </a:lnTo>
                  <a:lnTo>
                    <a:pt x="144" y="155"/>
                  </a:lnTo>
                  <a:lnTo>
                    <a:pt x="141" y="155"/>
                  </a:lnTo>
                  <a:lnTo>
                    <a:pt x="140" y="153"/>
                  </a:lnTo>
                  <a:lnTo>
                    <a:pt x="140" y="153"/>
                  </a:lnTo>
                  <a:lnTo>
                    <a:pt x="136" y="157"/>
                  </a:lnTo>
                  <a:lnTo>
                    <a:pt x="136" y="157"/>
                  </a:lnTo>
                  <a:lnTo>
                    <a:pt x="134" y="157"/>
                  </a:lnTo>
                  <a:lnTo>
                    <a:pt x="134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5"/>
                  </a:lnTo>
                  <a:lnTo>
                    <a:pt x="132" y="157"/>
                  </a:lnTo>
                  <a:lnTo>
                    <a:pt x="132" y="158"/>
                  </a:lnTo>
                  <a:lnTo>
                    <a:pt x="130" y="158"/>
                  </a:lnTo>
                  <a:lnTo>
                    <a:pt x="130" y="158"/>
                  </a:lnTo>
                  <a:lnTo>
                    <a:pt x="128" y="157"/>
                  </a:lnTo>
                  <a:lnTo>
                    <a:pt x="126" y="155"/>
                  </a:lnTo>
                  <a:lnTo>
                    <a:pt x="124" y="153"/>
                  </a:lnTo>
                  <a:lnTo>
                    <a:pt x="124" y="153"/>
                  </a:lnTo>
                  <a:lnTo>
                    <a:pt x="122" y="152"/>
                  </a:lnTo>
                  <a:lnTo>
                    <a:pt x="120" y="146"/>
                  </a:lnTo>
                  <a:lnTo>
                    <a:pt x="117" y="146"/>
                  </a:lnTo>
                  <a:lnTo>
                    <a:pt x="114" y="143"/>
                  </a:lnTo>
                  <a:lnTo>
                    <a:pt x="112" y="143"/>
                  </a:lnTo>
                  <a:lnTo>
                    <a:pt x="110" y="142"/>
                  </a:lnTo>
                  <a:lnTo>
                    <a:pt x="109" y="142"/>
                  </a:lnTo>
                  <a:lnTo>
                    <a:pt x="107" y="139"/>
                  </a:lnTo>
                  <a:lnTo>
                    <a:pt x="102" y="134"/>
                  </a:lnTo>
                  <a:lnTo>
                    <a:pt x="98" y="133"/>
                  </a:lnTo>
                  <a:lnTo>
                    <a:pt x="97" y="127"/>
                  </a:lnTo>
                  <a:lnTo>
                    <a:pt x="94" y="127"/>
                  </a:lnTo>
                  <a:lnTo>
                    <a:pt x="91" y="124"/>
                  </a:lnTo>
                  <a:lnTo>
                    <a:pt x="90" y="122"/>
                  </a:lnTo>
                  <a:lnTo>
                    <a:pt x="87" y="120"/>
                  </a:lnTo>
                  <a:lnTo>
                    <a:pt x="85" y="116"/>
                  </a:lnTo>
                  <a:lnTo>
                    <a:pt x="84" y="116"/>
                  </a:lnTo>
                  <a:lnTo>
                    <a:pt x="84" y="114"/>
                  </a:lnTo>
                  <a:lnTo>
                    <a:pt x="83" y="113"/>
                  </a:lnTo>
                  <a:lnTo>
                    <a:pt x="81" y="113"/>
                  </a:lnTo>
                  <a:lnTo>
                    <a:pt x="79" y="110"/>
                  </a:lnTo>
                  <a:lnTo>
                    <a:pt x="79" y="108"/>
                  </a:lnTo>
                  <a:lnTo>
                    <a:pt x="77" y="106"/>
                  </a:lnTo>
                  <a:lnTo>
                    <a:pt x="77" y="105"/>
                  </a:lnTo>
                  <a:lnTo>
                    <a:pt x="73" y="95"/>
                  </a:lnTo>
                  <a:lnTo>
                    <a:pt x="73" y="92"/>
                  </a:lnTo>
                  <a:lnTo>
                    <a:pt x="70" y="89"/>
                  </a:lnTo>
                  <a:lnTo>
                    <a:pt x="70" y="89"/>
                  </a:lnTo>
                  <a:lnTo>
                    <a:pt x="66" y="86"/>
                  </a:lnTo>
                  <a:lnTo>
                    <a:pt x="66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56" y="75"/>
                  </a:lnTo>
                  <a:lnTo>
                    <a:pt x="56" y="73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53" y="67"/>
                  </a:lnTo>
                  <a:lnTo>
                    <a:pt x="51" y="62"/>
                  </a:lnTo>
                  <a:lnTo>
                    <a:pt x="49" y="57"/>
                  </a:lnTo>
                  <a:lnTo>
                    <a:pt x="48" y="54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7" y="48"/>
                  </a:lnTo>
                  <a:lnTo>
                    <a:pt x="36" y="48"/>
                  </a:lnTo>
                  <a:lnTo>
                    <a:pt x="34" y="46"/>
                  </a:lnTo>
                  <a:lnTo>
                    <a:pt x="34" y="43"/>
                  </a:lnTo>
                  <a:lnTo>
                    <a:pt x="34" y="42"/>
                  </a:lnTo>
                  <a:lnTo>
                    <a:pt x="34" y="40"/>
                  </a:lnTo>
                  <a:lnTo>
                    <a:pt x="34" y="37"/>
                  </a:lnTo>
                  <a:lnTo>
                    <a:pt x="30" y="37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6" y="33"/>
                  </a:lnTo>
                  <a:lnTo>
                    <a:pt x="25" y="29"/>
                  </a:lnTo>
                  <a:lnTo>
                    <a:pt x="23" y="28"/>
                  </a:lnTo>
                  <a:lnTo>
                    <a:pt x="21" y="26"/>
                  </a:lnTo>
                  <a:lnTo>
                    <a:pt x="17" y="26"/>
                  </a:lnTo>
                  <a:lnTo>
                    <a:pt x="16" y="26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19"/>
                  </a:lnTo>
                  <a:lnTo>
                    <a:pt x="6" y="13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10659">
              <a:extLst>
                <a:ext uri="{FF2B5EF4-FFF2-40B4-BE49-F238E27FC236}">
                  <a16:creationId xmlns:a16="http://schemas.microsoft.com/office/drawing/2014/main" id="{1B793086-62F0-4CB6-904F-9AFE3E669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791" y="3212992"/>
              <a:ext cx="171450" cy="180975"/>
            </a:xfrm>
            <a:custGeom>
              <a:avLst/>
              <a:gdLst>
                <a:gd name="T0" fmla="*/ 110 w 144"/>
                <a:gd name="T1" fmla="*/ 6 h 152"/>
                <a:gd name="T2" fmla="*/ 115 w 144"/>
                <a:gd name="T3" fmla="*/ 2 h 152"/>
                <a:gd name="T4" fmla="*/ 123 w 144"/>
                <a:gd name="T5" fmla="*/ 8 h 152"/>
                <a:gd name="T6" fmla="*/ 119 w 144"/>
                <a:gd name="T7" fmla="*/ 14 h 152"/>
                <a:gd name="T8" fmla="*/ 125 w 144"/>
                <a:gd name="T9" fmla="*/ 17 h 152"/>
                <a:gd name="T10" fmla="*/ 131 w 144"/>
                <a:gd name="T11" fmla="*/ 17 h 152"/>
                <a:gd name="T12" fmla="*/ 139 w 144"/>
                <a:gd name="T13" fmla="*/ 21 h 152"/>
                <a:gd name="T14" fmla="*/ 144 w 144"/>
                <a:gd name="T15" fmla="*/ 25 h 152"/>
                <a:gd name="T16" fmla="*/ 131 w 144"/>
                <a:gd name="T17" fmla="*/ 27 h 152"/>
                <a:gd name="T18" fmla="*/ 135 w 144"/>
                <a:gd name="T19" fmla="*/ 36 h 152"/>
                <a:gd name="T20" fmla="*/ 123 w 144"/>
                <a:gd name="T21" fmla="*/ 37 h 152"/>
                <a:gd name="T22" fmla="*/ 120 w 144"/>
                <a:gd name="T23" fmla="*/ 41 h 152"/>
                <a:gd name="T24" fmla="*/ 123 w 144"/>
                <a:gd name="T25" fmla="*/ 46 h 152"/>
                <a:gd name="T26" fmla="*/ 115 w 144"/>
                <a:gd name="T27" fmla="*/ 46 h 152"/>
                <a:gd name="T28" fmla="*/ 117 w 144"/>
                <a:gd name="T29" fmla="*/ 53 h 152"/>
                <a:gd name="T30" fmla="*/ 120 w 144"/>
                <a:gd name="T31" fmla="*/ 55 h 152"/>
                <a:gd name="T32" fmla="*/ 125 w 144"/>
                <a:gd name="T33" fmla="*/ 58 h 152"/>
                <a:gd name="T34" fmla="*/ 125 w 144"/>
                <a:gd name="T35" fmla="*/ 66 h 152"/>
                <a:gd name="T36" fmla="*/ 127 w 144"/>
                <a:gd name="T37" fmla="*/ 72 h 152"/>
                <a:gd name="T38" fmla="*/ 138 w 144"/>
                <a:gd name="T39" fmla="*/ 84 h 152"/>
                <a:gd name="T40" fmla="*/ 125 w 144"/>
                <a:gd name="T41" fmla="*/ 80 h 152"/>
                <a:gd name="T42" fmla="*/ 123 w 144"/>
                <a:gd name="T43" fmla="*/ 85 h 152"/>
                <a:gd name="T44" fmla="*/ 120 w 144"/>
                <a:gd name="T45" fmla="*/ 104 h 152"/>
                <a:gd name="T46" fmla="*/ 112 w 144"/>
                <a:gd name="T47" fmla="*/ 113 h 152"/>
                <a:gd name="T48" fmla="*/ 108 w 144"/>
                <a:gd name="T49" fmla="*/ 113 h 152"/>
                <a:gd name="T50" fmla="*/ 106 w 144"/>
                <a:gd name="T51" fmla="*/ 117 h 152"/>
                <a:gd name="T52" fmla="*/ 105 w 144"/>
                <a:gd name="T53" fmla="*/ 121 h 152"/>
                <a:gd name="T54" fmla="*/ 106 w 144"/>
                <a:gd name="T55" fmla="*/ 126 h 152"/>
                <a:gd name="T56" fmla="*/ 103 w 144"/>
                <a:gd name="T57" fmla="*/ 131 h 152"/>
                <a:gd name="T58" fmla="*/ 101 w 144"/>
                <a:gd name="T59" fmla="*/ 137 h 152"/>
                <a:gd name="T60" fmla="*/ 101 w 144"/>
                <a:gd name="T61" fmla="*/ 140 h 152"/>
                <a:gd name="T62" fmla="*/ 80 w 144"/>
                <a:gd name="T63" fmla="*/ 152 h 152"/>
                <a:gd name="T64" fmla="*/ 76 w 144"/>
                <a:gd name="T65" fmla="*/ 143 h 152"/>
                <a:gd name="T66" fmla="*/ 73 w 144"/>
                <a:gd name="T67" fmla="*/ 142 h 152"/>
                <a:gd name="T68" fmla="*/ 66 w 144"/>
                <a:gd name="T69" fmla="*/ 142 h 152"/>
                <a:gd name="T70" fmla="*/ 61 w 144"/>
                <a:gd name="T71" fmla="*/ 140 h 152"/>
                <a:gd name="T72" fmla="*/ 46 w 144"/>
                <a:gd name="T73" fmla="*/ 142 h 152"/>
                <a:gd name="T74" fmla="*/ 40 w 144"/>
                <a:gd name="T75" fmla="*/ 138 h 152"/>
                <a:gd name="T76" fmla="*/ 35 w 144"/>
                <a:gd name="T77" fmla="*/ 137 h 152"/>
                <a:gd name="T78" fmla="*/ 29 w 144"/>
                <a:gd name="T79" fmla="*/ 134 h 152"/>
                <a:gd name="T80" fmla="*/ 21 w 144"/>
                <a:gd name="T81" fmla="*/ 137 h 152"/>
                <a:gd name="T82" fmla="*/ 16 w 144"/>
                <a:gd name="T83" fmla="*/ 123 h 152"/>
                <a:gd name="T84" fmla="*/ 14 w 144"/>
                <a:gd name="T85" fmla="*/ 113 h 152"/>
                <a:gd name="T86" fmla="*/ 5 w 144"/>
                <a:gd name="T87" fmla="*/ 107 h 152"/>
                <a:gd name="T88" fmla="*/ 4 w 144"/>
                <a:gd name="T89" fmla="*/ 102 h 152"/>
                <a:gd name="T90" fmla="*/ 5 w 144"/>
                <a:gd name="T91" fmla="*/ 94 h 152"/>
                <a:gd name="T92" fmla="*/ 0 w 144"/>
                <a:gd name="T93" fmla="*/ 84 h 152"/>
                <a:gd name="T94" fmla="*/ 1 w 144"/>
                <a:gd name="T95" fmla="*/ 79 h 152"/>
                <a:gd name="T96" fmla="*/ 7 w 144"/>
                <a:gd name="T97" fmla="*/ 70 h 152"/>
                <a:gd name="T98" fmla="*/ 19 w 144"/>
                <a:gd name="T99" fmla="*/ 72 h 152"/>
                <a:gd name="T100" fmla="*/ 29 w 144"/>
                <a:gd name="T101" fmla="*/ 75 h 152"/>
                <a:gd name="T102" fmla="*/ 29 w 144"/>
                <a:gd name="T103" fmla="*/ 74 h 152"/>
                <a:gd name="T104" fmla="*/ 31 w 144"/>
                <a:gd name="T105" fmla="*/ 66 h 152"/>
                <a:gd name="T106" fmla="*/ 35 w 144"/>
                <a:gd name="T107" fmla="*/ 64 h 152"/>
                <a:gd name="T108" fmla="*/ 46 w 144"/>
                <a:gd name="T109" fmla="*/ 55 h 152"/>
                <a:gd name="T110" fmla="*/ 63 w 144"/>
                <a:gd name="T111" fmla="*/ 44 h 152"/>
                <a:gd name="T112" fmla="*/ 72 w 144"/>
                <a:gd name="T113" fmla="*/ 34 h 152"/>
                <a:gd name="T114" fmla="*/ 80 w 144"/>
                <a:gd name="T115" fmla="*/ 28 h 152"/>
                <a:gd name="T116" fmla="*/ 89 w 144"/>
                <a:gd name="T117" fmla="*/ 28 h 152"/>
                <a:gd name="T118" fmla="*/ 90 w 144"/>
                <a:gd name="T119" fmla="*/ 21 h 152"/>
                <a:gd name="T120" fmla="*/ 96 w 144"/>
                <a:gd name="T121" fmla="*/ 19 h 152"/>
                <a:gd name="T122" fmla="*/ 108 w 144"/>
                <a:gd name="T12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4" h="152">
                  <a:moveTo>
                    <a:pt x="110" y="0"/>
                  </a:moveTo>
                  <a:lnTo>
                    <a:pt x="110" y="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10" y="4"/>
                  </a:lnTo>
                  <a:lnTo>
                    <a:pt x="110" y="6"/>
                  </a:lnTo>
                  <a:lnTo>
                    <a:pt x="110" y="6"/>
                  </a:lnTo>
                  <a:lnTo>
                    <a:pt x="112" y="4"/>
                  </a:lnTo>
                  <a:lnTo>
                    <a:pt x="112" y="2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2"/>
                  </a:lnTo>
                  <a:lnTo>
                    <a:pt x="115" y="2"/>
                  </a:lnTo>
                  <a:lnTo>
                    <a:pt x="117" y="4"/>
                  </a:lnTo>
                  <a:lnTo>
                    <a:pt x="117" y="6"/>
                  </a:lnTo>
                  <a:lnTo>
                    <a:pt x="119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0" y="11"/>
                  </a:lnTo>
                  <a:lnTo>
                    <a:pt x="120" y="13"/>
                  </a:lnTo>
                  <a:lnTo>
                    <a:pt x="120" y="13"/>
                  </a:lnTo>
                  <a:lnTo>
                    <a:pt x="120" y="14"/>
                  </a:lnTo>
                  <a:lnTo>
                    <a:pt x="119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3"/>
                  </a:lnTo>
                  <a:lnTo>
                    <a:pt x="127" y="14"/>
                  </a:lnTo>
                  <a:lnTo>
                    <a:pt x="127" y="17"/>
                  </a:lnTo>
                  <a:lnTo>
                    <a:pt x="127" y="17"/>
                  </a:lnTo>
                  <a:lnTo>
                    <a:pt x="125" y="17"/>
                  </a:lnTo>
                  <a:lnTo>
                    <a:pt x="125" y="17"/>
                  </a:lnTo>
                  <a:lnTo>
                    <a:pt x="125" y="18"/>
                  </a:lnTo>
                  <a:lnTo>
                    <a:pt x="125" y="18"/>
                  </a:lnTo>
                  <a:lnTo>
                    <a:pt x="127" y="17"/>
                  </a:lnTo>
                  <a:lnTo>
                    <a:pt x="129" y="17"/>
                  </a:lnTo>
                  <a:lnTo>
                    <a:pt x="131" y="17"/>
                  </a:lnTo>
                  <a:lnTo>
                    <a:pt x="131" y="17"/>
                  </a:lnTo>
                  <a:lnTo>
                    <a:pt x="133" y="17"/>
                  </a:lnTo>
                  <a:lnTo>
                    <a:pt x="133" y="18"/>
                  </a:lnTo>
                  <a:lnTo>
                    <a:pt x="135" y="18"/>
                  </a:lnTo>
                  <a:lnTo>
                    <a:pt x="135" y="19"/>
                  </a:lnTo>
                  <a:lnTo>
                    <a:pt x="136" y="19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42" y="21"/>
                  </a:lnTo>
                  <a:lnTo>
                    <a:pt x="144" y="21"/>
                  </a:lnTo>
                  <a:lnTo>
                    <a:pt x="144" y="21"/>
                  </a:lnTo>
                  <a:lnTo>
                    <a:pt x="144" y="21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4" y="25"/>
                  </a:lnTo>
                  <a:lnTo>
                    <a:pt x="144" y="25"/>
                  </a:lnTo>
                  <a:lnTo>
                    <a:pt x="142" y="27"/>
                  </a:lnTo>
                  <a:lnTo>
                    <a:pt x="138" y="27"/>
                  </a:lnTo>
                  <a:lnTo>
                    <a:pt x="136" y="28"/>
                  </a:lnTo>
                  <a:lnTo>
                    <a:pt x="135" y="28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29" y="27"/>
                  </a:lnTo>
                  <a:lnTo>
                    <a:pt x="129" y="30"/>
                  </a:lnTo>
                  <a:lnTo>
                    <a:pt x="131" y="31"/>
                  </a:lnTo>
                  <a:lnTo>
                    <a:pt x="135" y="34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3" y="36"/>
                  </a:lnTo>
                  <a:lnTo>
                    <a:pt x="131" y="37"/>
                  </a:lnTo>
                  <a:lnTo>
                    <a:pt x="129" y="37"/>
                  </a:lnTo>
                  <a:lnTo>
                    <a:pt x="127" y="37"/>
                  </a:lnTo>
                  <a:lnTo>
                    <a:pt x="125" y="37"/>
                  </a:lnTo>
                  <a:lnTo>
                    <a:pt x="125" y="37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0" y="37"/>
                  </a:lnTo>
                  <a:lnTo>
                    <a:pt x="120" y="38"/>
                  </a:lnTo>
                  <a:lnTo>
                    <a:pt x="120" y="38"/>
                  </a:lnTo>
                  <a:lnTo>
                    <a:pt x="119" y="38"/>
                  </a:lnTo>
                  <a:lnTo>
                    <a:pt x="119" y="41"/>
                  </a:lnTo>
                  <a:lnTo>
                    <a:pt x="120" y="41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3" y="44"/>
                  </a:lnTo>
                  <a:lnTo>
                    <a:pt x="123" y="44"/>
                  </a:lnTo>
                  <a:lnTo>
                    <a:pt x="123" y="44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19" y="44"/>
                  </a:lnTo>
                  <a:lnTo>
                    <a:pt x="119" y="46"/>
                  </a:lnTo>
                  <a:lnTo>
                    <a:pt x="119" y="46"/>
                  </a:lnTo>
                  <a:lnTo>
                    <a:pt x="117" y="46"/>
                  </a:lnTo>
                  <a:lnTo>
                    <a:pt x="115" y="46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5" y="46"/>
                  </a:lnTo>
                  <a:lnTo>
                    <a:pt x="117" y="49"/>
                  </a:lnTo>
                  <a:lnTo>
                    <a:pt x="117" y="49"/>
                  </a:lnTo>
                  <a:lnTo>
                    <a:pt x="117" y="51"/>
                  </a:lnTo>
                  <a:lnTo>
                    <a:pt x="117" y="53"/>
                  </a:lnTo>
                  <a:lnTo>
                    <a:pt x="119" y="53"/>
                  </a:lnTo>
                  <a:lnTo>
                    <a:pt x="119" y="53"/>
                  </a:lnTo>
                  <a:lnTo>
                    <a:pt x="120" y="53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0" y="55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5" y="58"/>
                  </a:lnTo>
                  <a:lnTo>
                    <a:pt x="125" y="60"/>
                  </a:lnTo>
                  <a:lnTo>
                    <a:pt x="125" y="61"/>
                  </a:lnTo>
                  <a:lnTo>
                    <a:pt x="125" y="64"/>
                  </a:lnTo>
                  <a:lnTo>
                    <a:pt x="127" y="64"/>
                  </a:lnTo>
                  <a:lnTo>
                    <a:pt x="127" y="66"/>
                  </a:lnTo>
                  <a:lnTo>
                    <a:pt x="127" y="66"/>
                  </a:lnTo>
                  <a:lnTo>
                    <a:pt x="125" y="66"/>
                  </a:lnTo>
                  <a:lnTo>
                    <a:pt x="125" y="66"/>
                  </a:lnTo>
                  <a:lnTo>
                    <a:pt x="125" y="66"/>
                  </a:lnTo>
                  <a:lnTo>
                    <a:pt x="125" y="68"/>
                  </a:lnTo>
                  <a:lnTo>
                    <a:pt x="125" y="68"/>
                  </a:lnTo>
                  <a:lnTo>
                    <a:pt x="125" y="68"/>
                  </a:lnTo>
                  <a:lnTo>
                    <a:pt x="125" y="70"/>
                  </a:lnTo>
                  <a:lnTo>
                    <a:pt x="127" y="72"/>
                  </a:lnTo>
                  <a:lnTo>
                    <a:pt x="127" y="74"/>
                  </a:lnTo>
                  <a:lnTo>
                    <a:pt x="133" y="75"/>
                  </a:lnTo>
                  <a:lnTo>
                    <a:pt x="135" y="77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8" y="84"/>
                  </a:lnTo>
                  <a:lnTo>
                    <a:pt x="136" y="84"/>
                  </a:lnTo>
                  <a:lnTo>
                    <a:pt x="133" y="84"/>
                  </a:lnTo>
                  <a:lnTo>
                    <a:pt x="131" y="84"/>
                  </a:lnTo>
                  <a:lnTo>
                    <a:pt x="129" y="84"/>
                  </a:lnTo>
                  <a:lnTo>
                    <a:pt x="127" y="83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3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9" y="98"/>
                  </a:lnTo>
                  <a:lnTo>
                    <a:pt x="119" y="100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7"/>
                  </a:lnTo>
                  <a:lnTo>
                    <a:pt x="119" y="107"/>
                  </a:lnTo>
                  <a:lnTo>
                    <a:pt x="117" y="107"/>
                  </a:lnTo>
                  <a:lnTo>
                    <a:pt x="115" y="108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12" y="113"/>
                  </a:lnTo>
                  <a:lnTo>
                    <a:pt x="112" y="113"/>
                  </a:lnTo>
                  <a:lnTo>
                    <a:pt x="110" y="113"/>
                  </a:lnTo>
                  <a:lnTo>
                    <a:pt x="110" y="113"/>
                  </a:lnTo>
                  <a:lnTo>
                    <a:pt x="108" y="110"/>
                  </a:lnTo>
                  <a:lnTo>
                    <a:pt x="108" y="110"/>
                  </a:lnTo>
                  <a:lnTo>
                    <a:pt x="108" y="110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6" y="115"/>
                  </a:lnTo>
                  <a:lnTo>
                    <a:pt x="106" y="115"/>
                  </a:lnTo>
                  <a:lnTo>
                    <a:pt x="106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5" y="121"/>
                  </a:lnTo>
                  <a:lnTo>
                    <a:pt x="105" y="121"/>
                  </a:lnTo>
                  <a:lnTo>
                    <a:pt x="105" y="123"/>
                  </a:lnTo>
                  <a:lnTo>
                    <a:pt x="105" y="124"/>
                  </a:lnTo>
                  <a:lnTo>
                    <a:pt x="103" y="124"/>
                  </a:lnTo>
                  <a:lnTo>
                    <a:pt x="103" y="126"/>
                  </a:lnTo>
                  <a:lnTo>
                    <a:pt x="105" y="126"/>
                  </a:lnTo>
                  <a:lnTo>
                    <a:pt x="106" y="126"/>
                  </a:lnTo>
                  <a:lnTo>
                    <a:pt x="106" y="128"/>
                  </a:lnTo>
                  <a:lnTo>
                    <a:pt x="106" y="130"/>
                  </a:lnTo>
                  <a:lnTo>
                    <a:pt x="106" y="130"/>
                  </a:lnTo>
                  <a:lnTo>
                    <a:pt x="105" y="131"/>
                  </a:lnTo>
                  <a:lnTo>
                    <a:pt x="105" y="130"/>
                  </a:lnTo>
                  <a:lnTo>
                    <a:pt x="103" y="130"/>
                  </a:lnTo>
                  <a:lnTo>
                    <a:pt x="103" y="131"/>
                  </a:lnTo>
                  <a:lnTo>
                    <a:pt x="103" y="131"/>
                  </a:lnTo>
                  <a:lnTo>
                    <a:pt x="103" y="131"/>
                  </a:lnTo>
                  <a:lnTo>
                    <a:pt x="103" y="132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8"/>
                  </a:lnTo>
                  <a:lnTo>
                    <a:pt x="101" y="138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100" y="142"/>
                  </a:lnTo>
                  <a:lnTo>
                    <a:pt x="100" y="143"/>
                  </a:lnTo>
                  <a:lnTo>
                    <a:pt x="97" y="143"/>
                  </a:lnTo>
                  <a:lnTo>
                    <a:pt x="97" y="145"/>
                  </a:lnTo>
                  <a:lnTo>
                    <a:pt x="87" y="149"/>
                  </a:lnTo>
                  <a:lnTo>
                    <a:pt x="80" y="152"/>
                  </a:lnTo>
                  <a:lnTo>
                    <a:pt x="80" y="152"/>
                  </a:lnTo>
                  <a:lnTo>
                    <a:pt x="78" y="152"/>
                  </a:lnTo>
                  <a:lnTo>
                    <a:pt x="78" y="147"/>
                  </a:lnTo>
                  <a:lnTo>
                    <a:pt x="78" y="143"/>
                  </a:lnTo>
                  <a:lnTo>
                    <a:pt x="78" y="142"/>
                  </a:lnTo>
                  <a:lnTo>
                    <a:pt x="77" y="143"/>
                  </a:lnTo>
                  <a:lnTo>
                    <a:pt x="77" y="143"/>
                  </a:lnTo>
                  <a:lnTo>
                    <a:pt x="76" y="143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40"/>
                  </a:lnTo>
                  <a:lnTo>
                    <a:pt x="76" y="142"/>
                  </a:lnTo>
                  <a:lnTo>
                    <a:pt x="73" y="142"/>
                  </a:lnTo>
                  <a:lnTo>
                    <a:pt x="73" y="142"/>
                  </a:lnTo>
                  <a:lnTo>
                    <a:pt x="73" y="142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70" y="142"/>
                  </a:lnTo>
                  <a:lnTo>
                    <a:pt x="67" y="143"/>
                  </a:lnTo>
                  <a:lnTo>
                    <a:pt x="66" y="143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66" y="140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1" y="140"/>
                  </a:lnTo>
                  <a:lnTo>
                    <a:pt x="58" y="137"/>
                  </a:lnTo>
                  <a:lnTo>
                    <a:pt x="56" y="140"/>
                  </a:lnTo>
                  <a:lnTo>
                    <a:pt x="54" y="142"/>
                  </a:lnTo>
                  <a:lnTo>
                    <a:pt x="51" y="142"/>
                  </a:lnTo>
                  <a:lnTo>
                    <a:pt x="48" y="142"/>
                  </a:lnTo>
                  <a:lnTo>
                    <a:pt x="47" y="142"/>
                  </a:lnTo>
                  <a:lnTo>
                    <a:pt x="46" y="142"/>
                  </a:lnTo>
                  <a:lnTo>
                    <a:pt x="41" y="143"/>
                  </a:lnTo>
                  <a:lnTo>
                    <a:pt x="41" y="143"/>
                  </a:lnTo>
                  <a:lnTo>
                    <a:pt x="41" y="143"/>
                  </a:lnTo>
                  <a:lnTo>
                    <a:pt x="40" y="143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38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39" y="134"/>
                  </a:lnTo>
                  <a:lnTo>
                    <a:pt x="39" y="137"/>
                  </a:lnTo>
                  <a:lnTo>
                    <a:pt x="39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29" y="138"/>
                  </a:lnTo>
                  <a:lnTo>
                    <a:pt x="29" y="138"/>
                  </a:lnTo>
                  <a:lnTo>
                    <a:pt x="29" y="138"/>
                  </a:lnTo>
                  <a:lnTo>
                    <a:pt x="27" y="137"/>
                  </a:lnTo>
                  <a:lnTo>
                    <a:pt x="29" y="137"/>
                  </a:lnTo>
                  <a:lnTo>
                    <a:pt x="29" y="134"/>
                  </a:lnTo>
                  <a:lnTo>
                    <a:pt x="27" y="137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4" y="137"/>
                  </a:lnTo>
                  <a:lnTo>
                    <a:pt x="23" y="134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2"/>
                  </a:lnTo>
                  <a:lnTo>
                    <a:pt x="17" y="126"/>
                  </a:lnTo>
                  <a:lnTo>
                    <a:pt x="17" y="123"/>
                  </a:lnTo>
                  <a:lnTo>
                    <a:pt x="16" y="123"/>
                  </a:lnTo>
                  <a:lnTo>
                    <a:pt x="16" y="121"/>
                  </a:lnTo>
                  <a:lnTo>
                    <a:pt x="16" y="119"/>
                  </a:lnTo>
                  <a:lnTo>
                    <a:pt x="16" y="117"/>
                  </a:lnTo>
                  <a:lnTo>
                    <a:pt x="16" y="117"/>
                  </a:lnTo>
                  <a:lnTo>
                    <a:pt x="16" y="115"/>
                  </a:lnTo>
                  <a:lnTo>
                    <a:pt x="16" y="113"/>
                  </a:lnTo>
                  <a:lnTo>
                    <a:pt x="14" y="113"/>
                  </a:lnTo>
                  <a:lnTo>
                    <a:pt x="14" y="110"/>
                  </a:lnTo>
                  <a:lnTo>
                    <a:pt x="12" y="110"/>
                  </a:lnTo>
                  <a:lnTo>
                    <a:pt x="10" y="108"/>
                  </a:lnTo>
                  <a:lnTo>
                    <a:pt x="9" y="107"/>
                  </a:lnTo>
                  <a:lnTo>
                    <a:pt x="7" y="107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5" y="104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5" y="94"/>
                  </a:lnTo>
                  <a:lnTo>
                    <a:pt x="5" y="94"/>
                  </a:lnTo>
                  <a:lnTo>
                    <a:pt x="5" y="94"/>
                  </a:lnTo>
                  <a:lnTo>
                    <a:pt x="4" y="94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0" y="84"/>
                  </a:lnTo>
                  <a:lnTo>
                    <a:pt x="0" y="83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5"/>
                  </a:lnTo>
                  <a:lnTo>
                    <a:pt x="4" y="75"/>
                  </a:lnTo>
                  <a:lnTo>
                    <a:pt x="4" y="74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2"/>
                  </a:lnTo>
                  <a:lnTo>
                    <a:pt x="21" y="72"/>
                  </a:lnTo>
                  <a:lnTo>
                    <a:pt x="21" y="72"/>
                  </a:lnTo>
                  <a:lnTo>
                    <a:pt x="24" y="74"/>
                  </a:lnTo>
                  <a:lnTo>
                    <a:pt x="27" y="75"/>
                  </a:lnTo>
                  <a:lnTo>
                    <a:pt x="29" y="75"/>
                  </a:lnTo>
                  <a:lnTo>
                    <a:pt x="29" y="75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33" y="77"/>
                  </a:lnTo>
                  <a:lnTo>
                    <a:pt x="31" y="75"/>
                  </a:lnTo>
                  <a:lnTo>
                    <a:pt x="29" y="75"/>
                  </a:lnTo>
                  <a:lnTo>
                    <a:pt x="29" y="74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70"/>
                  </a:lnTo>
                  <a:lnTo>
                    <a:pt x="31" y="68"/>
                  </a:lnTo>
                  <a:lnTo>
                    <a:pt x="33" y="66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4"/>
                  </a:lnTo>
                  <a:lnTo>
                    <a:pt x="33" y="61"/>
                  </a:lnTo>
                  <a:lnTo>
                    <a:pt x="33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1"/>
                  </a:lnTo>
                  <a:lnTo>
                    <a:pt x="35" y="60"/>
                  </a:lnTo>
                  <a:lnTo>
                    <a:pt x="37" y="58"/>
                  </a:lnTo>
                  <a:lnTo>
                    <a:pt x="39" y="55"/>
                  </a:lnTo>
                  <a:lnTo>
                    <a:pt x="40" y="55"/>
                  </a:lnTo>
                  <a:lnTo>
                    <a:pt x="46" y="55"/>
                  </a:lnTo>
                  <a:lnTo>
                    <a:pt x="54" y="53"/>
                  </a:lnTo>
                  <a:lnTo>
                    <a:pt x="56" y="53"/>
                  </a:lnTo>
                  <a:lnTo>
                    <a:pt x="58" y="53"/>
                  </a:lnTo>
                  <a:lnTo>
                    <a:pt x="58" y="51"/>
                  </a:lnTo>
                  <a:lnTo>
                    <a:pt x="59" y="49"/>
                  </a:lnTo>
                  <a:lnTo>
                    <a:pt x="61" y="47"/>
                  </a:lnTo>
                  <a:lnTo>
                    <a:pt x="63" y="44"/>
                  </a:lnTo>
                  <a:lnTo>
                    <a:pt x="66" y="41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6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73" y="34"/>
                  </a:lnTo>
                  <a:lnTo>
                    <a:pt x="76" y="31"/>
                  </a:lnTo>
                  <a:lnTo>
                    <a:pt x="77" y="31"/>
                  </a:lnTo>
                  <a:lnTo>
                    <a:pt x="78" y="30"/>
                  </a:lnTo>
                  <a:lnTo>
                    <a:pt x="80" y="30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4" y="27"/>
                  </a:lnTo>
                  <a:lnTo>
                    <a:pt x="86" y="27"/>
                  </a:lnTo>
                  <a:lnTo>
                    <a:pt x="86" y="28"/>
                  </a:lnTo>
                  <a:lnTo>
                    <a:pt x="86" y="28"/>
                  </a:lnTo>
                  <a:lnTo>
                    <a:pt x="87" y="28"/>
                  </a:lnTo>
                  <a:lnTo>
                    <a:pt x="89" y="28"/>
                  </a:lnTo>
                  <a:lnTo>
                    <a:pt x="90" y="28"/>
                  </a:lnTo>
                  <a:lnTo>
                    <a:pt x="93" y="27"/>
                  </a:lnTo>
                  <a:lnTo>
                    <a:pt x="93" y="27"/>
                  </a:lnTo>
                  <a:lnTo>
                    <a:pt x="93" y="25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1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5" y="19"/>
                  </a:lnTo>
                  <a:lnTo>
                    <a:pt x="95" y="19"/>
                  </a:lnTo>
                  <a:lnTo>
                    <a:pt x="96" y="19"/>
                  </a:lnTo>
                  <a:lnTo>
                    <a:pt x="96" y="19"/>
                  </a:lnTo>
                  <a:lnTo>
                    <a:pt x="97" y="18"/>
                  </a:lnTo>
                  <a:lnTo>
                    <a:pt x="100" y="14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0"/>
                  </a:lnTo>
                  <a:lnTo>
                    <a:pt x="110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11265">
              <a:extLst>
                <a:ext uri="{FF2B5EF4-FFF2-40B4-BE49-F238E27FC236}">
                  <a16:creationId xmlns:a16="http://schemas.microsoft.com/office/drawing/2014/main" id="{4E9C2CE2-05F0-418C-AF2B-2C8F940670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03878" y="2043232"/>
              <a:ext cx="92072" cy="98842"/>
            </a:xfrm>
            <a:custGeom>
              <a:avLst/>
              <a:gdLst>
                <a:gd name="T0" fmla="*/ 47 w 68"/>
                <a:gd name="T1" fmla="*/ 3 h 73"/>
                <a:gd name="T2" fmla="*/ 46 w 68"/>
                <a:gd name="T3" fmla="*/ 7 h 73"/>
                <a:gd name="T4" fmla="*/ 51 w 68"/>
                <a:gd name="T5" fmla="*/ 3 h 73"/>
                <a:gd name="T6" fmla="*/ 62 w 68"/>
                <a:gd name="T7" fmla="*/ 5 h 73"/>
                <a:gd name="T8" fmla="*/ 65 w 68"/>
                <a:gd name="T9" fmla="*/ 11 h 73"/>
                <a:gd name="T10" fmla="*/ 66 w 68"/>
                <a:gd name="T11" fmla="*/ 14 h 73"/>
                <a:gd name="T12" fmla="*/ 68 w 68"/>
                <a:gd name="T13" fmla="*/ 17 h 73"/>
                <a:gd name="T14" fmla="*/ 66 w 68"/>
                <a:gd name="T15" fmla="*/ 20 h 73"/>
                <a:gd name="T16" fmla="*/ 64 w 68"/>
                <a:gd name="T17" fmla="*/ 20 h 73"/>
                <a:gd name="T18" fmla="*/ 60 w 68"/>
                <a:gd name="T19" fmla="*/ 24 h 73"/>
                <a:gd name="T20" fmla="*/ 57 w 68"/>
                <a:gd name="T21" fmla="*/ 26 h 73"/>
                <a:gd name="T22" fmla="*/ 58 w 68"/>
                <a:gd name="T23" fmla="*/ 31 h 73"/>
                <a:gd name="T24" fmla="*/ 60 w 68"/>
                <a:gd name="T25" fmla="*/ 37 h 73"/>
                <a:gd name="T26" fmla="*/ 62 w 68"/>
                <a:gd name="T27" fmla="*/ 45 h 73"/>
                <a:gd name="T28" fmla="*/ 58 w 68"/>
                <a:gd name="T29" fmla="*/ 52 h 73"/>
                <a:gd name="T30" fmla="*/ 55 w 68"/>
                <a:gd name="T31" fmla="*/ 59 h 73"/>
                <a:gd name="T32" fmla="*/ 49 w 68"/>
                <a:gd name="T33" fmla="*/ 60 h 73"/>
                <a:gd name="T34" fmla="*/ 44 w 68"/>
                <a:gd name="T35" fmla="*/ 60 h 73"/>
                <a:gd name="T36" fmla="*/ 39 w 68"/>
                <a:gd name="T37" fmla="*/ 62 h 73"/>
                <a:gd name="T38" fmla="*/ 34 w 68"/>
                <a:gd name="T39" fmla="*/ 66 h 73"/>
                <a:gd name="T40" fmla="*/ 28 w 68"/>
                <a:gd name="T41" fmla="*/ 64 h 73"/>
                <a:gd name="T42" fmla="*/ 28 w 68"/>
                <a:gd name="T43" fmla="*/ 68 h 73"/>
                <a:gd name="T44" fmla="*/ 16 w 68"/>
                <a:gd name="T45" fmla="*/ 71 h 73"/>
                <a:gd name="T46" fmla="*/ 9 w 68"/>
                <a:gd name="T47" fmla="*/ 73 h 73"/>
                <a:gd name="T48" fmla="*/ 11 w 68"/>
                <a:gd name="T49" fmla="*/ 68 h 73"/>
                <a:gd name="T50" fmla="*/ 8 w 68"/>
                <a:gd name="T51" fmla="*/ 68 h 73"/>
                <a:gd name="T52" fmla="*/ 4 w 68"/>
                <a:gd name="T53" fmla="*/ 68 h 73"/>
                <a:gd name="T54" fmla="*/ 2 w 68"/>
                <a:gd name="T55" fmla="*/ 62 h 73"/>
                <a:gd name="T56" fmla="*/ 8 w 68"/>
                <a:gd name="T57" fmla="*/ 60 h 73"/>
                <a:gd name="T58" fmla="*/ 2 w 68"/>
                <a:gd name="T59" fmla="*/ 58 h 73"/>
                <a:gd name="T60" fmla="*/ 9 w 68"/>
                <a:gd name="T61" fmla="*/ 59 h 73"/>
                <a:gd name="T62" fmla="*/ 9 w 68"/>
                <a:gd name="T63" fmla="*/ 54 h 73"/>
                <a:gd name="T64" fmla="*/ 23 w 68"/>
                <a:gd name="T65" fmla="*/ 50 h 73"/>
                <a:gd name="T66" fmla="*/ 15 w 68"/>
                <a:gd name="T67" fmla="*/ 52 h 73"/>
                <a:gd name="T68" fmla="*/ 9 w 68"/>
                <a:gd name="T69" fmla="*/ 52 h 73"/>
                <a:gd name="T70" fmla="*/ 15 w 68"/>
                <a:gd name="T71" fmla="*/ 47 h 73"/>
                <a:gd name="T72" fmla="*/ 18 w 68"/>
                <a:gd name="T73" fmla="*/ 41 h 73"/>
                <a:gd name="T74" fmla="*/ 19 w 68"/>
                <a:gd name="T75" fmla="*/ 39 h 73"/>
                <a:gd name="T76" fmla="*/ 11 w 68"/>
                <a:gd name="T77" fmla="*/ 39 h 73"/>
                <a:gd name="T78" fmla="*/ 9 w 68"/>
                <a:gd name="T79" fmla="*/ 38 h 73"/>
                <a:gd name="T80" fmla="*/ 4 w 68"/>
                <a:gd name="T81" fmla="*/ 37 h 73"/>
                <a:gd name="T82" fmla="*/ 6 w 68"/>
                <a:gd name="T83" fmla="*/ 35 h 73"/>
                <a:gd name="T84" fmla="*/ 8 w 68"/>
                <a:gd name="T85" fmla="*/ 33 h 73"/>
                <a:gd name="T86" fmla="*/ 11 w 68"/>
                <a:gd name="T87" fmla="*/ 30 h 73"/>
                <a:gd name="T88" fmla="*/ 8 w 68"/>
                <a:gd name="T89" fmla="*/ 26 h 73"/>
                <a:gd name="T90" fmla="*/ 6 w 68"/>
                <a:gd name="T91" fmla="*/ 22 h 73"/>
                <a:gd name="T92" fmla="*/ 8 w 68"/>
                <a:gd name="T93" fmla="*/ 20 h 73"/>
                <a:gd name="T94" fmla="*/ 18 w 68"/>
                <a:gd name="T95" fmla="*/ 22 h 73"/>
                <a:gd name="T96" fmla="*/ 25 w 68"/>
                <a:gd name="T97" fmla="*/ 20 h 73"/>
                <a:gd name="T98" fmla="*/ 27 w 68"/>
                <a:gd name="T99" fmla="*/ 17 h 73"/>
                <a:gd name="T100" fmla="*/ 32 w 68"/>
                <a:gd name="T101" fmla="*/ 14 h 73"/>
                <a:gd name="T102" fmla="*/ 27 w 68"/>
                <a:gd name="T103" fmla="*/ 11 h 73"/>
                <a:gd name="T104" fmla="*/ 28 w 68"/>
                <a:gd name="T105" fmla="*/ 7 h 73"/>
                <a:gd name="T106" fmla="*/ 34 w 68"/>
                <a:gd name="T107" fmla="*/ 3 h 73"/>
                <a:gd name="T108" fmla="*/ 39 w 68"/>
                <a:gd name="T109" fmla="*/ 1 h 73"/>
                <a:gd name="T110" fmla="*/ 39 w 68"/>
                <a:gd name="T111" fmla="*/ 5 h 73"/>
                <a:gd name="T112" fmla="*/ 40 w 68"/>
                <a:gd name="T113" fmla="*/ 7 h 73"/>
                <a:gd name="T114" fmla="*/ 40 w 68"/>
                <a:gd name="T115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73">
                  <a:moveTo>
                    <a:pt x="42" y="0"/>
                  </a:moveTo>
                  <a:lnTo>
                    <a:pt x="44" y="0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4" y="5"/>
                  </a:lnTo>
                  <a:lnTo>
                    <a:pt x="46" y="5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60" y="3"/>
                  </a:lnTo>
                  <a:lnTo>
                    <a:pt x="62" y="5"/>
                  </a:lnTo>
                  <a:lnTo>
                    <a:pt x="62" y="7"/>
                  </a:lnTo>
                  <a:lnTo>
                    <a:pt x="64" y="9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65" y="15"/>
                  </a:lnTo>
                  <a:lnTo>
                    <a:pt x="66" y="17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5" y="20"/>
                  </a:lnTo>
                  <a:lnTo>
                    <a:pt x="64" y="20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0" y="24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60" y="26"/>
                  </a:lnTo>
                  <a:lnTo>
                    <a:pt x="58" y="26"/>
                  </a:lnTo>
                  <a:lnTo>
                    <a:pt x="57" y="26"/>
                  </a:lnTo>
                  <a:lnTo>
                    <a:pt x="57" y="26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8" y="30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41"/>
                  </a:lnTo>
                  <a:lnTo>
                    <a:pt x="60" y="44"/>
                  </a:lnTo>
                  <a:lnTo>
                    <a:pt x="62" y="45"/>
                  </a:lnTo>
                  <a:lnTo>
                    <a:pt x="60" y="47"/>
                  </a:lnTo>
                  <a:lnTo>
                    <a:pt x="60" y="49"/>
                  </a:lnTo>
                  <a:lnTo>
                    <a:pt x="58" y="49"/>
                  </a:lnTo>
                  <a:lnTo>
                    <a:pt x="58" y="50"/>
                  </a:lnTo>
                  <a:lnTo>
                    <a:pt x="58" y="52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5" y="58"/>
                  </a:lnTo>
                  <a:lnTo>
                    <a:pt x="57" y="59"/>
                  </a:lnTo>
                  <a:lnTo>
                    <a:pt x="55" y="59"/>
                  </a:lnTo>
                  <a:lnTo>
                    <a:pt x="53" y="59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60"/>
                  </a:lnTo>
                  <a:lnTo>
                    <a:pt x="49" y="59"/>
                  </a:lnTo>
                  <a:lnTo>
                    <a:pt x="47" y="59"/>
                  </a:lnTo>
                  <a:lnTo>
                    <a:pt x="47" y="59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4" y="66"/>
                  </a:lnTo>
                  <a:lnTo>
                    <a:pt x="34" y="66"/>
                  </a:lnTo>
                  <a:lnTo>
                    <a:pt x="32" y="66"/>
                  </a:lnTo>
                  <a:lnTo>
                    <a:pt x="30" y="66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68"/>
                  </a:lnTo>
                  <a:lnTo>
                    <a:pt x="27" y="68"/>
                  </a:lnTo>
                  <a:lnTo>
                    <a:pt x="25" y="69"/>
                  </a:lnTo>
                  <a:lnTo>
                    <a:pt x="23" y="69"/>
                  </a:lnTo>
                  <a:lnTo>
                    <a:pt x="23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71"/>
                  </a:lnTo>
                  <a:lnTo>
                    <a:pt x="13" y="71"/>
                  </a:lnTo>
                  <a:lnTo>
                    <a:pt x="13" y="71"/>
                  </a:lnTo>
                  <a:lnTo>
                    <a:pt x="9" y="73"/>
                  </a:lnTo>
                  <a:lnTo>
                    <a:pt x="8" y="73"/>
                  </a:lnTo>
                  <a:lnTo>
                    <a:pt x="9" y="69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8"/>
                  </a:lnTo>
                  <a:lnTo>
                    <a:pt x="8" y="69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6" y="69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1" y="66"/>
                  </a:lnTo>
                  <a:lnTo>
                    <a:pt x="4" y="68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62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8" y="59"/>
                  </a:lnTo>
                  <a:lnTo>
                    <a:pt x="9" y="59"/>
                  </a:lnTo>
                  <a:lnTo>
                    <a:pt x="8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9" y="5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23" y="50"/>
                  </a:lnTo>
                  <a:lnTo>
                    <a:pt x="21" y="50"/>
                  </a:lnTo>
                  <a:lnTo>
                    <a:pt x="19" y="49"/>
                  </a:lnTo>
                  <a:lnTo>
                    <a:pt x="18" y="50"/>
                  </a:lnTo>
                  <a:lnTo>
                    <a:pt x="18" y="52"/>
                  </a:lnTo>
                  <a:lnTo>
                    <a:pt x="15" y="52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2"/>
                  </a:lnTo>
                  <a:lnTo>
                    <a:pt x="9" y="50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5" y="47"/>
                  </a:lnTo>
                  <a:lnTo>
                    <a:pt x="15" y="45"/>
                  </a:lnTo>
                  <a:lnTo>
                    <a:pt x="13" y="45"/>
                  </a:lnTo>
                  <a:lnTo>
                    <a:pt x="16" y="44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8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9" y="37"/>
                  </a:lnTo>
                  <a:lnTo>
                    <a:pt x="8" y="37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3" y="20"/>
                  </a:lnTo>
                  <a:lnTo>
                    <a:pt x="16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3" y="20"/>
                  </a:lnTo>
                  <a:lnTo>
                    <a:pt x="25" y="20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30" y="17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4"/>
                  </a:lnTo>
                  <a:lnTo>
                    <a:pt x="27" y="14"/>
                  </a:lnTo>
                  <a:lnTo>
                    <a:pt x="23" y="14"/>
                  </a:lnTo>
                  <a:lnTo>
                    <a:pt x="23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0" y="5"/>
                  </a:lnTo>
                  <a:lnTo>
                    <a:pt x="39" y="5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2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11318">
              <a:extLst>
                <a:ext uri="{FF2B5EF4-FFF2-40B4-BE49-F238E27FC236}">
                  <a16:creationId xmlns:a16="http://schemas.microsoft.com/office/drawing/2014/main" id="{8577EA61-A587-45F2-8697-0596501E987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82458" y="1952330"/>
              <a:ext cx="146231" cy="220700"/>
            </a:xfrm>
            <a:custGeom>
              <a:avLst/>
              <a:gdLst>
                <a:gd name="T0" fmla="*/ 42 w 108"/>
                <a:gd name="T1" fmla="*/ 5 h 163"/>
                <a:gd name="T2" fmla="*/ 31 w 108"/>
                <a:gd name="T3" fmla="*/ 18 h 163"/>
                <a:gd name="T4" fmla="*/ 38 w 108"/>
                <a:gd name="T5" fmla="*/ 19 h 163"/>
                <a:gd name="T6" fmla="*/ 59 w 108"/>
                <a:gd name="T7" fmla="*/ 21 h 163"/>
                <a:gd name="T8" fmla="*/ 55 w 108"/>
                <a:gd name="T9" fmla="*/ 31 h 163"/>
                <a:gd name="T10" fmla="*/ 42 w 108"/>
                <a:gd name="T11" fmla="*/ 43 h 163"/>
                <a:gd name="T12" fmla="*/ 45 w 108"/>
                <a:gd name="T13" fmla="*/ 49 h 163"/>
                <a:gd name="T14" fmla="*/ 33 w 108"/>
                <a:gd name="T15" fmla="*/ 52 h 163"/>
                <a:gd name="T16" fmla="*/ 59 w 108"/>
                <a:gd name="T17" fmla="*/ 59 h 163"/>
                <a:gd name="T18" fmla="*/ 68 w 108"/>
                <a:gd name="T19" fmla="*/ 78 h 163"/>
                <a:gd name="T20" fmla="*/ 82 w 108"/>
                <a:gd name="T21" fmla="*/ 90 h 163"/>
                <a:gd name="T22" fmla="*/ 83 w 108"/>
                <a:gd name="T23" fmla="*/ 97 h 163"/>
                <a:gd name="T24" fmla="*/ 85 w 108"/>
                <a:gd name="T25" fmla="*/ 101 h 163"/>
                <a:gd name="T26" fmla="*/ 89 w 108"/>
                <a:gd name="T27" fmla="*/ 113 h 163"/>
                <a:gd name="T28" fmla="*/ 100 w 108"/>
                <a:gd name="T29" fmla="*/ 110 h 163"/>
                <a:gd name="T30" fmla="*/ 106 w 108"/>
                <a:gd name="T31" fmla="*/ 122 h 163"/>
                <a:gd name="T32" fmla="*/ 101 w 108"/>
                <a:gd name="T33" fmla="*/ 128 h 163"/>
                <a:gd name="T34" fmla="*/ 98 w 108"/>
                <a:gd name="T35" fmla="*/ 133 h 163"/>
                <a:gd name="T36" fmla="*/ 93 w 108"/>
                <a:gd name="T37" fmla="*/ 137 h 163"/>
                <a:gd name="T38" fmla="*/ 104 w 108"/>
                <a:gd name="T39" fmla="*/ 139 h 163"/>
                <a:gd name="T40" fmla="*/ 93 w 108"/>
                <a:gd name="T41" fmla="*/ 147 h 163"/>
                <a:gd name="T42" fmla="*/ 70 w 108"/>
                <a:gd name="T43" fmla="*/ 149 h 163"/>
                <a:gd name="T44" fmla="*/ 59 w 108"/>
                <a:gd name="T45" fmla="*/ 151 h 163"/>
                <a:gd name="T46" fmla="*/ 51 w 108"/>
                <a:gd name="T47" fmla="*/ 152 h 163"/>
                <a:gd name="T48" fmla="*/ 35 w 108"/>
                <a:gd name="T49" fmla="*/ 156 h 163"/>
                <a:gd name="T50" fmla="*/ 26 w 108"/>
                <a:gd name="T51" fmla="*/ 156 h 163"/>
                <a:gd name="T52" fmla="*/ 14 w 108"/>
                <a:gd name="T53" fmla="*/ 163 h 163"/>
                <a:gd name="T54" fmla="*/ 6 w 108"/>
                <a:gd name="T55" fmla="*/ 160 h 163"/>
                <a:gd name="T56" fmla="*/ 21 w 108"/>
                <a:gd name="T57" fmla="*/ 149 h 163"/>
                <a:gd name="T58" fmla="*/ 35 w 108"/>
                <a:gd name="T59" fmla="*/ 141 h 163"/>
                <a:gd name="T60" fmla="*/ 49 w 108"/>
                <a:gd name="T61" fmla="*/ 133 h 163"/>
                <a:gd name="T62" fmla="*/ 38 w 108"/>
                <a:gd name="T63" fmla="*/ 139 h 163"/>
                <a:gd name="T64" fmla="*/ 26 w 108"/>
                <a:gd name="T65" fmla="*/ 133 h 163"/>
                <a:gd name="T66" fmla="*/ 17 w 108"/>
                <a:gd name="T67" fmla="*/ 133 h 163"/>
                <a:gd name="T68" fmla="*/ 17 w 108"/>
                <a:gd name="T69" fmla="*/ 126 h 163"/>
                <a:gd name="T70" fmla="*/ 28 w 108"/>
                <a:gd name="T71" fmla="*/ 116 h 163"/>
                <a:gd name="T72" fmla="*/ 26 w 108"/>
                <a:gd name="T73" fmla="*/ 112 h 163"/>
                <a:gd name="T74" fmla="*/ 23 w 108"/>
                <a:gd name="T75" fmla="*/ 108 h 163"/>
                <a:gd name="T76" fmla="*/ 35 w 108"/>
                <a:gd name="T77" fmla="*/ 103 h 163"/>
                <a:gd name="T78" fmla="*/ 47 w 108"/>
                <a:gd name="T79" fmla="*/ 103 h 163"/>
                <a:gd name="T80" fmla="*/ 44 w 108"/>
                <a:gd name="T81" fmla="*/ 95 h 163"/>
                <a:gd name="T82" fmla="*/ 45 w 108"/>
                <a:gd name="T83" fmla="*/ 87 h 163"/>
                <a:gd name="T84" fmla="*/ 35 w 108"/>
                <a:gd name="T85" fmla="*/ 80 h 163"/>
                <a:gd name="T86" fmla="*/ 33 w 108"/>
                <a:gd name="T87" fmla="*/ 73 h 163"/>
                <a:gd name="T88" fmla="*/ 26 w 108"/>
                <a:gd name="T89" fmla="*/ 75 h 163"/>
                <a:gd name="T90" fmla="*/ 17 w 108"/>
                <a:gd name="T91" fmla="*/ 76 h 163"/>
                <a:gd name="T92" fmla="*/ 16 w 108"/>
                <a:gd name="T93" fmla="*/ 67 h 163"/>
                <a:gd name="T94" fmla="*/ 17 w 108"/>
                <a:gd name="T95" fmla="*/ 56 h 163"/>
                <a:gd name="T96" fmla="*/ 17 w 108"/>
                <a:gd name="T97" fmla="*/ 49 h 163"/>
                <a:gd name="T98" fmla="*/ 12 w 108"/>
                <a:gd name="T99" fmla="*/ 54 h 163"/>
                <a:gd name="T100" fmla="*/ 12 w 108"/>
                <a:gd name="T101" fmla="*/ 50 h 163"/>
                <a:gd name="T102" fmla="*/ 6 w 108"/>
                <a:gd name="T103" fmla="*/ 64 h 163"/>
                <a:gd name="T104" fmla="*/ 6 w 108"/>
                <a:gd name="T105" fmla="*/ 59 h 163"/>
                <a:gd name="T106" fmla="*/ 6 w 108"/>
                <a:gd name="T107" fmla="*/ 50 h 163"/>
                <a:gd name="T108" fmla="*/ 12 w 108"/>
                <a:gd name="T109" fmla="*/ 38 h 163"/>
                <a:gd name="T110" fmla="*/ 0 w 108"/>
                <a:gd name="T111" fmla="*/ 38 h 163"/>
                <a:gd name="T112" fmla="*/ 5 w 108"/>
                <a:gd name="T113" fmla="*/ 33 h 163"/>
                <a:gd name="T114" fmla="*/ 5 w 108"/>
                <a:gd name="T115" fmla="*/ 23 h 163"/>
                <a:gd name="T116" fmla="*/ 5 w 108"/>
                <a:gd name="T117" fmla="*/ 18 h 163"/>
                <a:gd name="T118" fmla="*/ 8 w 108"/>
                <a:gd name="T119" fmla="*/ 12 h 163"/>
                <a:gd name="T120" fmla="*/ 16 w 108"/>
                <a:gd name="T121" fmla="*/ 7 h 163"/>
                <a:gd name="T122" fmla="*/ 16 w 108"/>
                <a:gd name="T123" fmla="*/ 2 h 163"/>
                <a:gd name="T124" fmla="*/ 26 w 108"/>
                <a:gd name="T125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8" h="163">
                  <a:moveTo>
                    <a:pt x="40" y="0"/>
                  </a:moveTo>
                  <a:lnTo>
                    <a:pt x="42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0" y="7"/>
                  </a:lnTo>
                  <a:lnTo>
                    <a:pt x="36" y="8"/>
                  </a:lnTo>
                  <a:lnTo>
                    <a:pt x="31" y="12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8" y="16"/>
                  </a:lnTo>
                  <a:lnTo>
                    <a:pt x="29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28" y="19"/>
                  </a:lnTo>
                  <a:lnTo>
                    <a:pt x="28" y="21"/>
                  </a:lnTo>
                  <a:lnTo>
                    <a:pt x="29" y="21"/>
                  </a:lnTo>
                  <a:lnTo>
                    <a:pt x="31" y="21"/>
                  </a:lnTo>
                  <a:lnTo>
                    <a:pt x="35" y="21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42" y="19"/>
                  </a:lnTo>
                  <a:lnTo>
                    <a:pt x="42" y="19"/>
                  </a:lnTo>
                  <a:lnTo>
                    <a:pt x="44" y="19"/>
                  </a:lnTo>
                  <a:lnTo>
                    <a:pt x="45" y="19"/>
                  </a:lnTo>
                  <a:lnTo>
                    <a:pt x="54" y="19"/>
                  </a:lnTo>
                  <a:lnTo>
                    <a:pt x="55" y="19"/>
                  </a:lnTo>
                  <a:lnTo>
                    <a:pt x="57" y="19"/>
                  </a:lnTo>
                  <a:lnTo>
                    <a:pt x="59" y="21"/>
                  </a:lnTo>
                  <a:lnTo>
                    <a:pt x="59" y="23"/>
                  </a:lnTo>
                  <a:lnTo>
                    <a:pt x="59" y="25"/>
                  </a:lnTo>
                  <a:lnTo>
                    <a:pt x="59" y="25"/>
                  </a:lnTo>
                  <a:lnTo>
                    <a:pt x="57" y="26"/>
                  </a:lnTo>
                  <a:lnTo>
                    <a:pt x="55" y="28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5" y="31"/>
                  </a:lnTo>
                  <a:lnTo>
                    <a:pt x="52" y="37"/>
                  </a:lnTo>
                  <a:lnTo>
                    <a:pt x="51" y="38"/>
                  </a:lnTo>
                  <a:lnTo>
                    <a:pt x="51" y="39"/>
                  </a:lnTo>
                  <a:lnTo>
                    <a:pt x="49" y="42"/>
                  </a:lnTo>
                  <a:lnTo>
                    <a:pt x="47" y="42"/>
                  </a:lnTo>
                  <a:lnTo>
                    <a:pt x="45" y="43"/>
                  </a:lnTo>
                  <a:lnTo>
                    <a:pt x="42" y="43"/>
                  </a:lnTo>
                  <a:lnTo>
                    <a:pt x="42" y="43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40" y="45"/>
                  </a:lnTo>
                  <a:lnTo>
                    <a:pt x="42" y="45"/>
                  </a:lnTo>
                  <a:lnTo>
                    <a:pt x="45" y="45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5" y="49"/>
                  </a:lnTo>
                  <a:lnTo>
                    <a:pt x="44" y="49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3" y="50"/>
                  </a:lnTo>
                  <a:lnTo>
                    <a:pt x="31" y="50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54" y="54"/>
                  </a:lnTo>
                  <a:lnTo>
                    <a:pt x="55" y="56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61" y="61"/>
                  </a:lnTo>
                  <a:lnTo>
                    <a:pt x="63" y="63"/>
                  </a:lnTo>
                  <a:lnTo>
                    <a:pt x="63" y="65"/>
                  </a:lnTo>
                  <a:lnTo>
                    <a:pt x="64" y="71"/>
                  </a:lnTo>
                  <a:lnTo>
                    <a:pt x="66" y="76"/>
                  </a:lnTo>
                  <a:lnTo>
                    <a:pt x="68" y="76"/>
                  </a:lnTo>
                  <a:lnTo>
                    <a:pt x="68" y="78"/>
                  </a:lnTo>
                  <a:lnTo>
                    <a:pt x="74" y="80"/>
                  </a:lnTo>
                  <a:lnTo>
                    <a:pt x="75" y="82"/>
                  </a:lnTo>
                  <a:lnTo>
                    <a:pt x="76" y="84"/>
                  </a:lnTo>
                  <a:lnTo>
                    <a:pt x="78" y="85"/>
                  </a:lnTo>
                  <a:lnTo>
                    <a:pt x="82" y="87"/>
                  </a:lnTo>
                  <a:lnTo>
                    <a:pt x="83" y="88"/>
                  </a:lnTo>
                  <a:lnTo>
                    <a:pt x="82" y="88"/>
                  </a:lnTo>
                  <a:lnTo>
                    <a:pt x="82" y="90"/>
                  </a:lnTo>
                  <a:lnTo>
                    <a:pt x="82" y="92"/>
                  </a:lnTo>
                  <a:lnTo>
                    <a:pt x="83" y="92"/>
                  </a:lnTo>
                  <a:lnTo>
                    <a:pt x="83" y="95"/>
                  </a:lnTo>
                  <a:lnTo>
                    <a:pt x="85" y="97"/>
                  </a:lnTo>
                  <a:lnTo>
                    <a:pt x="85" y="97"/>
                  </a:lnTo>
                  <a:lnTo>
                    <a:pt x="85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2" y="95"/>
                  </a:lnTo>
                  <a:lnTo>
                    <a:pt x="80" y="95"/>
                  </a:lnTo>
                  <a:lnTo>
                    <a:pt x="78" y="95"/>
                  </a:lnTo>
                  <a:lnTo>
                    <a:pt x="76" y="95"/>
                  </a:lnTo>
                  <a:lnTo>
                    <a:pt x="75" y="95"/>
                  </a:lnTo>
                  <a:lnTo>
                    <a:pt x="78" y="95"/>
                  </a:lnTo>
                  <a:lnTo>
                    <a:pt x="80" y="95"/>
                  </a:lnTo>
                  <a:lnTo>
                    <a:pt x="85" y="101"/>
                  </a:lnTo>
                  <a:lnTo>
                    <a:pt x="89" y="103"/>
                  </a:lnTo>
                  <a:lnTo>
                    <a:pt x="89" y="106"/>
                  </a:lnTo>
                  <a:lnTo>
                    <a:pt x="89" y="108"/>
                  </a:lnTo>
                  <a:lnTo>
                    <a:pt x="87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9" y="113"/>
                  </a:lnTo>
                  <a:lnTo>
                    <a:pt x="89" y="113"/>
                  </a:lnTo>
                  <a:lnTo>
                    <a:pt x="89" y="112"/>
                  </a:lnTo>
                  <a:lnTo>
                    <a:pt x="91" y="112"/>
                  </a:lnTo>
                  <a:lnTo>
                    <a:pt x="91" y="110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6" y="110"/>
                  </a:lnTo>
                  <a:lnTo>
                    <a:pt x="98" y="110"/>
                  </a:lnTo>
                  <a:lnTo>
                    <a:pt x="100" y="110"/>
                  </a:lnTo>
                  <a:lnTo>
                    <a:pt x="101" y="110"/>
                  </a:lnTo>
                  <a:lnTo>
                    <a:pt x="102" y="112"/>
                  </a:lnTo>
                  <a:lnTo>
                    <a:pt x="106" y="113"/>
                  </a:lnTo>
                  <a:lnTo>
                    <a:pt x="108" y="114"/>
                  </a:lnTo>
                  <a:lnTo>
                    <a:pt x="108" y="116"/>
                  </a:lnTo>
                  <a:lnTo>
                    <a:pt x="108" y="118"/>
                  </a:lnTo>
                  <a:lnTo>
                    <a:pt x="108" y="120"/>
                  </a:lnTo>
                  <a:lnTo>
                    <a:pt x="106" y="122"/>
                  </a:lnTo>
                  <a:lnTo>
                    <a:pt x="106" y="123"/>
                  </a:lnTo>
                  <a:lnTo>
                    <a:pt x="106" y="125"/>
                  </a:lnTo>
                  <a:lnTo>
                    <a:pt x="106" y="125"/>
                  </a:lnTo>
                  <a:lnTo>
                    <a:pt x="104" y="126"/>
                  </a:lnTo>
                  <a:lnTo>
                    <a:pt x="102" y="128"/>
                  </a:lnTo>
                  <a:lnTo>
                    <a:pt x="101" y="126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4" y="132"/>
                  </a:lnTo>
                  <a:lnTo>
                    <a:pt x="96" y="132"/>
                  </a:lnTo>
                  <a:lnTo>
                    <a:pt x="98" y="133"/>
                  </a:lnTo>
                  <a:lnTo>
                    <a:pt x="96" y="135"/>
                  </a:lnTo>
                  <a:lnTo>
                    <a:pt x="96" y="135"/>
                  </a:lnTo>
                  <a:lnTo>
                    <a:pt x="94" y="135"/>
                  </a:lnTo>
                  <a:lnTo>
                    <a:pt x="93" y="135"/>
                  </a:lnTo>
                  <a:lnTo>
                    <a:pt x="91" y="135"/>
                  </a:lnTo>
                  <a:lnTo>
                    <a:pt x="91" y="137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4" y="139"/>
                  </a:lnTo>
                  <a:lnTo>
                    <a:pt x="96" y="139"/>
                  </a:lnTo>
                  <a:lnTo>
                    <a:pt x="98" y="139"/>
                  </a:lnTo>
                  <a:lnTo>
                    <a:pt x="101" y="139"/>
                  </a:lnTo>
                  <a:lnTo>
                    <a:pt x="102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2" y="142"/>
                  </a:lnTo>
                  <a:lnTo>
                    <a:pt x="102" y="142"/>
                  </a:lnTo>
                  <a:lnTo>
                    <a:pt x="100" y="144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4" y="146"/>
                  </a:lnTo>
                  <a:lnTo>
                    <a:pt x="94" y="147"/>
                  </a:lnTo>
                  <a:lnTo>
                    <a:pt x="93" y="147"/>
                  </a:lnTo>
                  <a:lnTo>
                    <a:pt x="91" y="147"/>
                  </a:lnTo>
                  <a:lnTo>
                    <a:pt x="89" y="149"/>
                  </a:lnTo>
                  <a:lnTo>
                    <a:pt x="87" y="149"/>
                  </a:lnTo>
                  <a:lnTo>
                    <a:pt x="82" y="149"/>
                  </a:lnTo>
                  <a:lnTo>
                    <a:pt x="78" y="149"/>
                  </a:lnTo>
                  <a:lnTo>
                    <a:pt x="74" y="149"/>
                  </a:lnTo>
                  <a:lnTo>
                    <a:pt x="72" y="149"/>
                  </a:lnTo>
                  <a:lnTo>
                    <a:pt x="70" y="149"/>
                  </a:lnTo>
                  <a:lnTo>
                    <a:pt x="68" y="147"/>
                  </a:lnTo>
                  <a:lnTo>
                    <a:pt x="66" y="147"/>
                  </a:lnTo>
                  <a:lnTo>
                    <a:pt x="64" y="147"/>
                  </a:lnTo>
                  <a:lnTo>
                    <a:pt x="66" y="147"/>
                  </a:lnTo>
                  <a:lnTo>
                    <a:pt x="63" y="149"/>
                  </a:lnTo>
                  <a:lnTo>
                    <a:pt x="63" y="149"/>
                  </a:lnTo>
                  <a:lnTo>
                    <a:pt x="61" y="149"/>
                  </a:lnTo>
                  <a:lnTo>
                    <a:pt x="59" y="151"/>
                  </a:lnTo>
                  <a:lnTo>
                    <a:pt x="55" y="149"/>
                  </a:lnTo>
                  <a:lnTo>
                    <a:pt x="55" y="151"/>
                  </a:lnTo>
                  <a:lnTo>
                    <a:pt x="57" y="151"/>
                  </a:lnTo>
                  <a:lnTo>
                    <a:pt x="57" y="152"/>
                  </a:lnTo>
                  <a:lnTo>
                    <a:pt x="55" y="152"/>
                  </a:lnTo>
                  <a:lnTo>
                    <a:pt x="52" y="151"/>
                  </a:lnTo>
                  <a:lnTo>
                    <a:pt x="51" y="151"/>
                  </a:lnTo>
                  <a:lnTo>
                    <a:pt x="51" y="152"/>
                  </a:lnTo>
                  <a:lnTo>
                    <a:pt x="49" y="152"/>
                  </a:lnTo>
                  <a:lnTo>
                    <a:pt x="47" y="151"/>
                  </a:lnTo>
                  <a:lnTo>
                    <a:pt x="45" y="151"/>
                  </a:lnTo>
                  <a:lnTo>
                    <a:pt x="44" y="149"/>
                  </a:lnTo>
                  <a:lnTo>
                    <a:pt x="44" y="151"/>
                  </a:lnTo>
                  <a:lnTo>
                    <a:pt x="36" y="151"/>
                  </a:lnTo>
                  <a:lnTo>
                    <a:pt x="36" y="152"/>
                  </a:lnTo>
                  <a:lnTo>
                    <a:pt x="35" y="156"/>
                  </a:lnTo>
                  <a:lnTo>
                    <a:pt x="35" y="158"/>
                  </a:lnTo>
                  <a:lnTo>
                    <a:pt x="33" y="158"/>
                  </a:lnTo>
                  <a:lnTo>
                    <a:pt x="31" y="160"/>
                  </a:lnTo>
                  <a:lnTo>
                    <a:pt x="29" y="158"/>
                  </a:lnTo>
                  <a:lnTo>
                    <a:pt x="28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5" y="156"/>
                  </a:lnTo>
                  <a:lnTo>
                    <a:pt x="25" y="156"/>
                  </a:lnTo>
                  <a:lnTo>
                    <a:pt x="23" y="156"/>
                  </a:lnTo>
                  <a:lnTo>
                    <a:pt x="19" y="158"/>
                  </a:lnTo>
                  <a:lnTo>
                    <a:pt x="17" y="158"/>
                  </a:lnTo>
                  <a:lnTo>
                    <a:pt x="16" y="160"/>
                  </a:lnTo>
                  <a:lnTo>
                    <a:pt x="14" y="161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0" y="161"/>
                  </a:lnTo>
                  <a:lnTo>
                    <a:pt x="8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0"/>
                  </a:lnTo>
                  <a:lnTo>
                    <a:pt x="10" y="158"/>
                  </a:lnTo>
                  <a:lnTo>
                    <a:pt x="14" y="156"/>
                  </a:lnTo>
                  <a:lnTo>
                    <a:pt x="14" y="154"/>
                  </a:lnTo>
                  <a:lnTo>
                    <a:pt x="16" y="154"/>
                  </a:lnTo>
                  <a:lnTo>
                    <a:pt x="16" y="154"/>
                  </a:lnTo>
                  <a:lnTo>
                    <a:pt x="17" y="152"/>
                  </a:lnTo>
                  <a:lnTo>
                    <a:pt x="17" y="152"/>
                  </a:lnTo>
                  <a:lnTo>
                    <a:pt x="21" y="149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23" y="146"/>
                  </a:lnTo>
                  <a:lnTo>
                    <a:pt x="25" y="144"/>
                  </a:lnTo>
                  <a:lnTo>
                    <a:pt x="26" y="142"/>
                  </a:lnTo>
                  <a:lnTo>
                    <a:pt x="26" y="142"/>
                  </a:lnTo>
                  <a:lnTo>
                    <a:pt x="31" y="141"/>
                  </a:lnTo>
                  <a:lnTo>
                    <a:pt x="35" y="141"/>
                  </a:lnTo>
                  <a:lnTo>
                    <a:pt x="38" y="142"/>
                  </a:lnTo>
                  <a:lnTo>
                    <a:pt x="40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5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9" y="133"/>
                  </a:lnTo>
                  <a:lnTo>
                    <a:pt x="51" y="132"/>
                  </a:lnTo>
                  <a:lnTo>
                    <a:pt x="49" y="132"/>
                  </a:lnTo>
                  <a:lnTo>
                    <a:pt x="47" y="133"/>
                  </a:lnTo>
                  <a:lnTo>
                    <a:pt x="47" y="135"/>
                  </a:lnTo>
                  <a:lnTo>
                    <a:pt x="44" y="135"/>
                  </a:lnTo>
                  <a:lnTo>
                    <a:pt x="42" y="135"/>
                  </a:lnTo>
                  <a:lnTo>
                    <a:pt x="40" y="137"/>
                  </a:lnTo>
                  <a:lnTo>
                    <a:pt x="38" y="139"/>
                  </a:lnTo>
                  <a:lnTo>
                    <a:pt x="35" y="137"/>
                  </a:lnTo>
                  <a:lnTo>
                    <a:pt x="33" y="135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9" y="135"/>
                  </a:lnTo>
                  <a:lnTo>
                    <a:pt x="28" y="135"/>
                  </a:lnTo>
                  <a:lnTo>
                    <a:pt x="26" y="135"/>
                  </a:lnTo>
                  <a:lnTo>
                    <a:pt x="26" y="133"/>
                  </a:lnTo>
                  <a:lnTo>
                    <a:pt x="28" y="133"/>
                  </a:lnTo>
                  <a:lnTo>
                    <a:pt x="25" y="133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19" y="133"/>
                  </a:lnTo>
                  <a:lnTo>
                    <a:pt x="17" y="133"/>
                  </a:lnTo>
                  <a:lnTo>
                    <a:pt x="14" y="132"/>
                  </a:lnTo>
                  <a:lnTo>
                    <a:pt x="12" y="132"/>
                  </a:lnTo>
                  <a:lnTo>
                    <a:pt x="12" y="131"/>
                  </a:lnTo>
                  <a:lnTo>
                    <a:pt x="12" y="131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26"/>
                  </a:lnTo>
                  <a:lnTo>
                    <a:pt x="17" y="126"/>
                  </a:lnTo>
                  <a:lnTo>
                    <a:pt x="21" y="125"/>
                  </a:lnTo>
                  <a:lnTo>
                    <a:pt x="25" y="123"/>
                  </a:lnTo>
                  <a:lnTo>
                    <a:pt x="26" y="122"/>
                  </a:lnTo>
                  <a:lnTo>
                    <a:pt x="28" y="122"/>
                  </a:lnTo>
                  <a:lnTo>
                    <a:pt x="28" y="120"/>
                  </a:lnTo>
                  <a:lnTo>
                    <a:pt x="28" y="118"/>
                  </a:lnTo>
                  <a:lnTo>
                    <a:pt x="29" y="116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28" y="114"/>
                  </a:lnTo>
                  <a:lnTo>
                    <a:pt x="28" y="114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26" y="112"/>
                  </a:lnTo>
                  <a:lnTo>
                    <a:pt x="25" y="112"/>
                  </a:lnTo>
                  <a:lnTo>
                    <a:pt x="23" y="112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21" y="112"/>
                  </a:lnTo>
                  <a:lnTo>
                    <a:pt x="23" y="110"/>
                  </a:lnTo>
                  <a:lnTo>
                    <a:pt x="23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6" y="106"/>
                  </a:lnTo>
                  <a:lnTo>
                    <a:pt x="28" y="104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3" y="103"/>
                  </a:lnTo>
                  <a:lnTo>
                    <a:pt x="35" y="103"/>
                  </a:lnTo>
                  <a:lnTo>
                    <a:pt x="36" y="103"/>
                  </a:lnTo>
                  <a:lnTo>
                    <a:pt x="38" y="103"/>
                  </a:lnTo>
                  <a:lnTo>
                    <a:pt x="42" y="104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4" y="103"/>
                  </a:lnTo>
                  <a:lnTo>
                    <a:pt x="45" y="104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5" y="103"/>
                  </a:lnTo>
                  <a:lnTo>
                    <a:pt x="44" y="103"/>
                  </a:lnTo>
                  <a:lnTo>
                    <a:pt x="44" y="101"/>
                  </a:lnTo>
                  <a:lnTo>
                    <a:pt x="42" y="99"/>
                  </a:lnTo>
                  <a:lnTo>
                    <a:pt x="42" y="97"/>
                  </a:lnTo>
                  <a:lnTo>
                    <a:pt x="44" y="97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42" y="94"/>
                  </a:lnTo>
                  <a:lnTo>
                    <a:pt x="42" y="94"/>
                  </a:lnTo>
                  <a:lnTo>
                    <a:pt x="42" y="92"/>
                  </a:lnTo>
                  <a:lnTo>
                    <a:pt x="44" y="90"/>
                  </a:lnTo>
                  <a:lnTo>
                    <a:pt x="45" y="8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44" y="87"/>
                  </a:lnTo>
                  <a:lnTo>
                    <a:pt x="42" y="87"/>
                  </a:lnTo>
                  <a:lnTo>
                    <a:pt x="42" y="88"/>
                  </a:lnTo>
                  <a:lnTo>
                    <a:pt x="40" y="88"/>
                  </a:lnTo>
                  <a:lnTo>
                    <a:pt x="38" y="85"/>
                  </a:lnTo>
                  <a:lnTo>
                    <a:pt x="36" y="85"/>
                  </a:lnTo>
                  <a:lnTo>
                    <a:pt x="35" y="82"/>
                  </a:lnTo>
                  <a:lnTo>
                    <a:pt x="35" y="80"/>
                  </a:lnTo>
                  <a:lnTo>
                    <a:pt x="36" y="76"/>
                  </a:lnTo>
                  <a:lnTo>
                    <a:pt x="38" y="73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36" y="73"/>
                  </a:lnTo>
                  <a:lnTo>
                    <a:pt x="35" y="73"/>
                  </a:lnTo>
                  <a:lnTo>
                    <a:pt x="33" y="73"/>
                  </a:lnTo>
                  <a:lnTo>
                    <a:pt x="33" y="73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29" y="75"/>
                  </a:lnTo>
                  <a:lnTo>
                    <a:pt x="29" y="75"/>
                  </a:lnTo>
                  <a:lnTo>
                    <a:pt x="28" y="75"/>
                  </a:lnTo>
                  <a:lnTo>
                    <a:pt x="28" y="76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25" y="75"/>
                  </a:lnTo>
                  <a:lnTo>
                    <a:pt x="23" y="75"/>
                  </a:lnTo>
                  <a:lnTo>
                    <a:pt x="23" y="76"/>
                  </a:lnTo>
                  <a:lnTo>
                    <a:pt x="21" y="75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7" y="76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5"/>
                  </a:lnTo>
                  <a:lnTo>
                    <a:pt x="12" y="73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16" y="67"/>
                  </a:lnTo>
                  <a:lnTo>
                    <a:pt x="17" y="64"/>
                  </a:lnTo>
                  <a:lnTo>
                    <a:pt x="19" y="64"/>
                  </a:lnTo>
                  <a:lnTo>
                    <a:pt x="19" y="63"/>
                  </a:lnTo>
                  <a:lnTo>
                    <a:pt x="19" y="61"/>
                  </a:lnTo>
                  <a:lnTo>
                    <a:pt x="19" y="61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21" y="54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2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2" y="50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0" y="57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5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5" y="59"/>
                  </a:lnTo>
                  <a:lnTo>
                    <a:pt x="6" y="59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8" y="46"/>
                  </a:lnTo>
                  <a:lnTo>
                    <a:pt x="8" y="45"/>
                  </a:lnTo>
                  <a:lnTo>
                    <a:pt x="8" y="43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39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4" y="37"/>
                  </a:lnTo>
                  <a:lnTo>
                    <a:pt x="5" y="37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5" y="33"/>
                  </a:lnTo>
                  <a:lnTo>
                    <a:pt x="6" y="31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4" y="16"/>
                  </a:lnTo>
                  <a:lnTo>
                    <a:pt x="12" y="16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3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40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11121">
              <a:extLst>
                <a:ext uri="{FF2B5EF4-FFF2-40B4-BE49-F238E27FC236}">
                  <a16:creationId xmlns:a16="http://schemas.microsoft.com/office/drawing/2014/main" id="{80750DB3-AD0E-4634-8BD7-32ED6DC44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611" y="2283071"/>
              <a:ext cx="98822" cy="80963"/>
            </a:xfrm>
            <a:custGeom>
              <a:avLst/>
              <a:gdLst>
                <a:gd name="T0" fmla="*/ 30 w 83"/>
                <a:gd name="T1" fmla="*/ 0 h 68"/>
                <a:gd name="T2" fmla="*/ 40 w 83"/>
                <a:gd name="T3" fmla="*/ 10 h 68"/>
                <a:gd name="T4" fmla="*/ 49 w 83"/>
                <a:gd name="T5" fmla="*/ 19 h 68"/>
                <a:gd name="T6" fmla="*/ 54 w 83"/>
                <a:gd name="T7" fmla="*/ 23 h 68"/>
                <a:gd name="T8" fmla="*/ 58 w 83"/>
                <a:gd name="T9" fmla="*/ 23 h 68"/>
                <a:gd name="T10" fmla="*/ 66 w 83"/>
                <a:gd name="T11" fmla="*/ 26 h 68"/>
                <a:gd name="T12" fmla="*/ 70 w 83"/>
                <a:gd name="T13" fmla="*/ 26 h 68"/>
                <a:gd name="T14" fmla="*/ 77 w 83"/>
                <a:gd name="T15" fmla="*/ 19 h 68"/>
                <a:gd name="T16" fmla="*/ 75 w 83"/>
                <a:gd name="T17" fmla="*/ 25 h 68"/>
                <a:gd name="T18" fmla="*/ 73 w 83"/>
                <a:gd name="T19" fmla="*/ 31 h 68"/>
                <a:gd name="T20" fmla="*/ 77 w 83"/>
                <a:gd name="T21" fmla="*/ 36 h 68"/>
                <a:gd name="T22" fmla="*/ 81 w 83"/>
                <a:gd name="T23" fmla="*/ 36 h 68"/>
                <a:gd name="T24" fmla="*/ 83 w 83"/>
                <a:gd name="T25" fmla="*/ 34 h 68"/>
                <a:gd name="T26" fmla="*/ 79 w 83"/>
                <a:gd name="T27" fmla="*/ 38 h 68"/>
                <a:gd name="T28" fmla="*/ 77 w 83"/>
                <a:gd name="T29" fmla="*/ 38 h 68"/>
                <a:gd name="T30" fmla="*/ 72 w 83"/>
                <a:gd name="T31" fmla="*/ 42 h 68"/>
                <a:gd name="T32" fmla="*/ 66 w 83"/>
                <a:gd name="T33" fmla="*/ 42 h 68"/>
                <a:gd name="T34" fmla="*/ 61 w 83"/>
                <a:gd name="T35" fmla="*/ 42 h 68"/>
                <a:gd name="T36" fmla="*/ 53 w 83"/>
                <a:gd name="T37" fmla="*/ 49 h 68"/>
                <a:gd name="T38" fmla="*/ 49 w 83"/>
                <a:gd name="T39" fmla="*/ 53 h 68"/>
                <a:gd name="T40" fmla="*/ 47 w 83"/>
                <a:gd name="T41" fmla="*/ 57 h 68"/>
                <a:gd name="T42" fmla="*/ 43 w 83"/>
                <a:gd name="T43" fmla="*/ 55 h 68"/>
                <a:gd name="T44" fmla="*/ 28 w 83"/>
                <a:gd name="T45" fmla="*/ 49 h 68"/>
                <a:gd name="T46" fmla="*/ 15 w 83"/>
                <a:gd name="T47" fmla="*/ 52 h 68"/>
                <a:gd name="T48" fmla="*/ 11 w 83"/>
                <a:gd name="T49" fmla="*/ 49 h 68"/>
                <a:gd name="T50" fmla="*/ 9 w 83"/>
                <a:gd name="T51" fmla="*/ 50 h 68"/>
                <a:gd name="T52" fmla="*/ 7 w 83"/>
                <a:gd name="T53" fmla="*/ 52 h 68"/>
                <a:gd name="T54" fmla="*/ 11 w 83"/>
                <a:gd name="T55" fmla="*/ 55 h 68"/>
                <a:gd name="T56" fmla="*/ 12 w 83"/>
                <a:gd name="T57" fmla="*/ 55 h 68"/>
                <a:gd name="T58" fmla="*/ 19 w 83"/>
                <a:gd name="T59" fmla="*/ 61 h 68"/>
                <a:gd name="T60" fmla="*/ 15 w 83"/>
                <a:gd name="T61" fmla="*/ 63 h 68"/>
                <a:gd name="T62" fmla="*/ 11 w 83"/>
                <a:gd name="T63" fmla="*/ 63 h 68"/>
                <a:gd name="T64" fmla="*/ 9 w 83"/>
                <a:gd name="T65" fmla="*/ 66 h 68"/>
                <a:gd name="T66" fmla="*/ 4 w 83"/>
                <a:gd name="T67" fmla="*/ 68 h 68"/>
                <a:gd name="T68" fmla="*/ 2 w 83"/>
                <a:gd name="T69" fmla="*/ 64 h 68"/>
                <a:gd name="T70" fmla="*/ 4 w 83"/>
                <a:gd name="T71" fmla="*/ 59 h 68"/>
                <a:gd name="T72" fmla="*/ 2 w 83"/>
                <a:gd name="T73" fmla="*/ 55 h 68"/>
                <a:gd name="T74" fmla="*/ 0 w 83"/>
                <a:gd name="T75" fmla="*/ 50 h 68"/>
                <a:gd name="T76" fmla="*/ 2 w 83"/>
                <a:gd name="T77" fmla="*/ 47 h 68"/>
                <a:gd name="T78" fmla="*/ 5 w 83"/>
                <a:gd name="T79" fmla="*/ 45 h 68"/>
                <a:gd name="T80" fmla="*/ 9 w 83"/>
                <a:gd name="T81" fmla="*/ 40 h 68"/>
                <a:gd name="T82" fmla="*/ 9 w 83"/>
                <a:gd name="T83" fmla="*/ 36 h 68"/>
                <a:gd name="T84" fmla="*/ 14 w 83"/>
                <a:gd name="T85" fmla="*/ 38 h 68"/>
                <a:gd name="T86" fmla="*/ 19 w 83"/>
                <a:gd name="T87" fmla="*/ 38 h 68"/>
                <a:gd name="T88" fmla="*/ 21 w 83"/>
                <a:gd name="T89" fmla="*/ 36 h 68"/>
                <a:gd name="T90" fmla="*/ 23 w 83"/>
                <a:gd name="T91" fmla="*/ 31 h 68"/>
                <a:gd name="T92" fmla="*/ 26 w 83"/>
                <a:gd name="T93" fmla="*/ 25 h 68"/>
                <a:gd name="T94" fmla="*/ 26 w 83"/>
                <a:gd name="T95" fmla="*/ 17 h 68"/>
                <a:gd name="T96" fmla="*/ 26 w 83"/>
                <a:gd name="T97" fmla="*/ 6 h 68"/>
                <a:gd name="T98" fmla="*/ 26 w 83"/>
                <a:gd name="T99" fmla="*/ 1 h 68"/>
                <a:gd name="T100" fmla="*/ 28 w 83"/>
                <a:gd name="T101" fmla="*/ 1 h 68"/>
                <a:gd name="T102" fmla="*/ 30 w 83"/>
                <a:gd name="T10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" h="6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4" y="3"/>
                  </a:lnTo>
                  <a:lnTo>
                    <a:pt x="36" y="6"/>
                  </a:lnTo>
                  <a:lnTo>
                    <a:pt x="40" y="10"/>
                  </a:lnTo>
                  <a:lnTo>
                    <a:pt x="42" y="14"/>
                  </a:lnTo>
                  <a:lnTo>
                    <a:pt x="45" y="15"/>
                  </a:lnTo>
                  <a:lnTo>
                    <a:pt x="49" y="19"/>
                  </a:lnTo>
                  <a:lnTo>
                    <a:pt x="51" y="21"/>
                  </a:lnTo>
                  <a:lnTo>
                    <a:pt x="53" y="21"/>
                  </a:lnTo>
                  <a:lnTo>
                    <a:pt x="54" y="23"/>
                  </a:lnTo>
                  <a:lnTo>
                    <a:pt x="56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9" y="23"/>
                  </a:lnTo>
                  <a:lnTo>
                    <a:pt x="64" y="26"/>
                  </a:lnTo>
                  <a:lnTo>
                    <a:pt x="66" y="26"/>
                  </a:lnTo>
                  <a:lnTo>
                    <a:pt x="68" y="26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73" y="23"/>
                  </a:lnTo>
                  <a:lnTo>
                    <a:pt x="77" y="19"/>
                  </a:lnTo>
                  <a:lnTo>
                    <a:pt x="77" y="19"/>
                  </a:lnTo>
                  <a:lnTo>
                    <a:pt x="77" y="21"/>
                  </a:lnTo>
                  <a:lnTo>
                    <a:pt x="77" y="21"/>
                  </a:lnTo>
                  <a:lnTo>
                    <a:pt x="75" y="25"/>
                  </a:lnTo>
                  <a:lnTo>
                    <a:pt x="73" y="27"/>
                  </a:lnTo>
                  <a:lnTo>
                    <a:pt x="73" y="29"/>
                  </a:lnTo>
                  <a:lnTo>
                    <a:pt x="73" y="31"/>
                  </a:lnTo>
                  <a:lnTo>
                    <a:pt x="75" y="31"/>
                  </a:lnTo>
                  <a:lnTo>
                    <a:pt x="75" y="34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6"/>
                  </a:lnTo>
                  <a:lnTo>
                    <a:pt x="81" y="36"/>
                  </a:lnTo>
                  <a:lnTo>
                    <a:pt x="81" y="34"/>
                  </a:lnTo>
                  <a:lnTo>
                    <a:pt x="82" y="34"/>
                  </a:lnTo>
                  <a:lnTo>
                    <a:pt x="83" y="34"/>
                  </a:lnTo>
                  <a:lnTo>
                    <a:pt x="82" y="36"/>
                  </a:lnTo>
                  <a:lnTo>
                    <a:pt x="81" y="36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2"/>
                  </a:lnTo>
                  <a:lnTo>
                    <a:pt x="72" y="42"/>
                  </a:lnTo>
                  <a:lnTo>
                    <a:pt x="70" y="42"/>
                  </a:lnTo>
                  <a:lnTo>
                    <a:pt x="66" y="42"/>
                  </a:lnTo>
                  <a:lnTo>
                    <a:pt x="64" y="42"/>
                  </a:lnTo>
                  <a:lnTo>
                    <a:pt x="62" y="42"/>
                  </a:lnTo>
                  <a:lnTo>
                    <a:pt x="61" y="42"/>
                  </a:lnTo>
                  <a:lnTo>
                    <a:pt x="58" y="44"/>
                  </a:lnTo>
                  <a:lnTo>
                    <a:pt x="54" y="45"/>
                  </a:lnTo>
                  <a:lnTo>
                    <a:pt x="53" y="49"/>
                  </a:lnTo>
                  <a:lnTo>
                    <a:pt x="51" y="50"/>
                  </a:lnTo>
                  <a:lnTo>
                    <a:pt x="49" y="52"/>
                  </a:lnTo>
                  <a:lnTo>
                    <a:pt x="49" y="53"/>
                  </a:lnTo>
                  <a:lnTo>
                    <a:pt x="49" y="55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7"/>
                  </a:lnTo>
                  <a:lnTo>
                    <a:pt x="45" y="57"/>
                  </a:lnTo>
                  <a:lnTo>
                    <a:pt x="43" y="55"/>
                  </a:lnTo>
                  <a:lnTo>
                    <a:pt x="36" y="53"/>
                  </a:lnTo>
                  <a:lnTo>
                    <a:pt x="32" y="50"/>
                  </a:lnTo>
                  <a:lnTo>
                    <a:pt x="28" y="49"/>
                  </a:lnTo>
                  <a:lnTo>
                    <a:pt x="23" y="49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7" y="53"/>
                  </a:lnTo>
                  <a:lnTo>
                    <a:pt x="9" y="53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9"/>
                  </a:lnTo>
                  <a:lnTo>
                    <a:pt x="17" y="61"/>
                  </a:lnTo>
                  <a:lnTo>
                    <a:pt x="19" y="61"/>
                  </a:lnTo>
                  <a:lnTo>
                    <a:pt x="17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3"/>
                  </a:lnTo>
                  <a:lnTo>
                    <a:pt x="12" y="61"/>
                  </a:lnTo>
                  <a:lnTo>
                    <a:pt x="11" y="63"/>
                  </a:lnTo>
                  <a:lnTo>
                    <a:pt x="9" y="63"/>
                  </a:lnTo>
                  <a:lnTo>
                    <a:pt x="9" y="64"/>
                  </a:lnTo>
                  <a:lnTo>
                    <a:pt x="9" y="66"/>
                  </a:lnTo>
                  <a:lnTo>
                    <a:pt x="7" y="68"/>
                  </a:lnTo>
                  <a:lnTo>
                    <a:pt x="5" y="68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2" y="64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2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4" y="47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7" y="44"/>
                  </a:lnTo>
                  <a:lnTo>
                    <a:pt x="9" y="42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5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21" y="3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4" y="26"/>
                  </a:lnTo>
                  <a:lnTo>
                    <a:pt x="26" y="25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26" y="17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11077">
              <a:extLst>
                <a:ext uri="{FF2B5EF4-FFF2-40B4-BE49-F238E27FC236}">
                  <a16:creationId xmlns:a16="http://schemas.microsoft.com/office/drawing/2014/main" id="{76402A9E-0D9B-4A7B-AC01-36FE772C2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0955" y="2384301"/>
              <a:ext cx="183356" cy="153591"/>
            </a:xfrm>
            <a:custGeom>
              <a:avLst/>
              <a:gdLst>
                <a:gd name="T0" fmla="*/ 147 w 154"/>
                <a:gd name="T1" fmla="*/ 5 h 129"/>
                <a:gd name="T2" fmla="*/ 152 w 154"/>
                <a:gd name="T3" fmla="*/ 20 h 129"/>
                <a:gd name="T4" fmla="*/ 154 w 154"/>
                <a:gd name="T5" fmla="*/ 33 h 129"/>
                <a:gd name="T6" fmla="*/ 150 w 154"/>
                <a:gd name="T7" fmla="*/ 41 h 129"/>
                <a:gd name="T8" fmla="*/ 148 w 154"/>
                <a:gd name="T9" fmla="*/ 47 h 129"/>
                <a:gd name="T10" fmla="*/ 139 w 154"/>
                <a:gd name="T11" fmla="*/ 56 h 129"/>
                <a:gd name="T12" fmla="*/ 139 w 154"/>
                <a:gd name="T13" fmla="*/ 72 h 129"/>
                <a:gd name="T14" fmla="*/ 135 w 154"/>
                <a:gd name="T15" fmla="*/ 83 h 129"/>
                <a:gd name="T16" fmla="*/ 138 w 154"/>
                <a:gd name="T17" fmla="*/ 94 h 129"/>
                <a:gd name="T18" fmla="*/ 131 w 154"/>
                <a:gd name="T19" fmla="*/ 102 h 129"/>
                <a:gd name="T20" fmla="*/ 124 w 154"/>
                <a:gd name="T21" fmla="*/ 106 h 129"/>
                <a:gd name="T22" fmla="*/ 128 w 154"/>
                <a:gd name="T23" fmla="*/ 96 h 129"/>
                <a:gd name="T24" fmla="*/ 124 w 154"/>
                <a:gd name="T25" fmla="*/ 94 h 129"/>
                <a:gd name="T26" fmla="*/ 122 w 154"/>
                <a:gd name="T27" fmla="*/ 100 h 129"/>
                <a:gd name="T28" fmla="*/ 117 w 154"/>
                <a:gd name="T29" fmla="*/ 100 h 129"/>
                <a:gd name="T30" fmla="*/ 111 w 154"/>
                <a:gd name="T31" fmla="*/ 109 h 129"/>
                <a:gd name="T32" fmla="*/ 111 w 154"/>
                <a:gd name="T33" fmla="*/ 103 h 129"/>
                <a:gd name="T34" fmla="*/ 103 w 154"/>
                <a:gd name="T35" fmla="*/ 107 h 129"/>
                <a:gd name="T36" fmla="*/ 89 w 154"/>
                <a:gd name="T37" fmla="*/ 111 h 129"/>
                <a:gd name="T38" fmla="*/ 87 w 154"/>
                <a:gd name="T39" fmla="*/ 109 h 129"/>
                <a:gd name="T40" fmla="*/ 84 w 154"/>
                <a:gd name="T41" fmla="*/ 109 h 129"/>
                <a:gd name="T42" fmla="*/ 82 w 154"/>
                <a:gd name="T43" fmla="*/ 103 h 129"/>
                <a:gd name="T44" fmla="*/ 84 w 154"/>
                <a:gd name="T45" fmla="*/ 114 h 129"/>
                <a:gd name="T46" fmla="*/ 70 w 154"/>
                <a:gd name="T47" fmla="*/ 126 h 129"/>
                <a:gd name="T48" fmla="*/ 60 w 154"/>
                <a:gd name="T49" fmla="*/ 119 h 129"/>
                <a:gd name="T50" fmla="*/ 62 w 154"/>
                <a:gd name="T51" fmla="*/ 111 h 129"/>
                <a:gd name="T52" fmla="*/ 54 w 154"/>
                <a:gd name="T53" fmla="*/ 107 h 129"/>
                <a:gd name="T54" fmla="*/ 43 w 154"/>
                <a:gd name="T55" fmla="*/ 113 h 129"/>
                <a:gd name="T56" fmla="*/ 33 w 154"/>
                <a:gd name="T57" fmla="*/ 114 h 129"/>
                <a:gd name="T58" fmla="*/ 21 w 154"/>
                <a:gd name="T59" fmla="*/ 114 h 129"/>
                <a:gd name="T60" fmla="*/ 13 w 154"/>
                <a:gd name="T61" fmla="*/ 119 h 129"/>
                <a:gd name="T62" fmla="*/ 2 w 154"/>
                <a:gd name="T63" fmla="*/ 119 h 129"/>
                <a:gd name="T64" fmla="*/ 5 w 154"/>
                <a:gd name="T65" fmla="*/ 114 h 129"/>
                <a:gd name="T66" fmla="*/ 15 w 154"/>
                <a:gd name="T67" fmla="*/ 107 h 129"/>
                <a:gd name="T68" fmla="*/ 26 w 154"/>
                <a:gd name="T69" fmla="*/ 96 h 129"/>
                <a:gd name="T70" fmla="*/ 38 w 154"/>
                <a:gd name="T71" fmla="*/ 96 h 129"/>
                <a:gd name="T72" fmla="*/ 56 w 154"/>
                <a:gd name="T73" fmla="*/ 94 h 129"/>
                <a:gd name="T74" fmla="*/ 62 w 154"/>
                <a:gd name="T75" fmla="*/ 96 h 129"/>
                <a:gd name="T76" fmla="*/ 71 w 154"/>
                <a:gd name="T77" fmla="*/ 92 h 129"/>
                <a:gd name="T78" fmla="*/ 81 w 154"/>
                <a:gd name="T79" fmla="*/ 77 h 129"/>
                <a:gd name="T80" fmla="*/ 89 w 154"/>
                <a:gd name="T81" fmla="*/ 65 h 129"/>
                <a:gd name="T82" fmla="*/ 86 w 154"/>
                <a:gd name="T83" fmla="*/ 72 h 129"/>
                <a:gd name="T84" fmla="*/ 89 w 154"/>
                <a:gd name="T85" fmla="*/ 77 h 129"/>
                <a:gd name="T86" fmla="*/ 107 w 154"/>
                <a:gd name="T87" fmla="*/ 67 h 129"/>
                <a:gd name="T88" fmla="*/ 117 w 154"/>
                <a:gd name="T89" fmla="*/ 57 h 129"/>
                <a:gd name="T90" fmla="*/ 124 w 154"/>
                <a:gd name="T91" fmla="*/ 45 h 129"/>
                <a:gd name="T92" fmla="*/ 128 w 154"/>
                <a:gd name="T93" fmla="*/ 34 h 129"/>
                <a:gd name="T94" fmla="*/ 124 w 154"/>
                <a:gd name="T95" fmla="*/ 27 h 129"/>
                <a:gd name="T96" fmla="*/ 128 w 154"/>
                <a:gd name="T97" fmla="*/ 22 h 129"/>
                <a:gd name="T98" fmla="*/ 128 w 154"/>
                <a:gd name="T99" fmla="*/ 13 h 129"/>
                <a:gd name="T100" fmla="*/ 131 w 154"/>
                <a:gd name="T101" fmla="*/ 6 h 129"/>
                <a:gd name="T102" fmla="*/ 136 w 154"/>
                <a:gd name="T103" fmla="*/ 6 h 129"/>
                <a:gd name="T104" fmla="*/ 139 w 154"/>
                <a:gd name="T105" fmla="*/ 9 h 129"/>
                <a:gd name="T106" fmla="*/ 143 w 154"/>
                <a:gd name="T107" fmla="*/ 6 h 129"/>
                <a:gd name="T108" fmla="*/ 139 w 154"/>
                <a:gd name="T10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4" h="129">
                  <a:moveTo>
                    <a:pt x="139" y="0"/>
                  </a:moveTo>
                  <a:lnTo>
                    <a:pt x="141" y="0"/>
                  </a:lnTo>
                  <a:lnTo>
                    <a:pt x="141" y="3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7" y="3"/>
                  </a:lnTo>
                  <a:lnTo>
                    <a:pt x="147" y="5"/>
                  </a:lnTo>
                  <a:lnTo>
                    <a:pt x="147" y="8"/>
                  </a:lnTo>
                  <a:lnTo>
                    <a:pt x="147" y="11"/>
                  </a:lnTo>
                  <a:lnTo>
                    <a:pt x="147" y="13"/>
                  </a:lnTo>
                  <a:lnTo>
                    <a:pt x="147" y="15"/>
                  </a:lnTo>
                  <a:lnTo>
                    <a:pt x="148" y="17"/>
                  </a:lnTo>
                  <a:lnTo>
                    <a:pt x="150" y="18"/>
                  </a:lnTo>
                  <a:lnTo>
                    <a:pt x="152" y="20"/>
                  </a:lnTo>
                  <a:lnTo>
                    <a:pt x="152" y="24"/>
                  </a:lnTo>
                  <a:lnTo>
                    <a:pt x="154" y="26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3"/>
                  </a:lnTo>
                  <a:lnTo>
                    <a:pt x="154" y="34"/>
                  </a:lnTo>
                  <a:lnTo>
                    <a:pt x="154" y="37"/>
                  </a:lnTo>
                  <a:lnTo>
                    <a:pt x="154" y="39"/>
                  </a:lnTo>
                  <a:lnTo>
                    <a:pt x="152" y="39"/>
                  </a:lnTo>
                  <a:lnTo>
                    <a:pt x="152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50" y="41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5"/>
                  </a:lnTo>
                  <a:lnTo>
                    <a:pt x="148" y="45"/>
                  </a:lnTo>
                  <a:lnTo>
                    <a:pt x="148" y="45"/>
                  </a:lnTo>
                  <a:lnTo>
                    <a:pt x="148" y="47"/>
                  </a:lnTo>
                  <a:lnTo>
                    <a:pt x="147" y="50"/>
                  </a:lnTo>
                  <a:lnTo>
                    <a:pt x="147" y="52"/>
                  </a:lnTo>
                  <a:lnTo>
                    <a:pt x="145" y="52"/>
                  </a:lnTo>
                  <a:lnTo>
                    <a:pt x="143" y="52"/>
                  </a:lnTo>
                  <a:lnTo>
                    <a:pt x="141" y="52"/>
                  </a:lnTo>
                  <a:lnTo>
                    <a:pt x="141" y="53"/>
                  </a:lnTo>
                  <a:lnTo>
                    <a:pt x="139" y="56"/>
                  </a:lnTo>
                  <a:lnTo>
                    <a:pt x="139" y="57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2"/>
                  </a:lnTo>
                  <a:lnTo>
                    <a:pt x="141" y="65"/>
                  </a:lnTo>
                  <a:lnTo>
                    <a:pt x="139" y="71"/>
                  </a:lnTo>
                  <a:lnTo>
                    <a:pt x="139" y="72"/>
                  </a:lnTo>
                  <a:lnTo>
                    <a:pt x="139" y="75"/>
                  </a:lnTo>
                  <a:lnTo>
                    <a:pt x="138" y="75"/>
                  </a:lnTo>
                  <a:lnTo>
                    <a:pt x="138" y="76"/>
                  </a:lnTo>
                  <a:lnTo>
                    <a:pt x="136" y="77"/>
                  </a:lnTo>
                  <a:lnTo>
                    <a:pt x="135" y="82"/>
                  </a:lnTo>
                  <a:lnTo>
                    <a:pt x="135" y="82"/>
                  </a:lnTo>
                  <a:lnTo>
                    <a:pt x="135" y="83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6"/>
                  </a:lnTo>
                  <a:lnTo>
                    <a:pt x="135" y="88"/>
                  </a:lnTo>
                  <a:lnTo>
                    <a:pt x="138" y="92"/>
                  </a:lnTo>
                  <a:lnTo>
                    <a:pt x="138" y="92"/>
                  </a:lnTo>
                  <a:lnTo>
                    <a:pt x="138" y="94"/>
                  </a:lnTo>
                  <a:lnTo>
                    <a:pt x="136" y="94"/>
                  </a:lnTo>
                  <a:lnTo>
                    <a:pt x="135" y="94"/>
                  </a:lnTo>
                  <a:lnTo>
                    <a:pt x="133" y="96"/>
                  </a:lnTo>
                  <a:lnTo>
                    <a:pt x="133" y="99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1" y="102"/>
                  </a:lnTo>
                  <a:lnTo>
                    <a:pt x="131" y="102"/>
                  </a:lnTo>
                  <a:lnTo>
                    <a:pt x="129" y="103"/>
                  </a:lnTo>
                  <a:lnTo>
                    <a:pt x="128" y="103"/>
                  </a:lnTo>
                  <a:lnTo>
                    <a:pt x="126" y="106"/>
                  </a:lnTo>
                  <a:lnTo>
                    <a:pt x="126" y="106"/>
                  </a:lnTo>
                  <a:lnTo>
                    <a:pt x="124" y="106"/>
                  </a:lnTo>
                  <a:lnTo>
                    <a:pt x="124" y="106"/>
                  </a:lnTo>
                  <a:lnTo>
                    <a:pt x="124" y="103"/>
                  </a:lnTo>
                  <a:lnTo>
                    <a:pt x="124" y="103"/>
                  </a:lnTo>
                  <a:lnTo>
                    <a:pt x="124" y="100"/>
                  </a:lnTo>
                  <a:lnTo>
                    <a:pt x="124" y="100"/>
                  </a:lnTo>
                  <a:lnTo>
                    <a:pt x="126" y="99"/>
                  </a:lnTo>
                  <a:lnTo>
                    <a:pt x="126" y="99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8" y="94"/>
                  </a:lnTo>
                  <a:lnTo>
                    <a:pt x="128" y="94"/>
                  </a:lnTo>
                  <a:lnTo>
                    <a:pt x="126" y="94"/>
                  </a:lnTo>
                  <a:lnTo>
                    <a:pt x="126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2" y="99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2"/>
                  </a:lnTo>
                  <a:lnTo>
                    <a:pt x="122" y="102"/>
                  </a:lnTo>
                  <a:lnTo>
                    <a:pt x="120" y="100"/>
                  </a:lnTo>
                  <a:lnTo>
                    <a:pt x="119" y="100"/>
                  </a:lnTo>
                  <a:lnTo>
                    <a:pt x="117" y="100"/>
                  </a:lnTo>
                  <a:lnTo>
                    <a:pt x="117" y="100"/>
                  </a:lnTo>
                  <a:lnTo>
                    <a:pt x="115" y="100"/>
                  </a:lnTo>
                  <a:lnTo>
                    <a:pt x="115" y="102"/>
                  </a:lnTo>
                  <a:lnTo>
                    <a:pt x="115" y="103"/>
                  </a:lnTo>
                  <a:lnTo>
                    <a:pt x="115" y="106"/>
                  </a:lnTo>
                  <a:lnTo>
                    <a:pt x="113" y="107"/>
                  </a:lnTo>
                  <a:lnTo>
                    <a:pt x="113" y="109"/>
                  </a:lnTo>
                  <a:lnTo>
                    <a:pt x="111" y="109"/>
                  </a:lnTo>
                  <a:lnTo>
                    <a:pt x="111" y="111"/>
                  </a:lnTo>
                  <a:lnTo>
                    <a:pt x="110" y="111"/>
                  </a:lnTo>
                  <a:lnTo>
                    <a:pt x="110" y="109"/>
                  </a:lnTo>
                  <a:lnTo>
                    <a:pt x="110" y="109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11" y="103"/>
                  </a:lnTo>
                  <a:lnTo>
                    <a:pt x="110" y="103"/>
                  </a:lnTo>
                  <a:lnTo>
                    <a:pt x="109" y="102"/>
                  </a:lnTo>
                  <a:lnTo>
                    <a:pt x="107" y="103"/>
                  </a:lnTo>
                  <a:lnTo>
                    <a:pt x="107" y="103"/>
                  </a:lnTo>
                  <a:lnTo>
                    <a:pt x="107" y="103"/>
                  </a:lnTo>
                  <a:lnTo>
                    <a:pt x="105" y="106"/>
                  </a:lnTo>
                  <a:lnTo>
                    <a:pt x="103" y="107"/>
                  </a:lnTo>
                  <a:lnTo>
                    <a:pt x="103" y="109"/>
                  </a:lnTo>
                  <a:lnTo>
                    <a:pt x="101" y="111"/>
                  </a:lnTo>
                  <a:lnTo>
                    <a:pt x="100" y="111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2" y="109"/>
                  </a:lnTo>
                  <a:lnTo>
                    <a:pt x="89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9" y="109"/>
                  </a:lnTo>
                  <a:lnTo>
                    <a:pt x="89" y="109"/>
                  </a:lnTo>
                  <a:lnTo>
                    <a:pt x="89" y="107"/>
                  </a:lnTo>
                  <a:lnTo>
                    <a:pt x="89" y="107"/>
                  </a:lnTo>
                  <a:lnTo>
                    <a:pt x="87" y="109"/>
                  </a:lnTo>
                  <a:lnTo>
                    <a:pt x="86" y="107"/>
                  </a:lnTo>
                  <a:lnTo>
                    <a:pt x="86" y="107"/>
                  </a:lnTo>
                  <a:lnTo>
                    <a:pt x="84" y="107"/>
                  </a:lnTo>
                  <a:lnTo>
                    <a:pt x="84" y="107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4" y="107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3"/>
                  </a:lnTo>
                  <a:lnTo>
                    <a:pt x="84" y="103"/>
                  </a:lnTo>
                  <a:lnTo>
                    <a:pt x="82" y="103"/>
                  </a:lnTo>
                  <a:lnTo>
                    <a:pt x="82" y="103"/>
                  </a:lnTo>
                  <a:lnTo>
                    <a:pt x="81" y="106"/>
                  </a:lnTo>
                  <a:lnTo>
                    <a:pt x="79" y="107"/>
                  </a:lnTo>
                  <a:lnTo>
                    <a:pt x="79" y="109"/>
                  </a:lnTo>
                  <a:lnTo>
                    <a:pt x="81" y="111"/>
                  </a:lnTo>
                  <a:lnTo>
                    <a:pt x="82" y="113"/>
                  </a:lnTo>
                  <a:lnTo>
                    <a:pt x="84" y="113"/>
                  </a:lnTo>
                  <a:lnTo>
                    <a:pt x="84" y="114"/>
                  </a:lnTo>
                  <a:lnTo>
                    <a:pt x="84" y="114"/>
                  </a:lnTo>
                  <a:lnTo>
                    <a:pt x="82" y="116"/>
                  </a:lnTo>
                  <a:lnTo>
                    <a:pt x="79" y="116"/>
                  </a:lnTo>
                  <a:lnTo>
                    <a:pt x="75" y="118"/>
                  </a:lnTo>
                  <a:lnTo>
                    <a:pt x="75" y="118"/>
                  </a:lnTo>
                  <a:lnTo>
                    <a:pt x="71" y="123"/>
                  </a:lnTo>
                  <a:lnTo>
                    <a:pt x="70" y="126"/>
                  </a:lnTo>
                  <a:lnTo>
                    <a:pt x="66" y="129"/>
                  </a:lnTo>
                  <a:lnTo>
                    <a:pt x="62" y="126"/>
                  </a:lnTo>
                  <a:lnTo>
                    <a:pt x="62" y="124"/>
                  </a:lnTo>
                  <a:lnTo>
                    <a:pt x="62" y="124"/>
                  </a:lnTo>
                  <a:lnTo>
                    <a:pt x="62" y="123"/>
                  </a:lnTo>
                  <a:lnTo>
                    <a:pt x="60" y="121"/>
                  </a:lnTo>
                  <a:lnTo>
                    <a:pt x="60" y="119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0" y="114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62" y="113"/>
                  </a:lnTo>
                  <a:lnTo>
                    <a:pt x="62" y="111"/>
                  </a:lnTo>
                  <a:lnTo>
                    <a:pt x="62" y="111"/>
                  </a:lnTo>
                  <a:lnTo>
                    <a:pt x="62" y="109"/>
                  </a:lnTo>
                  <a:lnTo>
                    <a:pt x="60" y="109"/>
                  </a:lnTo>
                  <a:lnTo>
                    <a:pt x="58" y="111"/>
                  </a:lnTo>
                  <a:lnTo>
                    <a:pt x="56" y="109"/>
                  </a:lnTo>
                  <a:lnTo>
                    <a:pt x="54" y="109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1" y="109"/>
                  </a:lnTo>
                  <a:lnTo>
                    <a:pt x="49" y="109"/>
                  </a:lnTo>
                  <a:lnTo>
                    <a:pt x="47" y="109"/>
                  </a:lnTo>
                  <a:lnTo>
                    <a:pt x="47" y="109"/>
                  </a:lnTo>
                  <a:lnTo>
                    <a:pt x="45" y="111"/>
                  </a:lnTo>
                  <a:lnTo>
                    <a:pt x="43" y="113"/>
                  </a:lnTo>
                  <a:lnTo>
                    <a:pt x="42" y="113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35" y="114"/>
                  </a:lnTo>
                  <a:lnTo>
                    <a:pt x="33" y="114"/>
                  </a:lnTo>
                  <a:lnTo>
                    <a:pt x="32" y="116"/>
                  </a:lnTo>
                  <a:lnTo>
                    <a:pt x="30" y="114"/>
                  </a:lnTo>
                  <a:lnTo>
                    <a:pt x="26" y="116"/>
                  </a:lnTo>
                  <a:lnTo>
                    <a:pt x="24" y="116"/>
                  </a:lnTo>
                  <a:lnTo>
                    <a:pt x="23" y="116"/>
                  </a:lnTo>
                  <a:lnTo>
                    <a:pt x="21" y="114"/>
                  </a:lnTo>
                  <a:lnTo>
                    <a:pt x="21" y="114"/>
                  </a:lnTo>
                  <a:lnTo>
                    <a:pt x="19" y="116"/>
                  </a:lnTo>
                  <a:lnTo>
                    <a:pt x="19" y="119"/>
                  </a:lnTo>
                  <a:lnTo>
                    <a:pt x="17" y="121"/>
                  </a:lnTo>
                  <a:lnTo>
                    <a:pt x="17" y="123"/>
                  </a:lnTo>
                  <a:lnTo>
                    <a:pt x="17" y="121"/>
                  </a:lnTo>
                  <a:lnTo>
                    <a:pt x="13" y="119"/>
                  </a:lnTo>
                  <a:lnTo>
                    <a:pt x="13" y="119"/>
                  </a:lnTo>
                  <a:lnTo>
                    <a:pt x="9" y="119"/>
                  </a:lnTo>
                  <a:lnTo>
                    <a:pt x="7" y="119"/>
                  </a:lnTo>
                  <a:lnTo>
                    <a:pt x="7" y="121"/>
                  </a:lnTo>
                  <a:lnTo>
                    <a:pt x="5" y="121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2" y="119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4" y="114"/>
                  </a:lnTo>
                  <a:lnTo>
                    <a:pt x="5" y="114"/>
                  </a:lnTo>
                  <a:lnTo>
                    <a:pt x="7" y="114"/>
                  </a:lnTo>
                  <a:lnTo>
                    <a:pt x="9" y="113"/>
                  </a:lnTo>
                  <a:lnTo>
                    <a:pt x="9" y="111"/>
                  </a:lnTo>
                  <a:lnTo>
                    <a:pt x="11" y="111"/>
                  </a:lnTo>
                  <a:lnTo>
                    <a:pt x="13" y="109"/>
                  </a:lnTo>
                  <a:lnTo>
                    <a:pt x="14" y="109"/>
                  </a:lnTo>
                  <a:lnTo>
                    <a:pt x="15" y="107"/>
                  </a:lnTo>
                  <a:lnTo>
                    <a:pt x="17" y="106"/>
                  </a:lnTo>
                  <a:lnTo>
                    <a:pt x="17" y="106"/>
                  </a:lnTo>
                  <a:lnTo>
                    <a:pt x="19" y="103"/>
                  </a:lnTo>
                  <a:lnTo>
                    <a:pt x="21" y="102"/>
                  </a:lnTo>
                  <a:lnTo>
                    <a:pt x="24" y="100"/>
                  </a:lnTo>
                  <a:lnTo>
                    <a:pt x="26" y="99"/>
                  </a:lnTo>
                  <a:lnTo>
                    <a:pt x="26" y="96"/>
                  </a:lnTo>
                  <a:lnTo>
                    <a:pt x="28" y="96"/>
                  </a:lnTo>
                  <a:lnTo>
                    <a:pt x="32" y="94"/>
                  </a:lnTo>
                  <a:lnTo>
                    <a:pt x="33" y="94"/>
                  </a:lnTo>
                  <a:lnTo>
                    <a:pt x="35" y="96"/>
                  </a:lnTo>
                  <a:lnTo>
                    <a:pt x="37" y="96"/>
                  </a:lnTo>
                  <a:lnTo>
                    <a:pt x="37" y="96"/>
                  </a:lnTo>
                  <a:lnTo>
                    <a:pt x="38" y="96"/>
                  </a:lnTo>
                  <a:lnTo>
                    <a:pt x="40" y="96"/>
                  </a:lnTo>
                  <a:lnTo>
                    <a:pt x="42" y="96"/>
                  </a:lnTo>
                  <a:lnTo>
                    <a:pt x="43" y="96"/>
                  </a:lnTo>
                  <a:lnTo>
                    <a:pt x="47" y="96"/>
                  </a:lnTo>
                  <a:lnTo>
                    <a:pt x="49" y="94"/>
                  </a:lnTo>
                  <a:lnTo>
                    <a:pt x="51" y="94"/>
                  </a:lnTo>
                  <a:lnTo>
                    <a:pt x="56" y="94"/>
                  </a:lnTo>
                  <a:lnTo>
                    <a:pt x="60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6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8" y="94"/>
                  </a:lnTo>
                  <a:lnTo>
                    <a:pt x="70" y="94"/>
                  </a:lnTo>
                  <a:lnTo>
                    <a:pt x="71" y="94"/>
                  </a:lnTo>
                  <a:lnTo>
                    <a:pt x="73" y="94"/>
                  </a:lnTo>
                  <a:lnTo>
                    <a:pt x="71" y="92"/>
                  </a:lnTo>
                  <a:lnTo>
                    <a:pt x="71" y="90"/>
                  </a:lnTo>
                  <a:lnTo>
                    <a:pt x="71" y="86"/>
                  </a:lnTo>
                  <a:lnTo>
                    <a:pt x="73" y="84"/>
                  </a:lnTo>
                  <a:lnTo>
                    <a:pt x="75" y="84"/>
                  </a:lnTo>
                  <a:lnTo>
                    <a:pt x="77" y="83"/>
                  </a:lnTo>
                  <a:lnTo>
                    <a:pt x="79" y="79"/>
                  </a:lnTo>
                  <a:lnTo>
                    <a:pt x="81" y="77"/>
                  </a:lnTo>
                  <a:lnTo>
                    <a:pt x="82" y="75"/>
                  </a:lnTo>
                  <a:lnTo>
                    <a:pt x="82" y="71"/>
                  </a:lnTo>
                  <a:lnTo>
                    <a:pt x="84" y="67"/>
                  </a:lnTo>
                  <a:lnTo>
                    <a:pt x="84" y="67"/>
                  </a:lnTo>
                  <a:lnTo>
                    <a:pt x="87" y="65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9" y="67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84" y="71"/>
                  </a:lnTo>
                  <a:lnTo>
                    <a:pt x="86" y="72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9" y="77"/>
                  </a:lnTo>
                  <a:lnTo>
                    <a:pt x="89" y="77"/>
                  </a:lnTo>
                  <a:lnTo>
                    <a:pt x="89" y="77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8" y="72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3" y="69"/>
                  </a:lnTo>
                  <a:lnTo>
                    <a:pt x="107" y="67"/>
                  </a:lnTo>
                  <a:lnTo>
                    <a:pt x="109" y="65"/>
                  </a:lnTo>
                  <a:lnTo>
                    <a:pt x="109" y="64"/>
                  </a:lnTo>
                  <a:lnTo>
                    <a:pt x="110" y="62"/>
                  </a:lnTo>
                  <a:lnTo>
                    <a:pt x="110" y="60"/>
                  </a:lnTo>
                  <a:lnTo>
                    <a:pt x="111" y="60"/>
                  </a:lnTo>
                  <a:lnTo>
                    <a:pt x="117" y="57"/>
                  </a:lnTo>
                  <a:lnTo>
                    <a:pt x="117" y="57"/>
                  </a:lnTo>
                  <a:lnTo>
                    <a:pt x="119" y="56"/>
                  </a:lnTo>
                  <a:lnTo>
                    <a:pt x="119" y="53"/>
                  </a:lnTo>
                  <a:lnTo>
                    <a:pt x="119" y="52"/>
                  </a:lnTo>
                  <a:lnTo>
                    <a:pt x="120" y="50"/>
                  </a:lnTo>
                  <a:lnTo>
                    <a:pt x="120" y="47"/>
                  </a:lnTo>
                  <a:lnTo>
                    <a:pt x="122" y="46"/>
                  </a:lnTo>
                  <a:lnTo>
                    <a:pt x="124" y="45"/>
                  </a:lnTo>
                  <a:lnTo>
                    <a:pt x="124" y="43"/>
                  </a:lnTo>
                  <a:lnTo>
                    <a:pt x="126" y="39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6" y="36"/>
                  </a:lnTo>
                  <a:lnTo>
                    <a:pt x="128" y="36"/>
                  </a:lnTo>
                  <a:lnTo>
                    <a:pt x="128" y="34"/>
                  </a:lnTo>
                  <a:lnTo>
                    <a:pt x="128" y="34"/>
                  </a:lnTo>
                  <a:lnTo>
                    <a:pt x="128" y="33"/>
                  </a:lnTo>
                  <a:lnTo>
                    <a:pt x="128" y="29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4" y="27"/>
                  </a:lnTo>
                  <a:lnTo>
                    <a:pt x="122" y="27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4"/>
                  </a:lnTo>
                  <a:lnTo>
                    <a:pt x="128" y="22"/>
                  </a:lnTo>
                  <a:lnTo>
                    <a:pt x="128" y="20"/>
                  </a:lnTo>
                  <a:lnTo>
                    <a:pt x="126" y="18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6" y="15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29" y="13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1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6"/>
                  </a:lnTo>
                  <a:lnTo>
                    <a:pt x="131" y="6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5" y="6"/>
                  </a:lnTo>
                  <a:lnTo>
                    <a:pt x="135" y="6"/>
                  </a:lnTo>
                  <a:lnTo>
                    <a:pt x="136" y="6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38" y="11"/>
                  </a:lnTo>
                  <a:lnTo>
                    <a:pt x="138" y="11"/>
                  </a:lnTo>
                  <a:lnTo>
                    <a:pt x="138" y="9"/>
                  </a:lnTo>
                  <a:lnTo>
                    <a:pt x="139" y="9"/>
                  </a:lnTo>
                  <a:lnTo>
                    <a:pt x="141" y="11"/>
                  </a:lnTo>
                  <a:lnTo>
                    <a:pt x="143" y="9"/>
                  </a:lnTo>
                  <a:lnTo>
                    <a:pt x="143" y="9"/>
                  </a:lnTo>
                  <a:lnTo>
                    <a:pt x="145" y="8"/>
                  </a:lnTo>
                  <a:lnTo>
                    <a:pt x="143" y="6"/>
                  </a:lnTo>
                  <a:lnTo>
                    <a:pt x="143" y="5"/>
                  </a:lnTo>
                  <a:lnTo>
                    <a:pt x="143" y="6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38" y="6"/>
                  </a:lnTo>
                  <a:lnTo>
                    <a:pt x="138" y="5"/>
                  </a:lnTo>
                  <a:lnTo>
                    <a:pt x="138" y="3"/>
                  </a:lnTo>
                  <a:lnTo>
                    <a:pt x="139" y="0"/>
                  </a:lnTo>
                  <a:lnTo>
                    <a:pt x="139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11536">
              <a:extLst>
                <a:ext uri="{FF2B5EF4-FFF2-40B4-BE49-F238E27FC236}">
                  <a16:creationId xmlns:a16="http://schemas.microsoft.com/office/drawing/2014/main" id="{EF80DB38-2397-4884-97B7-7B2217640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978" y="1302193"/>
              <a:ext cx="76200" cy="46435"/>
            </a:xfrm>
            <a:custGeom>
              <a:avLst/>
              <a:gdLst>
                <a:gd name="T0" fmla="*/ 19 w 64"/>
                <a:gd name="T1" fmla="*/ 0 h 39"/>
                <a:gd name="T2" fmla="*/ 25 w 64"/>
                <a:gd name="T3" fmla="*/ 0 h 39"/>
                <a:gd name="T4" fmla="*/ 28 w 64"/>
                <a:gd name="T5" fmla="*/ 10 h 39"/>
                <a:gd name="T6" fmla="*/ 34 w 64"/>
                <a:gd name="T7" fmla="*/ 10 h 39"/>
                <a:gd name="T8" fmla="*/ 40 w 64"/>
                <a:gd name="T9" fmla="*/ 10 h 39"/>
                <a:gd name="T10" fmla="*/ 44 w 64"/>
                <a:gd name="T11" fmla="*/ 12 h 39"/>
                <a:gd name="T12" fmla="*/ 40 w 64"/>
                <a:gd name="T13" fmla="*/ 14 h 39"/>
                <a:gd name="T14" fmla="*/ 42 w 64"/>
                <a:gd name="T15" fmla="*/ 17 h 39"/>
                <a:gd name="T16" fmla="*/ 50 w 64"/>
                <a:gd name="T17" fmla="*/ 20 h 39"/>
                <a:gd name="T18" fmla="*/ 59 w 64"/>
                <a:gd name="T19" fmla="*/ 22 h 39"/>
                <a:gd name="T20" fmla="*/ 54 w 64"/>
                <a:gd name="T21" fmla="*/ 26 h 39"/>
                <a:gd name="T22" fmla="*/ 50 w 64"/>
                <a:gd name="T23" fmla="*/ 29 h 39"/>
                <a:gd name="T24" fmla="*/ 47 w 64"/>
                <a:gd name="T25" fmla="*/ 33 h 39"/>
                <a:gd name="T26" fmla="*/ 44 w 64"/>
                <a:gd name="T27" fmla="*/ 35 h 39"/>
                <a:gd name="T28" fmla="*/ 38 w 64"/>
                <a:gd name="T29" fmla="*/ 35 h 39"/>
                <a:gd name="T30" fmla="*/ 35 w 64"/>
                <a:gd name="T31" fmla="*/ 39 h 39"/>
                <a:gd name="T32" fmla="*/ 29 w 64"/>
                <a:gd name="T33" fmla="*/ 37 h 39"/>
                <a:gd name="T34" fmla="*/ 31 w 64"/>
                <a:gd name="T35" fmla="*/ 35 h 39"/>
                <a:gd name="T36" fmla="*/ 34 w 64"/>
                <a:gd name="T37" fmla="*/ 31 h 39"/>
                <a:gd name="T38" fmla="*/ 34 w 64"/>
                <a:gd name="T39" fmla="*/ 29 h 39"/>
                <a:gd name="T40" fmla="*/ 29 w 64"/>
                <a:gd name="T41" fmla="*/ 29 h 39"/>
                <a:gd name="T42" fmla="*/ 28 w 64"/>
                <a:gd name="T43" fmla="*/ 31 h 39"/>
                <a:gd name="T44" fmla="*/ 23 w 64"/>
                <a:gd name="T45" fmla="*/ 31 h 39"/>
                <a:gd name="T46" fmla="*/ 8 w 64"/>
                <a:gd name="T47" fmla="*/ 33 h 39"/>
                <a:gd name="T48" fmla="*/ 12 w 64"/>
                <a:gd name="T49" fmla="*/ 28 h 39"/>
                <a:gd name="T50" fmla="*/ 14 w 64"/>
                <a:gd name="T51" fmla="*/ 24 h 39"/>
                <a:gd name="T52" fmla="*/ 19 w 64"/>
                <a:gd name="T53" fmla="*/ 19 h 39"/>
                <a:gd name="T54" fmla="*/ 12 w 64"/>
                <a:gd name="T55" fmla="*/ 17 h 39"/>
                <a:gd name="T56" fmla="*/ 8 w 64"/>
                <a:gd name="T57" fmla="*/ 12 h 39"/>
                <a:gd name="T58" fmla="*/ 3 w 64"/>
                <a:gd name="T59" fmla="*/ 7 h 39"/>
                <a:gd name="T60" fmla="*/ 1 w 64"/>
                <a:gd name="T61" fmla="*/ 5 h 39"/>
                <a:gd name="T62" fmla="*/ 1 w 64"/>
                <a:gd name="T63" fmla="*/ 1 h 39"/>
                <a:gd name="T64" fmla="*/ 16 w 64"/>
                <a:gd name="T6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39">
                  <a:moveTo>
                    <a:pt x="16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8" y="10"/>
                  </a:lnTo>
                  <a:lnTo>
                    <a:pt x="29" y="10"/>
                  </a:lnTo>
                  <a:lnTo>
                    <a:pt x="34" y="10"/>
                  </a:lnTo>
                  <a:lnTo>
                    <a:pt x="38" y="9"/>
                  </a:lnTo>
                  <a:lnTo>
                    <a:pt x="40" y="10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7" y="20"/>
                  </a:lnTo>
                  <a:lnTo>
                    <a:pt x="50" y="20"/>
                  </a:lnTo>
                  <a:lnTo>
                    <a:pt x="54" y="19"/>
                  </a:lnTo>
                  <a:lnTo>
                    <a:pt x="59" y="22"/>
                  </a:lnTo>
                  <a:lnTo>
                    <a:pt x="64" y="24"/>
                  </a:lnTo>
                  <a:lnTo>
                    <a:pt x="54" y="26"/>
                  </a:lnTo>
                  <a:lnTo>
                    <a:pt x="53" y="28"/>
                  </a:lnTo>
                  <a:lnTo>
                    <a:pt x="50" y="29"/>
                  </a:lnTo>
                  <a:lnTo>
                    <a:pt x="49" y="31"/>
                  </a:lnTo>
                  <a:lnTo>
                    <a:pt x="47" y="33"/>
                  </a:lnTo>
                  <a:lnTo>
                    <a:pt x="45" y="35"/>
                  </a:lnTo>
                  <a:lnTo>
                    <a:pt x="44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7"/>
                  </a:lnTo>
                  <a:lnTo>
                    <a:pt x="35" y="39"/>
                  </a:lnTo>
                  <a:lnTo>
                    <a:pt x="31" y="39"/>
                  </a:lnTo>
                  <a:lnTo>
                    <a:pt x="29" y="37"/>
                  </a:lnTo>
                  <a:lnTo>
                    <a:pt x="29" y="37"/>
                  </a:lnTo>
                  <a:lnTo>
                    <a:pt x="31" y="35"/>
                  </a:lnTo>
                  <a:lnTo>
                    <a:pt x="29" y="33"/>
                  </a:lnTo>
                  <a:lnTo>
                    <a:pt x="34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8" y="31"/>
                  </a:lnTo>
                  <a:lnTo>
                    <a:pt x="25" y="31"/>
                  </a:lnTo>
                  <a:lnTo>
                    <a:pt x="23" y="31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29"/>
                  </a:lnTo>
                  <a:lnTo>
                    <a:pt x="12" y="28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2" y="17"/>
                  </a:lnTo>
                  <a:lnTo>
                    <a:pt x="10" y="15"/>
                  </a:lnTo>
                  <a:lnTo>
                    <a:pt x="8" y="12"/>
                  </a:lnTo>
                  <a:lnTo>
                    <a:pt x="6" y="9"/>
                  </a:lnTo>
                  <a:lnTo>
                    <a:pt x="3" y="7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11547">
              <a:extLst>
                <a:ext uri="{FF2B5EF4-FFF2-40B4-BE49-F238E27FC236}">
                  <a16:creationId xmlns:a16="http://schemas.microsoft.com/office/drawing/2014/main" id="{52E6DF4E-436C-4F03-9E03-407950383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8425" y="1249980"/>
              <a:ext cx="177404" cy="123825"/>
            </a:xfrm>
            <a:custGeom>
              <a:avLst/>
              <a:gdLst>
                <a:gd name="T0" fmla="*/ 85 w 149"/>
                <a:gd name="T1" fmla="*/ 4 h 104"/>
                <a:gd name="T2" fmla="*/ 96 w 149"/>
                <a:gd name="T3" fmla="*/ 6 h 104"/>
                <a:gd name="T4" fmla="*/ 96 w 149"/>
                <a:gd name="T5" fmla="*/ 16 h 104"/>
                <a:gd name="T6" fmla="*/ 105 w 149"/>
                <a:gd name="T7" fmla="*/ 14 h 104"/>
                <a:gd name="T8" fmla="*/ 111 w 149"/>
                <a:gd name="T9" fmla="*/ 19 h 104"/>
                <a:gd name="T10" fmla="*/ 111 w 149"/>
                <a:gd name="T11" fmla="*/ 25 h 104"/>
                <a:gd name="T12" fmla="*/ 117 w 149"/>
                <a:gd name="T13" fmla="*/ 28 h 104"/>
                <a:gd name="T14" fmla="*/ 131 w 149"/>
                <a:gd name="T15" fmla="*/ 28 h 104"/>
                <a:gd name="T16" fmla="*/ 136 w 149"/>
                <a:gd name="T17" fmla="*/ 34 h 104"/>
                <a:gd name="T18" fmla="*/ 149 w 149"/>
                <a:gd name="T19" fmla="*/ 40 h 104"/>
                <a:gd name="T20" fmla="*/ 126 w 149"/>
                <a:gd name="T21" fmla="*/ 44 h 104"/>
                <a:gd name="T22" fmla="*/ 117 w 149"/>
                <a:gd name="T23" fmla="*/ 51 h 104"/>
                <a:gd name="T24" fmla="*/ 115 w 149"/>
                <a:gd name="T25" fmla="*/ 60 h 104"/>
                <a:gd name="T26" fmla="*/ 107 w 149"/>
                <a:gd name="T27" fmla="*/ 63 h 104"/>
                <a:gd name="T28" fmla="*/ 105 w 149"/>
                <a:gd name="T29" fmla="*/ 77 h 104"/>
                <a:gd name="T30" fmla="*/ 92 w 149"/>
                <a:gd name="T31" fmla="*/ 87 h 104"/>
                <a:gd name="T32" fmla="*/ 87 w 149"/>
                <a:gd name="T33" fmla="*/ 98 h 104"/>
                <a:gd name="T34" fmla="*/ 84 w 149"/>
                <a:gd name="T35" fmla="*/ 104 h 104"/>
                <a:gd name="T36" fmla="*/ 73 w 149"/>
                <a:gd name="T37" fmla="*/ 98 h 104"/>
                <a:gd name="T38" fmla="*/ 51 w 149"/>
                <a:gd name="T39" fmla="*/ 85 h 104"/>
                <a:gd name="T40" fmla="*/ 45 w 149"/>
                <a:gd name="T41" fmla="*/ 77 h 104"/>
                <a:gd name="T42" fmla="*/ 54 w 149"/>
                <a:gd name="T43" fmla="*/ 77 h 104"/>
                <a:gd name="T44" fmla="*/ 87 w 149"/>
                <a:gd name="T45" fmla="*/ 68 h 104"/>
                <a:gd name="T46" fmla="*/ 75 w 149"/>
                <a:gd name="T47" fmla="*/ 66 h 104"/>
                <a:gd name="T48" fmla="*/ 58 w 149"/>
                <a:gd name="T49" fmla="*/ 68 h 104"/>
                <a:gd name="T50" fmla="*/ 42 w 149"/>
                <a:gd name="T51" fmla="*/ 66 h 104"/>
                <a:gd name="T52" fmla="*/ 43 w 149"/>
                <a:gd name="T53" fmla="*/ 60 h 104"/>
                <a:gd name="T54" fmla="*/ 60 w 149"/>
                <a:gd name="T55" fmla="*/ 58 h 104"/>
                <a:gd name="T56" fmla="*/ 68 w 149"/>
                <a:gd name="T57" fmla="*/ 55 h 104"/>
                <a:gd name="T58" fmla="*/ 87 w 149"/>
                <a:gd name="T59" fmla="*/ 51 h 104"/>
                <a:gd name="T60" fmla="*/ 81 w 149"/>
                <a:gd name="T61" fmla="*/ 49 h 104"/>
                <a:gd name="T62" fmla="*/ 81 w 149"/>
                <a:gd name="T63" fmla="*/ 44 h 104"/>
                <a:gd name="T64" fmla="*/ 64 w 149"/>
                <a:gd name="T65" fmla="*/ 47 h 104"/>
                <a:gd name="T66" fmla="*/ 64 w 149"/>
                <a:gd name="T67" fmla="*/ 40 h 104"/>
                <a:gd name="T68" fmla="*/ 60 w 149"/>
                <a:gd name="T69" fmla="*/ 44 h 104"/>
                <a:gd name="T70" fmla="*/ 56 w 149"/>
                <a:gd name="T71" fmla="*/ 40 h 104"/>
                <a:gd name="T72" fmla="*/ 53 w 149"/>
                <a:gd name="T73" fmla="*/ 47 h 104"/>
                <a:gd name="T74" fmla="*/ 51 w 149"/>
                <a:gd name="T75" fmla="*/ 53 h 104"/>
                <a:gd name="T76" fmla="*/ 35 w 149"/>
                <a:gd name="T77" fmla="*/ 56 h 104"/>
                <a:gd name="T78" fmla="*/ 24 w 149"/>
                <a:gd name="T79" fmla="*/ 49 h 104"/>
                <a:gd name="T80" fmla="*/ 15 w 149"/>
                <a:gd name="T81" fmla="*/ 40 h 104"/>
                <a:gd name="T82" fmla="*/ 9 w 149"/>
                <a:gd name="T83" fmla="*/ 34 h 104"/>
                <a:gd name="T84" fmla="*/ 24 w 149"/>
                <a:gd name="T85" fmla="*/ 34 h 104"/>
                <a:gd name="T86" fmla="*/ 17 w 149"/>
                <a:gd name="T87" fmla="*/ 32 h 104"/>
                <a:gd name="T88" fmla="*/ 19 w 149"/>
                <a:gd name="T89" fmla="*/ 25 h 104"/>
                <a:gd name="T90" fmla="*/ 13 w 149"/>
                <a:gd name="T91" fmla="*/ 28 h 104"/>
                <a:gd name="T92" fmla="*/ 4 w 149"/>
                <a:gd name="T93" fmla="*/ 21 h 104"/>
                <a:gd name="T94" fmla="*/ 0 w 149"/>
                <a:gd name="T95" fmla="*/ 14 h 104"/>
                <a:gd name="T96" fmla="*/ 2 w 149"/>
                <a:gd name="T97" fmla="*/ 9 h 104"/>
                <a:gd name="T98" fmla="*/ 7 w 149"/>
                <a:gd name="T99" fmla="*/ 11 h 104"/>
                <a:gd name="T100" fmla="*/ 21 w 149"/>
                <a:gd name="T101" fmla="*/ 11 h 104"/>
                <a:gd name="T102" fmla="*/ 26 w 149"/>
                <a:gd name="T103" fmla="*/ 9 h 104"/>
                <a:gd name="T104" fmla="*/ 45 w 149"/>
                <a:gd name="T105" fmla="*/ 9 h 104"/>
                <a:gd name="T106" fmla="*/ 26 w 149"/>
                <a:gd name="T107" fmla="*/ 16 h 104"/>
                <a:gd name="T108" fmla="*/ 40 w 149"/>
                <a:gd name="T109" fmla="*/ 19 h 104"/>
                <a:gd name="T110" fmla="*/ 47 w 149"/>
                <a:gd name="T111" fmla="*/ 21 h 104"/>
                <a:gd name="T112" fmla="*/ 49 w 149"/>
                <a:gd name="T113" fmla="*/ 14 h 104"/>
                <a:gd name="T114" fmla="*/ 62 w 149"/>
                <a:gd name="T115" fmla="*/ 16 h 104"/>
                <a:gd name="T116" fmla="*/ 77 w 149"/>
                <a:gd name="T117" fmla="*/ 34 h 104"/>
                <a:gd name="T118" fmla="*/ 72 w 149"/>
                <a:gd name="T119" fmla="*/ 14 h 104"/>
                <a:gd name="T120" fmla="*/ 75 w 149"/>
                <a:gd name="T121" fmla="*/ 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9" h="104">
                  <a:moveTo>
                    <a:pt x="79" y="0"/>
                  </a:moveTo>
                  <a:lnTo>
                    <a:pt x="81" y="2"/>
                  </a:lnTo>
                  <a:lnTo>
                    <a:pt x="84" y="6"/>
                  </a:lnTo>
                  <a:lnTo>
                    <a:pt x="85" y="6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7" y="4"/>
                  </a:lnTo>
                  <a:lnTo>
                    <a:pt x="91" y="4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1" y="11"/>
                  </a:lnTo>
                  <a:lnTo>
                    <a:pt x="100" y="12"/>
                  </a:lnTo>
                  <a:lnTo>
                    <a:pt x="98" y="16"/>
                  </a:lnTo>
                  <a:lnTo>
                    <a:pt x="96" y="16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1"/>
                  </a:lnTo>
                  <a:lnTo>
                    <a:pt x="100" y="19"/>
                  </a:lnTo>
                  <a:lnTo>
                    <a:pt x="105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10" y="16"/>
                  </a:lnTo>
                  <a:lnTo>
                    <a:pt x="111" y="17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1" y="23"/>
                  </a:lnTo>
                  <a:lnTo>
                    <a:pt x="111" y="25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3" y="25"/>
                  </a:lnTo>
                  <a:lnTo>
                    <a:pt x="115" y="27"/>
                  </a:lnTo>
                  <a:lnTo>
                    <a:pt x="117" y="28"/>
                  </a:lnTo>
                  <a:lnTo>
                    <a:pt x="122" y="28"/>
                  </a:lnTo>
                  <a:lnTo>
                    <a:pt x="126" y="28"/>
                  </a:lnTo>
                  <a:lnTo>
                    <a:pt x="128" y="32"/>
                  </a:lnTo>
                  <a:lnTo>
                    <a:pt x="131" y="30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4" y="28"/>
                  </a:lnTo>
                  <a:lnTo>
                    <a:pt x="138" y="30"/>
                  </a:lnTo>
                  <a:lnTo>
                    <a:pt x="139" y="32"/>
                  </a:lnTo>
                  <a:lnTo>
                    <a:pt x="136" y="34"/>
                  </a:lnTo>
                  <a:lnTo>
                    <a:pt x="139" y="36"/>
                  </a:lnTo>
                  <a:lnTo>
                    <a:pt x="143" y="36"/>
                  </a:lnTo>
                  <a:lnTo>
                    <a:pt x="147" y="38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47" y="42"/>
                  </a:lnTo>
                  <a:lnTo>
                    <a:pt x="145" y="42"/>
                  </a:lnTo>
                  <a:lnTo>
                    <a:pt x="139" y="42"/>
                  </a:lnTo>
                  <a:lnTo>
                    <a:pt x="134" y="44"/>
                  </a:lnTo>
                  <a:lnTo>
                    <a:pt x="126" y="44"/>
                  </a:lnTo>
                  <a:lnTo>
                    <a:pt x="124" y="44"/>
                  </a:lnTo>
                  <a:lnTo>
                    <a:pt x="124" y="46"/>
                  </a:lnTo>
                  <a:lnTo>
                    <a:pt x="124" y="46"/>
                  </a:lnTo>
                  <a:lnTo>
                    <a:pt x="120" y="49"/>
                  </a:lnTo>
                  <a:lnTo>
                    <a:pt x="117" y="51"/>
                  </a:lnTo>
                  <a:lnTo>
                    <a:pt x="115" y="53"/>
                  </a:lnTo>
                  <a:lnTo>
                    <a:pt x="115" y="56"/>
                  </a:lnTo>
                  <a:lnTo>
                    <a:pt x="115" y="58"/>
                  </a:lnTo>
                  <a:lnTo>
                    <a:pt x="115" y="58"/>
                  </a:lnTo>
                  <a:lnTo>
                    <a:pt x="115" y="60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0" y="61"/>
                  </a:lnTo>
                  <a:lnTo>
                    <a:pt x="107" y="61"/>
                  </a:lnTo>
                  <a:lnTo>
                    <a:pt x="107" y="63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07" y="72"/>
                  </a:lnTo>
                  <a:lnTo>
                    <a:pt x="105" y="75"/>
                  </a:lnTo>
                  <a:lnTo>
                    <a:pt x="105" y="77"/>
                  </a:lnTo>
                  <a:lnTo>
                    <a:pt x="103" y="77"/>
                  </a:lnTo>
                  <a:lnTo>
                    <a:pt x="100" y="77"/>
                  </a:lnTo>
                  <a:lnTo>
                    <a:pt x="96" y="81"/>
                  </a:lnTo>
                  <a:lnTo>
                    <a:pt x="94" y="85"/>
                  </a:lnTo>
                  <a:lnTo>
                    <a:pt x="92" y="87"/>
                  </a:lnTo>
                  <a:lnTo>
                    <a:pt x="89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89" y="94"/>
                  </a:lnTo>
                  <a:lnTo>
                    <a:pt x="87" y="98"/>
                  </a:lnTo>
                  <a:lnTo>
                    <a:pt x="87" y="98"/>
                  </a:lnTo>
                  <a:lnTo>
                    <a:pt x="87" y="100"/>
                  </a:lnTo>
                  <a:lnTo>
                    <a:pt x="89" y="102"/>
                  </a:lnTo>
                  <a:lnTo>
                    <a:pt x="87" y="104"/>
                  </a:lnTo>
                  <a:lnTo>
                    <a:pt x="84" y="104"/>
                  </a:lnTo>
                  <a:lnTo>
                    <a:pt x="81" y="104"/>
                  </a:lnTo>
                  <a:lnTo>
                    <a:pt x="79" y="102"/>
                  </a:lnTo>
                  <a:lnTo>
                    <a:pt x="77" y="100"/>
                  </a:lnTo>
                  <a:lnTo>
                    <a:pt x="75" y="100"/>
                  </a:lnTo>
                  <a:lnTo>
                    <a:pt x="73" y="98"/>
                  </a:lnTo>
                  <a:lnTo>
                    <a:pt x="68" y="94"/>
                  </a:lnTo>
                  <a:lnTo>
                    <a:pt x="61" y="89"/>
                  </a:lnTo>
                  <a:lnTo>
                    <a:pt x="56" y="87"/>
                  </a:lnTo>
                  <a:lnTo>
                    <a:pt x="53" y="85"/>
                  </a:lnTo>
                  <a:lnTo>
                    <a:pt x="51" y="85"/>
                  </a:lnTo>
                  <a:lnTo>
                    <a:pt x="49" y="85"/>
                  </a:lnTo>
                  <a:lnTo>
                    <a:pt x="47" y="83"/>
                  </a:lnTo>
                  <a:lnTo>
                    <a:pt x="47" y="81"/>
                  </a:lnTo>
                  <a:lnTo>
                    <a:pt x="45" y="79"/>
                  </a:lnTo>
                  <a:lnTo>
                    <a:pt x="45" y="77"/>
                  </a:lnTo>
                  <a:lnTo>
                    <a:pt x="45" y="75"/>
                  </a:lnTo>
                  <a:lnTo>
                    <a:pt x="47" y="75"/>
                  </a:lnTo>
                  <a:lnTo>
                    <a:pt x="51" y="75"/>
                  </a:lnTo>
                  <a:lnTo>
                    <a:pt x="53" y="75"/>
                  </a:lnTo>
                  <a:lnTo>
                    <a:pt x="54" y="77"/>
                  </a:lnTo>
                  <a:lnTo>
                    <a:pt x="56" y="77"/>
                  </a:lnTo>
                  <a:lnTo>
                    <a:pt x="60" y="72"/>
                  </a:lnTo>
                  <a:lnTo>
                    <a:pt x="77" y="68"/>
                  </a:lnTo>
                  <a:lnTo>
                    <a:pt x="82" y="68"/>
                  </a:lnTo>
                  <a:lnTo>
                    <a:pt x="87" y="68"/>
                  </a:lnTo>
                  <a:lnTo>
                    <a:pt x="87" y="66"/>
                  </a:lnTo>
                  <a:lnTo>
                    <a:pt x="85" y="65"/>
                  </a:lnTo>
                  <a:lnTo>
                    <a:pt x="85" y="65"/>
                  </a:lnTo>
                  <a:lnTo>
                    <a:pt x="81" y="66"/>
                  </a:lnTo>
                  <a:lnTo>
                    <a:pt x="75" y="66"/>
                  </a:lnTo>
                  <a:lnTo>
                    <a:pt x="72" y="66"/>
                  </a:lnTo>
                  <a:lnTo>
                    <a:pt x="68" y="66"/>
                  </a:lnTo>
                  <a:lnTo>
                    <a:pt x="64" y="66"/>
                  </a:lnTo>
                  <a:lnTo>
                    <a:pt x="61" y="68"/>
                  </a:lnTo>
                  <a:lnTo>
                    <a:pt x="58" y="68"/>
                  </a:lnTo>
                  <a:lnTo>
                    <a:pt x="54" y="70"/>
                  </a:lnTo>
                  <a:lnTo>
                    <a:pt x="47" y="70"/>
                  </a:lnTo>
                  <a:lnTo>
                    <a:pt x="45" y="68"/>
                  </a:lnTo>
                  <a:lnTo>
                    <a:pt x="43" y="66"/>
                  </a:lnTo>
                  <a:lnTo>
                    <a:pt x="42" y="66"/>
                  </a:lnTo>
                  <a:lnTo>
                    <a:pt x="42" y="65"/>
                  </a:lnTo>
                  <a:lnTo>
                    <a:pt x="42" y="61"/>
                  </a:lnTo>
                  <a:lnTo>
                    <a:pt x="42" y="61"/>
                  </a:lnTo>
                  <a:lnTo>
                    <a:pt x="42" y="60"/>
                  </a:lnTo>
                  <a:lnTo>
                    <a:pt x="43" y="60"/>
                  </a:lnTo>
                  <a:lnTo>
                    <a:pt x="45" y="60"/>
                  </a:lnTo>
                  <a:lnTo>
                    <a:pt x="47" y="61"/>
                  </a:lnTo>
                  <a:lnTo>
                    <a:pt x="51" y="63"/>
                  </a:lnTo>
                  <a:lnTo>
                    <a:pt x="49" y="61"/>
                  </a:lnTo>
                  <a:lnTo>
                    <a:pt x="60" y="58"/>
                  </a:lnTo>
                  <a:lnTo>
                    <a:pt x="64" y="56"/>
                  </a:lnTo>
                  <a:lnTo>
                    <a:pt x="66" y="56"/>
                  </a:lnTo>
                  <a:lnTo>
                    <a:pt x="70" y="56"/>
                  </a:lnTo>
                  <a:lnTo>
                    <a:pt x="68" y="55"/>
                  </a:lnTo>
                  <a:lnTo>
                    <a:pt x="68" y="55"/>
                  </a:lnTo>
                  <a:lnTo>
                    <a:pt x="70" y="53"/>
                  </a:lnTo>
                  <a:lnTo>
                    <a:pt x="72" y="53"/>
                  </a:lnTo>
                  <a:lnTo>
                    <a:pt x="75" y="53"/>
                  </a:lnTo>
                  <a:lnTo>
                    <a:pt x="84" y="53"/>
                  </a:lnTo>
                  <a:lnTo>
                    <a:pt x="87" y="51"/>
                  </a:lnTo>
                  <a:lnTo>
                    <a:pt x="89" y="51"/>
                  </a:lnTo>
                  <a:lnTo>
                    <a:pt x="87" y="51"/>
                  </a:lnTo>
                  <a:lnTo>
                    <a:pt x="85" y="51"/>
                  </a:lnTo>
                  <a:lnTo>
                    <a:pt x="84" y="51"/>
                  </a:lnTo>
                  <a:lnTo>
                    <a:pt x="81" y="49"/>
                  </a:lnTo>
                  <a:lnTo>
                    <a:pt x="81" y="47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70" y="49"/>
                  </a:lnTo>
                  <a:lnTo>
                    <a:pt x="66" y="49"/>
                  </a:lnTo>
                  <a:lnTo>
                    <a:pt x="64" y="47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4"/>
                  </a:lnTo>
                  <a:lnTo>
                    <a:pt x="64" y="42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8"/>
                  </a:lnTo>
                  <a:lnTo>
                    <a:pt x="62" y="40"/>
                  </a:lnTo>
                  <a:lnTo>
                    <a:pt x="61" y="42"/>
                  </a:lnTo>
                  <a:lnTo>
                    <a:pt x="60" y="44"/>
                  </a:lnTo>
                  <a:lnTo>
                    <a:pt x="58" y="44"/>
                  </a:lnTo>
                  <a:lnTo>
                    <a:pt x="58" y="42"/>
                  </a:lnTo>
                  <a:lnTo>
                    <a:pt x="58" y="42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2"/>
                  </a:lnTo>
                  <a:lnTo>
                    <a:pt x="53" y="42"/>
                  </a:lnTo>
                  <a:lnTo>
                    <a:pt x="53" y="44"/>
                  </a:lnTo>
                  <a:lnTo>
                    <a:pt x="53" y="46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4" y="49"/>
                  </a:lnTo>
                  <a:lnTo>
                    <a:pt x="54" y="51"/>
                  </a:lnTo>
                  <a:lnTo>
                    <a:pt x="53" y="51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7" y="55"/>
                  </a:lnTo>
                  <a:lnTo>
                    <a:pt x="45" y="55"/>
                  </a:lnTo>
                  <a:lnTo>
                    <a:pt x="42" y="56"/>
                  </a:lnTo>
                  <a:lnTo>
                    <a:pt x="35" y="56"/>
                  </a:lnTo>
                  <a:lnTo>
                    <a:pt x="32" y="55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28" y="51"/>
                  </a:lnTo>
                  <a:lnTo>
                    <a:pt x="24" y="49"/>
                  </a:lnTo>
                  <a:lnTo>
                    <a:pt x="21" y="46"/>
                  </a:lnTo>
                  <a:lnTo>
                    <a:pt x="21" y="44"/>
                  </a:lnTo>
                  <a:lnTo>
                    <a:pt x="17" y="44"/>
                  </a:lnTo>
                  <a:lnTo>
                    <a:pt x="15" y="42"/>
                  </a:lnTo>
                  <a:lnTo>
                    <a:pt x="15" y="40"/>
                  </a:lnTo>
                  <a:lnTo>
                    <a:pt x="14" y="40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3" y="36"/>
                  </a:lnTo>
                  <a:lnTo>
                    <a:pt x="9" y="34"/>
                  </a:lnTo>
                  <a:lnTo>
                    <a:pt x="11" y="34"/>
                  </a:lnTo>
                  <a:lnTo>
                    <a:pt x="13" y="34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4" y="34"/>
                  </a:lnTo>
                  <a:lnTo>
                    <a:pt x="23" y="34"/>
                  </a:lnTo>
                  <a:lnTo>
                    <a:pt x="21" y="34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17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9" y="30"/>
                  </a:lnTo>
                  <a:lnTo>
                    <a:pt x="7" y="28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5" y="9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8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3" y="11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3" y="8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4" y="8"/>
                  </a:lnTo>
                  <a:lnTo>
                    <a:pt x="42" y="6"/>
                  </a:lnTo>
                  <a:lnTo>
                    <a:pt x="45" y="8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3" y="11"/>
                  </a:lnTo>
                  <a:lnTo>
                    <a:pt x="34" y="12"/>
                  </a:lnTo>
                  <a:lnTo>
                    <a:pt x="26" y="16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7"/>
                  </a:lnTo>
                  <a:lnTo>
                    <a:pt x="38" y="17"/>
                  </a:lnTo>
                  <a:lnTo>
                    <a:pt x="40" y="19"/>
                  </a:lnTo>
                  <a:lnTo>
                    <a:pt x="42" y="19"/>
                  </a:lnTo>
                  <a:lnTo>
                    <a:pt x="43" y="21"/>
                  </a:lnTo>
                  <a:lnTo>
                    <a:pt x="45" y="23"/>
                  </a:lnTo>
                  <a:lnTo>
                    <a:pt x="47" y="23"/>
                  </a:lnTo>
                  <a:lnTo>
                    <a:pt x="47" y="21"/>
                  </a:lnTo>
                  <a:lnTo>
                    <a:pt x="45" y="19"/>
                  </a:lnTo>
                  <a:lnTo>
                    <a:pt x="45" y="17"/>
                  </a:lnTo>
                  <a:lnTo>
                    <a:pt x="45" y="16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51" y="11"/>
                  </a:lnTo>
                  <a:lnTo>
                    <a:pt x="54" y="9"/>
                  </a:lnTo>
                  <a:lnTo>
                    <a:pt x="58" y="9"/>
                  </a:lnTo>
                  <a:lnTo>
                    <a:pt x="61" y="12"/>
                  </a:lnTo>
                  <a:lnTo>
                    <a:pt x="62" y="16"/>
                  </a:lnTo>
                  <a:lnTo>
                    <a:pt x="66" y="19"/>
                  </a:lnTo>
                  <a:lnTo>
                    <a:pt x="68" y="25"/>
                  </a:lnTo>
                  <a:lnTo>
                    <a:pt x="70" y="28"/>
                  </a:lnTo>
                  <a:lnTo>
                    <a:pt x="72" y="28"/>
                  </a:lnTo>
                  <a:lnTo>
                    <a:pt x="77" y="34"/>
                  </a:lnTo>
                  <a:lnTo>
                    <a:pt x="79" y="34"/>
                  </a:lnTo>
                  <a:lnTo>
                    <a:pt x="77" y="30"/>
                  </a:lnTo>
                  <a:lnTo>
                    <a:pt x="73" y="23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73" y="8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11559">
              <a:extLst>
                <a:ext uri="{FF2B5EF4-FFF2-40B4-BE49-F238E27FC236}">
                  <a16:creationId xmlns:a16="http://schemas.microsoft.com/office/drawing/2014/main" id="{1E8D49A4-144E-4122-AD90-22DFDCBD5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737" y="1226167"/>
              <a:ext cx="153591" cy="47625"/>
            </a:xfrm>
            <a:custGeom>
              <a:avLst/>
              <a:gdLst>
                <a:gd name="T0" fmla="*/ 28 w 129"/>
                <a:gd name="T1" fmla="*/ 0 h 40"/>
                <a:gd name="T2" fmla="*/ 34 w 129"/>
                <a:gd name="T3" fmla="*/ 3 h 40"/>
                <a:gd name="T4" fmla="*/ 38 w 129"/>
                <a:gd name="T5" fmla="*/ 6 h 40"/>
                <a:gd name="T6" fmla="*/ 43 w 129"/>
                <a:gd name="T7" fmla="*/ 9 h 40"/>
                <a:gd name="T8" fmla="*/ 52 w 129"/>
                <a:gd name="T9" fmla="*/ 9 h 40"/>
                <a:gd name="T10" fmla="*/ 54 w 129"/>
                <a:gd name="T11" fmla="*/ 10 h 40"/>
                <a:gd name="T12" fmla="*/ 58 w 129"/>
                <a:gd name="T13" fmla="*/ 13 h 40"/>
                <a:gd name="T14" fmla="*/ 62 w 129"/>
                <a:gd name="T15" fmla="*/ 11 h 40"/>
                <a:gd name="T16" fmla="*/ 62 w 129"/>
                <a:gd name="T17" fmla="*/ 4 h 40"/>
                <a:gd name="T18" fmla="*/ 62 w 129"/>
                <a:gd name="T19" fmla="*/ 3 h 40"/>
                <a:gd name="T20" fmla="*/ 67 w 129"/>
                <a:gd name="T21" fmla="*/ 1 h 40"/>
                <a:gd name="T22" fmla="*/ 69 w 129"/>
                <a:gd name="T23" fmla="*/ 0 h 40"/>
                <a:gd name="T24" fmla="*/ 75 w 129"/>
                <a:gd name="T25" fmla="*/ 1 h 40"/>
                <a:gd name="T26" fmla="*/ 75 w 129"/>
                <a:gd name="T27" fmla="*/ 3 h 40"/>
                <a:gd name="T28" fmla="*/ 73 w 129"/>
                <a:gd name="T29" fmla="*/ 10 h 40"/>
                <a:gd name="T30" fmla="*/ 80 w 129"/>
                <a:gd name="T31" fmla="*/ 9 h 40"/>
                <a:gd name="T32" fmla="*/ 83 w 129"/>
                <a:gd name="T33" fmla="*/ 4 h 40"/>
                <a:gd name="T34" fmla="*/ 87 w 129"/>
                <a:gd name="T35" fmla="*/ 4 h 40"/>
                <a:gd name="T36" fmla="*/ 88 w 129"/>
                <a:gd name="T37" fmla="*/ 3 h 40"/>
                <a:gd name="T38" fmla="*/ 92 w 129"/>
                <a:gd name="T39" fmla="*/ 6 h 40"/>
                <a:gd name="T40" fmla="*/ 94 w 129"/>
                <a:gd name="T41" fmla="*/ 6 h 40"/>
                <a:gd name="T42" fmla="*/ 97 w 129"/>
                <a:gd name="T43" fmla="*/ 6 h 40"/>
                <a:gd name="T44" fmla="*/ 107 w 129"/>
                <a:gd name="T45" fmla="*/ 9 h 40"/>
                <a:gd name="T46" fmla="*/ 110 w 129"/>
                <a:gd name="T47" fmla="*/ 10 h 40"/>
                <a:gd name="T48" fmla="*/ 124 w 129"/>
                <a:gd name="T49" fmla="*/ 10 h 40"/>
                <a:gd name="T50" fmla="*/ 127 w 129"/>
                <a:gd name="T51" fmla="*/ 13 h 40"/>
                <a:gd name="T52" fmla="*/ 127 w 129"/>
                <a:gd name="T53" fmla="*/ 19 h 40"/>
                <a:gd name="T54" fmla="*/ 111 w 129"/>
                <a:gd name="T55" fmla="*/ 27 h 40"/>
                <a:gd name="T56" fmla="*/ 107 w 129"/>
                <a:gd name="T57" fmla="*/ 32 h 40"/>
                <a:gd name="T58" fmla="*/ 101 w 129"/>
                <a:gd name="T59" fmla="*/ 36 h 40"/>
                <a:gd name="T60" fmla="*/ 96 w 129"/>
                <a:gd name="T61" fmla="*/ 34 h 40"/>
                <a:gd name="T62" fmla="*/ 91 w 129"/>
                <a:gd name="T63" fmla="*/ 36 h 40"/>
                <a:gd name="T64" fmla="*/ 87 w 129"/>
                <a:gd name="T65" fmla="*/ 40 h 40"/>
                <a:gd name="T66" fmla="*/ 82 w 129"/>
                <a:gd name="T67" fmla="*/ 40 h 40"/>
                <a:gd name="T68" fmla="*/ 68 w 129"/>
                <a:gd name="T69" fmla="*/ 38 h 40"/>
                <a:gd name="T70" fmla="*/ 69 w 129"/>
                <a:gd name="T71" fmla="*/ 32 h 40"/>
                <a:gd name="T72" fmla="*/ 41 w 129"/>
                <a:gd name="T73" fmla="*/ 34 h 40"/>
                <a:gd name="T74" fmla="*/ 39 w 129"/>
                <a:gd name="T75" fmla="*/ 32 h 40"/>
                <a:gd name="T76" fmla="*/ 31 w 129"/>
                <a:gd name="T77" fmla="*/ 30 h 40"/>
                <a:gd name="T78" fmla="*/ 24 w 129"/>
                <a:gd name="T79" fmla="*/ 27 h 40"/>
                <a:gd name="T80" fmla="*/ 26 w 129"/>
                <a:gd name="T81" fmla="*/ 25 h 40"/>
                <a:gd name="T82" fmla="*/ 31 w 129"/>
                <a:gd name="T83" fmla="*/ 25 h 40"/>
                <a:gd name="T84" fmla="*/ 36 w 129"/>
                <a:gd name="T85" fmla="*/ 24 h 40"/>
                <a:gd name="T86" fmla="*/ 39 w 129"/>
                <a:gd name="T87" fmla="*/ 22 h 40"/>
                <a:gd name="T88" fmla="*/ 31 w 129"/>
                <a:gd name="T89" fmla="*/ 22 h 40"/>
                <a:gd name="T90" fmla="*/ 24 w 129"/>
                <a:gd name="T91" fmla="*/ 24 h 40"/>
                <a:gd name="T92" fmla="*/ 13 w 129"/>
                <a:gd name="T93" fmla="*/ 24 h 40"/>
                <a:gd name="T94" fmla="*/ 7 w 129"/>
                <a:gd name="T95" fmla="*/ 21 h 40"/>
                <a:gd name="T96" fmla="*/ 5 w 129"/>
                <a:gd name="T97" fmla="*/ 19 h 40"/>
                <a:gd name="T98" fmla="*/ 10 w 129"/>
                <a:gd name="T99" fmla="*/ 17 h 40"/>
                <a:gd name="T100" fmla="*/ 13 w 129"/>
                <a:gd name="T101" fmla="*/ 13 h 40"/>
                <a:gd name="T102" fmla="*/ 3 w 129"/>
                <a:gd name="T103" fmla="*/ 11 h 40"/>
                <a:gd name="T104" fmla="*/ 3 w 129"/>
                <a:gd name="T105" fmla="*/ 10 h 40"/>
                <a:gd name="T106" fmla="*/ 15 w 129"/>
                <a:gd name="T107" fmla="*/ 10 h 40"/>
                <a:gd name="T108" fmla="*/ 20 w 129"/>
                <a:gd name="T109" fmla="*/ 11 h 40"/>
                <a:gd name="T110" fmla="*/ 20 w 129"/>
                <a:gd name="T111" fmla="*/ 10 h 40"/>
                <a:gd name="T112" fmla="*/ 17 w 129"/>
                <a:gd name="T113" fmla="*/ 6 h 40"/>
                <a:gd name="T114" fmla="*/ 19 w 129"/>
                <a:gd name="T115" fmla="*/ 4 h 40"/>
                <a:gd name="T116" fmla="*/ 22 w 129"/>
                <a:gd name="T117" fmla="*/ 6 h 40"/>
                <a:gd name="T118" fmla="*/ 26 w 129"/>
                <a:gd name="T119" fmla="*/ 6 h 40"/>
                <a:gd name="T120" fmla="*/ 26 w 129"/>
                <a:gd name="T121" fmla="*/ 4 h 40"/>
                <a:gd name="T122" fmla="*/ 24 w 129"/>
                <a:gd name="T123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40">
                  <a:moveTo>
                    <a:pt x="26" y="0"/>
                  </a:moveTo>
                  <a:lnTo>
                    <a:pt x="28" y="0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8" y="6"/>
                  </a:lnTo>
                  <a:lnTo>
                    <a:pt x="41" y="6"/>
                  </a:lnTo>
                  <a:lnTo>
                    <a:pt x="43" y="9"/>
                  </a:lnTo>
                  <a:lnTo>
                    <a:pt x="50" y="9"/>
                  </a:lnTo>
                  <a:lnTo>
                    <a:pt x="52" y="9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1" y="13"/>
                  </a:lnTo>
                  <a:lnTo>
                    <a:pt x="62" y="11"/>
                  </a:lnTo>
                  <a:lnTo>
                    <a:pt x="62" y="10"/>
                  </a:lnTo>
                  <a:lnTo>
                    <a:pt x="62" y="4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5" y="3"/>
                  </a:lnTo>
                  <a:lnTo>
                    <a:pt x="73" y="4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80" y="9"/>
                  </a:lnTo>
                  <a:lnTo>
                    <a:pt x="82" y="9"/>
                  </a:lnTo>
                  <a:lnTo>
                    <a:pt x="83" y="4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8" y="4"/>
                  </a:lnTo>
                  <a:lnTo>
                    <a:pt x="88" y="3"/>
                  </a:lnTo>
                  <a:lnTo>
                    <a:pt x="91" y="4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7" y="6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10"/>
                  </a:lnTo>
                  <a:lnTo>
                    <a:pt x="110" y="10"/>
                  </a:lnTo>
                  <a:lnTo>
                    <a:pt x="118" y="10"/>
                  </a:lnTo>
                  <a:lnTo>
                    <a:pt x="124" y="10"/>
                  </a:lnTo>
                  <a:lnTo>
                    <a:pt x="126" y="11"/>
                  </a:lnTo>
                  <a:lnTo>
                    <a:pt x="127" y="13"/>
                  </a:lnTo>
                  <a:lnTo>
                    <a:pt x="129" y="19"/>
                  </a:lnTo>
                  <a:lnTo>
                    <a:pt x="127" y="19"/>
                  </a:lnTo>
                  <a:lnTo>
                    <a:pt x="116" y="25"/>
                  </a:lnTo>
                  <a:lnTo>
                    <a:pt x="111" y="27"/>
                  </a:lnTo>
                  <a:lnTo>
                    <a:pt x="111" y="29"/>
                  </a:lnTo>
                  <a:lnTo>
                    <a:pt x="107" y="32"/>
                  </a:lnTo>
                  <a:lnTo>
                    <a:pt x="107" y="34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96" y="34"/>
                  </a:lnTo>
                  <a:lnTo>
                    <a:pt x="94" y="34"/>
                  </a:lnTo>
                  <a:lnTo>
                    <a:pt x="91" y="36"/>
                  </a:lnTo>
                  <a:lnTo>
                    <a:pt x="88" y="38"/>
                  </a:lnTo>
                  <a:lnTo>
                    <a:pt x="87" y="40"/>
                  </a:lnTo>
                  <a:lnTo>
                    <a:pt x="83" y="40"/>
                  </a:lnTo>
                  <a:lnTo>
                    <a:pt x="82" y="40"/>
                  </a:lnTo>
                  <a:lnTo>
                    <a:pt x="69" y="40"/>
                  </a:lnTo>
                  <a:lnTo>
                    <a:pt x="68" y="38"/>
                  </a:lnTo>
                  <a:lnTo>
                    <a:pt x="67" y="36"/>
                  </a:lnTo>
                  <a:lnTo>
                    <a:pt x="69" y="32"/>
                  </a:lnTo>
                  <a:lnTo>
                    <a:pt x="56" y="34"/>
                  </a:lnTo>
                  <a:lnTo>
                    <a:pt x="41" y="34"/>
                  </a:lnTo>
                  <a:lnTo>
                    <a:pt x="39" y="32"/>
                  </a:lnTo>
                  <a:lnTo>
                    <a:pt x="39" y="32"/>
                  </a:lnTo>
                  <a:lnTo>
                    <a:pt x="34" y="30"/>
                  </a:lnTo>
                  <a:lnTo>
                    <a:pt x="31" y="30"/>
                  </a:lnTo>
                  <a:lnTo>
                    <a:pt x="28" y="29"/>
                  </a:lnTo>
                  <a:lnTo>
                    <a:pt x="24" y="27"/>
                  </a:lnTo>
                  <a:lnTo>
                    <a:pt x="26" y="27"/>
                  </a:lnTo>
                  <a:lnTo>
                    <a:pt x="26" y="25"/>
                  </a:lnTo>
                  <a:lnTo>
                    <a:pt x="30" y="25"/>
                  </a:lnTo>
                  <a:lnTo>
                    <a:pt x="31" y="25"/>
                  </a:lnTo>
                  <a:lnTo>
                    <a:pt x="36" y="25"/>
                  </a:lnTo>
                  <a:lnTo>
                    <a:pt x="36" y="24"/>
                  </a:lnTo>
                  <a:lnTo>
                    <a:pt x="38" y="24"/>
                  </a:lnTo>
                  <a:lnTo>
                    <a:pt x="39" y="22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4"/>
                  </a:lnTo>
                  <a:lnTo>
                    <a:pt x="13" y="24"/>
                  </a:lnTo>
                  <a:lnTo>
                    <a:pt x="11" y="22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3" y="11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11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20" y="11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26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10385">
              <a:extLst>
                <a:ext uri="{FF2B5EF4-FFF2-40B4-BE49-F238E27FC236}">
                  <a16:creationId xmlns:a16="http://schemas.microsoft.com/office/drawing/2014/main" id="{C087653E-37F5-4184-8FA2-0B4AAF6D3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4790" y="3420348"/>
              <a:ext cx="119063" cy="228600"/>
            </a:xfrm>
            <a:custGeom>
              <a:avLst/>
              <a:gdLst>
                <a:gd name="T0" fmla="*/ 83 w 100"/>
                <a:gd name="T1" fmla="*/ 2 h 192"/>
                <a:gd name="T2" fmla="*/ 87 w 100"/>
                <a:gd name="T3" fmla="*/ 4 h 192"/>
                <a:gd name="T4" fmla="*/ 92 w 100"/>
                <a:gd name="T5" fmla="*/ 14 h 192"/>
                <a:gd name="T6" fmla="*/ 96 w 100"/>
                <a:gd name="T7" fmla="*/ 33 h 192"/>
                <a:gd name="T8" fmla="*/ 100 w 100"/>
                <a:gd name="T9" fmla="*/ 45 h 192"/>
                <a:gd name="T10" fmla="*/ 96 w 100"/>
                <a:gd name="T11" fmla="*/ 54 h 192"/>
                <a:gd name="T12" fmla="*/ 92 w 100"/>
                <a:gd name="T13" fmla="*/ 49 h 192"/>
                <a:gd name="T14" fmla="*/ 89 w 100"/>
                <a:gd name="T15" fmla="*/ 46 h 192"/>
                <a:gd name="T16" fmla="*/ 89 w 100"/>
                <a:gd name="T17" fmla="*/ 54 h 192"/>
                <a:gd name="T18" fmla="*/ 91 w 100"/>
                <a:gd name="T19" fmla="*/ 57 h 192"/>
                <a:gd name="T20" fmla="*/ 89 w 100"/>
                <a:gd name="T21" fmla="*/ 64 h 192"/>
                <a:gd name="T22" fmla="*/ 87 w 100"/>
                <a:gd name="T23" fmla="*/ 68 h 192"/>
                <a:gd name="T24" fmla="*/ 85 w 100"/>
                <a:gd name="T25" fmla="*/ 79 h 192"/>
                <a:gd name="T26" fmla="*/ 82 w 100"/>
                <a:gd name="T27" fmla="*/ 94 h 192"/>
                <a:gd name="T28" fmla="*/ 75 w 100"/>
                <a:gd name="T29" fmla="*/ 113 h 192"/>
                <a:gd name="T30" fmla="*/ 68 w 100"/>
                <a:gd name="T31" fmla="*/ 138 h 192"/>
                <a:gd name="T32" fmla="*/ 63 w 100"/>
                <a:gd name="T33" fmla="*/ 153 h 192"/>
                <a:gd name="T34" fmla="*/ 59 w 100"/>
                <a:gd name="T35" fmla="*/ 166 h 192"/>
                <a:gd name="T36" fmla="*/ 56 w 100"/>
                <a:gd name="T37" fmla="*/ 174 h 192"/>
                <a:gd name="T38" fmla="*/ 51 w 100"/>
                <a:gd name="T39" fmla="*/ 183 h 192"/>
                <a:gd name="T40" fmla="*/ 40 w 100"/>
                <a:gd name="T41" fmla="*/ 187 h 192"/>
                <a:gd name="T42" fmla="*/ 32 w 100"/>
                <a:gd name="T43" fmla="*/ 192 h 192"/>
                <a:gd name="T44" fmla="*/ 19 w 100"/>
                <a:gd name="T45" fmla="*/ 187 h 192"/>
                <a:gd name="T46" fmla="*/ 14 w 100"/>
                <a:gd name="T47" fmla="*/ 185 h 192"/>
                <a:gd name="T48" fmla="*/ 10 w 100"/>
                <a:gd name="T49" fmla="*/ 181 h 192"/>
                <a:gd name="T50" fmla="*/ 6 w 100"/>
                <a:gd name="T51" fmla="*/ 172 h 192"/>
                <a:gd name="T52" fmla="*/ 6 w 100"/>
                <a:gd name="T53" fmla="*/ 164 h 192"/>
                <a:gd name="T54" fmla="*/ 6 w 100"/>
                <a:gd name="T55" fmla="*/ 158 h 192"/>
                <a:gd name="T56" fmla="*/ 2 w 100"/>
                <a:gd name="T57" fmla="*/ 150 h 192"/>
                <a:gd name="T58" fmla="*/ 0 w 100"/>
                <a:gd name="T59" fmla="*/ 139 h 192"/>
                <a:gd name="T60" fmla="*/ 2 w 100"/>
                <a:gd name="T61" fmla="*/ 136 h 192"/>
                <a:gd name="T62" fmla="*/ 6 w 100"/>
                <a:gd name="T63" fmla="*/ 129 h 192"/>
                <a:gd name="T64" fmla="*/ 8 w 100"/>
                <a:gd name="T65" fmla="*/ 123 h 192"/>
                <a:gd name="T66" fmla="*/ 15 w 100"/>
                <a:gd name="T67" fmla="*/ 113 h 192"/>
                <a:gd name="T68" fmla="*/ 17 w 100"/>
                <a:gd name="T69" fmla="*/ 104 h 192"/>
                <a:gd name="T70" fmla="*/ 14 w 100"/>
                <a:gd name="T71" fmla="*/ 98 h 192"/>
                <a:gd name="T72" fmla="*/ 12 w 100"/>
                <a:gd name="T73" fmla="*/ 89 h 192"/>
                <a:gd name="T74" fmla="*/ 10 w 100"/>
                <a:gd name="T75" fmla="*/ 79 h 192"/>
                <a:gd name="T76" fmla="*/ 15 w 100"/>
                <a:gd name="T77" fmla="*/ 62 h 192"/>
                <a:gd name="T78" fmla="*/ 17 w 100"/>
                <a:gd name="T79" fmla="*/ 57 h 192"/>
                <a:gd name="T80" fmla="*/ 25 w 100"/>
                <a:gd name="T81" fmla="*/ 56 h 192"/>
                <a:gd name="T82" fmla="*/ 28 w 100"/>
                <a:gd name="T83" fmla="*/ 54 h 192"/>
                <a:gd name="T84" fmla="*/ 33 w 100"/>
                <a:gd name="T85" fmla="*/ 54 h 192"/>
                <a:gd name="T86" fmla="*/ 33 w 100"/>
                <a:gd name="T87" fmla="*/ 52 h 192"/>
                <a:gd name="T88" fmla="*/ 40 w 100"/>
                <a:gd name="T89" fmla="*/ 51 h 192"/>
                <a:gd name="T90" fmla="*/ 44 w 100"/>
                <a:gd name="T91" fmla="*/ 52 h 192"/>
                <a:gd name="T92" fmla="*/ 44 w 100"/>
                <a:gd name="T93" fmla="*/ 49 h 192"/>
                <a:gd name="T94" fmla="*/ 51 w 100"/>
                <a:gd name="T95" fmla="*/ 43 h 192"/>
                <a:gd name="T96" fmla="*/ 53 w 100"/>
                <a:gd name="T97" fmla="*/ 46 h 192"/>
                <a:gd name="T98" fmla="*/ 54 w 100"/>
                <a:gd name="T99" fmla="*/ 43 h 192"/>
                <a:gd name="T100" fmla="*/ 56 w 100"/>
                <a:gd name="T101" fmla="*/ 40 h 192"/>
                <a:gd name="T102" fmla="*/ 57 w 100"/>
                <a:gd name="T103" fmla="*/ 36 h 192"/>
                <a:gd name="T104" fmla="*/ 57 w 100"/>
                <a:gd name="T105" fmla="*/ 40 h 192"/>
                <a:gd name="T106" fmla="*/ 59 w 100"/>
                <a:gd name="T107" fmla="*/ 38 h 192"/>
                <a:gd name="T108" fmla="*/ 64 w 100"/>
                <a:gd name="T109" fmla="*/ 34 h 192"/>
                <a:gd name="T110" fmla="*/ 64 w 100"/>
                <a:gd name="T111" fmla="*/ 27 h 192"/>
                <a:gd name="T112" fmla="*/ 64 w 100"/>
                <a:gd name="T113" fmla="*/ 24 h 192"/>
                <a:gd name="T114" fmla="*/ 66 w 100"/>
                <a:gd name="T115" fmla="*/ 21 h 192"/>
                <a:gd name="T116" fmla="*/ 70 w 100"/>
                <a:gd name="T117" fmla="*/ 22 h 192"/>
                <a:gd name="T118" fmla="*/ 75 w 100"/>
                <a:gd name="T119" fmla="*/ 19 h 192"/>
                <a:gd name="T120" fmla="*/ 79 w 100"/>
                <a:gd name="T121" fmla="*/ 9 h 192"/>
                <a:gd name="T122" fmla="*/ 79 w 100"/>
                <a:gd name="T123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" h="192">
                  <a:moveTo>
                    <a:pt x="82" y="0"/>
                  </a:moveTo>
                  <a:lnTo>
                    <a:pt x="83" y="0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85" y="4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9" y="7"/>
                  </a:lnTo>
                  <a:lnTo>
                    <a:pt x="91" y="10"/>
                  </a:lnTo>
                  <a:lnTo>
                    <a:pt x="92" y="12"/>
                  </a:lnTo>
                  <a:lnTo>
                    <a:pt x="92" y="14"/>
                  </a:lnTo>
                  <a:lnTo>
                    <a:pt x="92" y="15"/>
                  </a:lnTo>
                  <a:lnTo>
                    <a:pt x="94" y="21"/>
                  </a:lnTo>
                  <a:lnTo>
                    <a:pt x="96" y="26"/>
                  </a:lnTo>
                  <a:lnTo>
                    <a:pt x="96" y="33"/>
                  </a:lnTo>
                  <a:lnTo>
                    <a:pt x="96" y="36"/>
                  </a:lnTo>
                  <a:lnTo>
                    <a:pt x="98" y="40"/>
                  </a:lnTo>
                  <a:lnTo>
                    <a:pt x="100" y="42"/>
                  </a:lnTo>
                  <a:lnTo>
                    <a:pt x="100" y="45"/>
                  </a:lnTo>
                  <a:lnTo>
                    <a:pt x="100" y="49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2" y="49"/>
                  </a:lnTo>
                  <a:lnTo>
                    <a:pt x="92" y="46"/>
                  </a:lnTo>
                  <a:lnTo>
                    <a:pt x="91" y="46"/>
                  </a:lnTo>
                  <a:lnTo>
                    <a:pt x="89" y="46"/>
                  </a:lnTo>
                  <a:lnTo>
                    <a:pt x="89" y="46"/>
                  </a:lnTo>
                  <a:lnTo>
                    <a:pt x="89" y="49"/>
                  </a:lnTo>
                  <a:lnTo>
                    <a:pt x="89" y="51"/>
                  </a:lnTo>
                  <a:lnTo>
                    <a:pt x="89" y="52"/>
                  </a:lnTo>
                  <a:lnTo>
                    <a:pt x="89" y="54"/>
                  </a:lnTo>
                  <a:lnTo>
                    <a:pt x="89" y="56"/>
                  </a:lnTo>
                  <a:lnTo>
                    <a:pt x="89" y="56"/>
                  </a:lnTo>
                  <a:lnTo>
                    <a:pt x="91" y="56"/>
                  </a:lnTo>
                  <a:lnTo>
                    <a:pt x="91" y="57"/>
                  </a:lnTo>
                  <a:lnTo>
                    <a:pt x="91" y="61"/>
                  </a:lnTo>
                  <a:lnTo>
                    <a:pt x="91" y="62"/>
                  </a:lnTo>
                  <a:lnTo>
                    <a:pt x="89" y="64"/>
                  </a:lnTo>
                  <a:lnTo>
                    <a:pt x="89" y="64"/>
                  </a:lnTo>
                  <a:lnTo>
                    <a:pt x="91" y="66"/>
                  </a:lnTo>
                  <a:lnTo>
                    <a:pt x="89" y="66"/>
                  </a:lnTo>
                  <a:lnTo>
                    <a:pt x="89" y="66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5" y="72"/>
                  </a:lnTo>
                  <a:lnTo>
                    <a:pt x="85" y="73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7"/>
                  </a:lnTo>
                  <a:lnTo>
                    <a:pt x="83" y="91"/>
                  </a:lnTo>
                  <a:lnTo>
                    <a:pt x="82" y="94"/>
                  </a:lnTo>
                  <a:lnTo>
                    <a:pt x="81" y="98"/>
                  </a:lnTo>
                  <a:lnTo>
                    <a:pt x="79" y="104"/>
                  </a:lnTo>
                  <a:lnTo>
                    <a:pt x="77" y="110"/>
                  </a:lnTo>
                  <a:lnTo>
                    <a:pt x="75" y="113"/>
                  </a:lnTo>
                  <a:lnTo>
                    <a:pt x="73" y="117"/>
                  </a:lnTo>
                  <a:lnTo>
                    <a:pt x="72" y="123"/>
                  </a:lnTo>
                  <a:lnTo>
                    <a:pt x="70" y="130"/>
                  </a:lnTo>
                  <a:lnTo>
                    <a:pt x="68" y="138"/>
                  </a:lnTo>
                  <a:lnTo>
                    <a:pt x="64" y="145"/>
                  </a:lnTo>
                  <a:lnTo>
                    <a:pt x="64" y="146"/>
                  </a:lnTo>
                  <a:lnTo>
                    <a:pt x="64" y="150"/>
                  </a:lnTo>
                  <a:lnTo>
                    <a:pt x="63" y="153"/>
                  </a:lnTo>
                  <a:lnTo>
                    <a:pt x="63" y="157"/>
                  </a:lnTo>
                  <a:lnTo>
                    <a:pt x="61" y="162"/>
                  </a:lnTo>
                  <a:lnTo>
                    <a:pt x="59" y="164"/>
                  </a:lnTo>
                  <a:lnTo>
                    <a:pt x="59" y="166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6" y="172"/>
                  </a:lnTo>
                  <a:lnTo>
                    <a:pt x="56" y="174"/>
                  </a:lnTo>
                  <a:lnTo>
                    <a:pt x="56" y="176"/>
                  </a:lnTo>
                  <a:lnTo>
                    <a:pt x="54" y="179"/>
                  </a:lnTo>
                  <a:lnTo>
                    <a:pt x="53" y="183"/>
                  </a:lnTo>
                  <a:lnTo>
                    <a:pt x="51" y="183"/>
                  </a:lnTo>
                  <a:lnTo>
                    <a:pt x="49" y="185"/>
                  </a:lnTo>
                  <a:lnTo>
                    <a:pt x="47" y="185"/>
                  </a:lnTo>
                  <a:lnTo>
                    <a:pt x="44" y="185"/>
                  </a:lnTo>
                  <a:lnTo>
                    <a:pt x="40" y="187"/>
                  </a:lnTo>
                  <a:lnTo>
                    <a:pt x="36" y="188"/>
                  </a:lnTo>
                  <a:lnTo>
                    <a:pt x="33" y="190"/>
                  </a:lnTo>
                  <a:lnTo>
                    <a:pt x="33" y="190"/>
                  </a:lnTo>
                  <a:lnTo>
                    <a:pt x="32" y="192"/>
                  </a:lnTo>
                  <a:lnTo>
                    <a:pt x="28" y="192"/>
                  </a:lnTo>
                  <a:lnTo>
                    <a:pt x="26" y="190"/>
                  </a:lnTo>
                  <a:lnTo>
                    <a:pt x="21" y="188"/>
                  </a:lnTo>
                  <a:lnTo>
                    <a:pt x="19" y="187"/>
                  </a:lnTo>
                  <a:lnTo>
                    <a:pt x="17" y="187"/>
                  </a:lnTo>
                  <a:lnTo>
                    <a:pt x="15" y="187"/>
                  </a:lnTo>
                  <a:lnTo>
                    <a:pt x="15" y="187"/>
                  </a:lnTo>
                  <a:lnTo>
                    <a:pt x="14" y="185"/>
                  </a:lnTo>
                  <a:lnTo>
                    <a:pt x="12" y="183"/>
                  </a:lnTo>
                  <a:lnTo>
                    <a:pt x="10" y="183"/>
                  </a:lnTo>
                  <a:lnTo>
                    <a:pt x="10" y="181"/>
                  </a:lnTo>
                  <a:lnTo>
                    <a:pt x="10" y="181"/>
                  </a:lnTo>
                  <a:lnTo>
                    <a:pt x="10" y="179"/>
                  </a:lnTo>
                  <a:lnTo>
                    <a:pt x="8" y="177"/>
                  </a:lnTo>
                  <a:lnTo>
                    <a:pt x="8" y="176"/>
                  </a:lnTo>
                  <a:lnTo>
                    <a:pt x="6" y="172"/>
                  </a:lnTo>
                  <a:lnTo>
                    <a:pt x="6" y="172"/>
                  </a:lnTo>
                  <a:lnTo>
                    <a:pt x="6" y="168"/>
                  </a:lnTo>
                  <a:lnTo>
                    <a:pt x="6" y="168"/>
                  </a:lnTo>
                  <a:lnTo>
                    <a:pt x="6" y="164"/>
                  </a:lnTo>
                  <a:lnTo>
                    <a:pt x="6" y="162"/>
                  </a:lnTo>
                  <a:lnTo>
                    <a:pt x="7" y="162"/>
                  </a:lnTo>
                  <a:lnTo>
                    <a:pt x="7" y="160"/>
                  </a:lnTo>
                  <a:lnTo>
                    <a:pt x="6" y="158"/>
                  </a:lnTo>
                  <a:lnTo>
                    <a:pt x="6" y="157"/>
                  </a:lnTo>
                  <a:lnTo>
                    <a:pt x="6" y="155"/>
                  </a:lnTo>
                  <a:lnTo>
                    <a:pt x="2" y="151"/>
                  </a:lnTo>
                  <a:lnTo>
                    <a:pt x="2" y="150"/>
                  </a:lnTo>
                  <a:lnTo>
                    <a:pt x="2" y="150"/>
                  </a:lnTo>
                  <a:lnTo>
                    <a:pt x="0" y="145"/>
                  </a:lnTo>
                  <a:lnTo>
                    <a:pt x="0" y="143"/>
                  </a:lnTo>
                  <a:lnTo>
                    <a:pt x="0" y="139"/>
                  </a:lnTo>
                  <a:lnTo>
                    <a:pt x="0" y="138"/>
                  </a:lnTo>
                  <a:lnTo>
                    <a:pt x="2" y="138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2" y="134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6" y="129"/>
                  </a:lnTo>
                  <a:lnTo>
                    <a:pt x="7" y="129"/>
                  </a:lnTo>
                  <a:lnTo>
                    <a:pt x="7" y="127"/>
                  </a:lnTo>
                  <a:lnTo>
                    <a:pt x="8" y="126"/>
                  </a:lnTo>
                  <a:lnTo>
                    <a:pt x="8" y="123"/>
                  </a:lnTo>
                  <a:lnTo>
                    <a:pt x="10" y="120"/>
                  </a:lnTo>
                  <a:lnTo>
                    <a:pt x="12" y="119"/>
                  </a:lnTo>
                  <a:lnTo>
                    <a:pt x="14" y="117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5" y="110"/>
                  </a:lnTo>
                  <a:lnTo>
                    <a:pt x="15" y="106"/>
                  </a:lnTo>
                  <a:lnTo>
                    <a:pt x="17" y="104"/>
                  </a:lnTo>
                  <a:lnTo>
                    <a:pt x="17" y="103"/>
                  </a:lnTo>
                  <a:lnTo>
                    <a:pt x="15" y="100"/>
                  </a:lnTo>
                  <a:lnTo>
                    <a:pt x="14" y="98"/>
                  </a:lnTo>
                  <a:lnTo>
                    <a:pt x="14" y="98"/>
                  </a:lnTo>
                  <a:lnTo>
                    <a:pt x="14" y="94"/>
                  </a:lnTo>
                  <a:lnTo>
                    <a:pt x="14" y="92"/>
                  </a:lnTo>
                  <a:lnTo>
                    <a:pt x="12" y="91"/>
                  </a:lnTo>
                  <a:lnTo>
                    <a:pt x="12" y="89"/>
                  </a:lnTo>
                  <a:lnTo>
                    <a:pt x="10" y="87"/>
                  </a:lnTo>
                  <a:lnTo>
                    <a:pt x="10" y="81"/>
                  </a:lnTo>
                  <a:lnTo>
                    <a:pt x="10" y="80"/>
                  </a:lnTo>
                  <a:lnTo>
                    <a:pt x="10" y="79"/>
                  </a:lnTo>
                  <a:lnTo>
                    <a:pt x="10" y="76"/>
                  </a:lnTo>
                  <a:lnTo>
                    <a:pt x="10" y="73"/>
                  </a:lnTo>
                  <a:lnTo>
                    <a:pt x="15" y="64"/>
                  </a:lnTo>
                  <a:lnTo>
                    <a:pt x="15" y="62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23" y="57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26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30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52"/>
                  </a:lnTo>
                  <a:lnTo>
                    <a:pt x="38" y="51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2" y="52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44" y="49"/>
                  </a:lnTo>
                  <a:lnTo>
                    <a:pt x="45" y="46"/>
                  </a:lnTo>
                  <a:lnTo>
                    <a:pt x="47" y="45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3" y="43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3"/>
                  </a:lnTo>
                  <a:lnTo>
                    <a:pt x="53" y="43"/>
                  </a:lnTo>
                  <a:lnTo>
                    <a:pt x="53" y="42"/>
                  </a:lnTo>
                  <a:lnTo>
                    <a:pt x="54" y="40"/>
                  </a:lnTo>
                  <a:lnTo>
                    <a:pt x="56" y="40"/>
                  </a:lnTo>
                  <a:lnTo>
                    <a:pt x="56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9" y="36"/>
                  </a:lnTo>
                  <a:lnTo>
                    <a:pt x="59" y="38"/>
                  </a:lnTo>
                  <a:lnTo>
                    <a:pt x="57" y="38"/>
                  </a:lnTo>
                  <a:lnTo>
                    <a:pt x="57" y="40"/>
                  </a:lnTo>
                  <a:lnTo>
                    <a:pt x="57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38"/>
                  </a:lnTo>
                  <a:lnTo>
                    <a:pt x="61" y="36"/>
                  </a:lnTo>
                  <a:lnTo>
                    <a:pt x="61" y="36"/>
                  </a:lnTo>
                  <a:lnTo>
                    <a:pt x="63" y="34"/>
                  </a:lnTo>
                  <a:lnTo>
                    <a:pt x="64" y="34"/>
                  </a:lnTo>
                  <a:lnTo>
                    <a:pt x="64" y="36"/>
                  </a:lnTo>
                  <a:lnTo>
                    <a:pt x="63" y="33"/>
                  </a:lnTo>
                  <a:lnTo>
                    <a:pt x="63" y="32"/>
                  </a:lnTo>
                  <a:lnTo>
                    <a:pt x="64" y="27"/>
                  </a:lnTo>
                  <a:lnTo>
                    <a:pt x="64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4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1"/>
                  </a:lnTo>
                  <a:lnTo>
                    <a:pt x="72" y="19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7" y="15"/>
                  </a:lnTo>
                  <a:lnTo>
                    <a:pt x="79" y="12"/>
                  </a:lnTo>
                  <a:lnTo>
                    <a:pt x="79" y="10"/>
                  </a:lnTo>
                  <a:lnTo>
                    <a:pt x="79" y="9"/>
                  </a:lnTo>
                  <a:lnTo>
                    <a:pt x="77" y="7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81" y="4"/>
                  </a:lnTo>
                  <a:lnTo>
                    <a:pt x="82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reeform 10271">
              <a:extLst>
                <a:ext uri="{FF2B5EF4-FFF2-40B4-BE49-F238E27FC236}">
                  <a16:creationId xmlns:a16="http://schemas.microsoft.com/office/drawing/2014/main" id="{6BD46D6C-C4FE-468F-AD22-201CB354B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56" y="4112344"/>
              <a:ext cx="129778" cy="120253"/>
            </a:xfrm>
            <a:custGeom>
              <a:avLst/>
              <a:gdLst>
                <a:gd name="T0" fmla="*/ 87 w 109"/>
                <a:gd name="T1" fmla="*/ 4 h 101"/>
                <a:gd name="T2" fmla="*/ 92 w 109"/>
                <a:gd name="T3" fmla="*/ 11 h 101"/>
                <a:gd name="T4" fmla="*/ 100 w 109"/>
                <a:gd name="T5" fmla="*/ 7 h 101"/>
                <a:gd name="T6" fmla="*/ 102 w 109"/>
                <a:gd name="T7" fmla="*/ 7 h 101"/>
                <a:gd name="T8" fmla="*/ 102 w 109"/>
                <a:gd name="T9" fmla="*/ 12 h 101"/>
                <a:gd name="T10" fmla="*/ 104 w 109"/>
                <a:gd name="T11" fmla="*/ 7 h 101"/>
                <a:gd name="T12" fmla="*/ 107 w 109"/>
                <a:gd name="T13" fmla="*/ 9 h 101"/>
                <a:gd name="T14" fmla="*/ 106 w 109"/>
                <a:gd name="T15" fmla="*/ 12 h 101"/>
                <a:gd name="T16" fmla="*/ 106 w 109"/>
                <a:gd name="T17" fmla="*/ 12 h 101"/>
                <a:gd name="T18" fmla="*/ 106 w 109"/>
                <a:gd name="T19" fmla="*/ 19 h 101"/>
                <a:gd name="T20" fmla="*/ 104 w 109"/>
                <a:gd name="T21" fmla="*/ 24 h 101"/>
                <a:gd name="T22" fmla="*/ 97 w 109"/>
                <a:gd name="T23" fmla="*/ 34 h 101"/>
                <a:gd name="T24" fmla="*/ 87 w 109"/>
                <a:gd name="T25" fmla="*/ 44 h 101"/>
                <a:gd name="T26" fmla="*/ 87 w 109"/>
                <a:gd name="T27" fmla="*/ 47 h 101"/>
                <a:gd name="T28" fmla="*/ 87 w 109"/>
                <a:gd name="T29" fmla="*/ 48 h 101"/>
                <a:gd name="T30" fmla="*/ 92 w 109"/>
                <a:gd name="T31" fmla="*/ 54 h 101"/>
                <a:gd name="T32" fmla="*/ 87 w 109"/>
                <a:gd name="T33" fmla="*/ 54 h 101"/>
                <a:gd name="T34" fmla="*/ 83 w 109"/>
                <a:gd name="T35" fmla="*/ 53 h 101"/>
                <a:gd name="T36" fmla="*/ 79 w 109"/>
                <a:gd name="T37" fmla="*/ 54 h 101"/>
                <a:gd name="T38" fmla="*/ 77 w 109"/>
                <a:gd name="T39" fmla="*/ 55 h 101"/>
                <a:gd name="T40" fmla="*/ 69 w 109"/>
                <a:gd name="T41" fmla="*/ 59 h 101"/>
                <a:gd name="T42" fmla="*/ 68 w 109"/>
                <a:gd name="T43" fmla="*/ 63 h 101"/>
                <a:gd name="T44" fmla="*/ 62 w 109"/>
                <a:gd name="T45" fmla="*/ 73 h 101"/>
                <a:gd name="T46" fmla="*/ 60 w 109"/>
                <a:gd name="T47" fmla="*/ 82 h 101"/>
                <a:gd name="T48" fmla="*/ 58 w 109"/>
                <a:gd name="T49" fmla="*/ 89 h 101"/>
                <a:gd name="T50" fmla="*/ 51 w 109"/>
                <a:gd name="T51" fmla="*/ 94 h 101"/>
                <a:gd name="T52" fmla="*/ 36 w 109"/>
                <a:gd name="T53" fmla="*/ 101 h 101"/>
                <a:gd name="T54" fmla="*/ 27 w 109"/>
                <a:gd name="T55" fmla="*/ 101 h 101"/>
                <a:gd name="T56" fmla="*/ 24 w 109"/>
                <a:gd name="T57" fmla="*/ 97 h 101"/>
                <a:gd name="T58" fmla="*/ 17 w 109"/>
                <a:gd name="T59" fmla="*/ 94 h 101"/>
                <a:gd name="T60" fmla="*/ 8 w 109"/>
                <a:gd name="T61" fmla="*/ 96 h 101"/>
                <a:gd name="T62" fmla="*/ 3 w 109"/>
                <a:gd name="T63" fmla="*/ 93 h 101"/>
                <a:gd name="T64" fmla="*/ 0 w 109"/>
                <a:gd name="T65" fmla="*/ 91 h 101"/>
                <a:gd name="T66" fmla="*/ 6 w 109"/>
                <a:gd name="T67" fmla="*/ 85 h 101"/>
                <a:gd name="T68" fmla="*/ 3 w 109"/>
                <a:gd name="T69" fmla="*/ 83 h 101"/>
                <a:gd name="T70" fmla="*/ 6 w 109"/>
                <a:gd name="T71" fmla="*/ 78 h 101"/>
                <a:gd name="T72" fmla="*/ 10 w 109"/>
                <a:gd name="T73" fmla="*/ 78 h 101"/>
                <a:gd name="T74" fmla="*/ 8 w 109"/>
                <a:gd name="T75" fmla="*/ 74 h 101"/>
                <a:gd name="T76" fmla="*/ 13 w 109"/>
                <a:gd name="T77" fmla="*/ 72 h 101"/>
                <a:gd name="T78" fmla="*/ 13 w 109"/>
                <a:gd name="T79" fmla="*/ 70 h 101"/>
                <a:gd name="T80" fmla="*/ 20 w 109"/>
                <a:gd name="T81" fmla="*/ 68 h 101"/>
                <a:gd name="T82" fmla="*/ 27 w 109"/>
                <a:gd name="T83" fmla="*/ 57 h 101"/>
                <a:gd name="T84" fmla="*/ 36 w 109"/>
                <a:gd name="T85" fmla="*/ 55 h 101"/>
                <a:gd name="T86" fmla="*/ 45 w 109"/>
                <a:gd name="T87" fmla="*/ 50 h 101"/>
                <a:gd name="T88" fmla="*/ 47 w 109"/>
                <a:gd name="T89" fmla="*/ 47 h 101"/>
                <a:gd name="T90" fmla="*/ 51 w 109"/>
                <a:gd name="T91" fmla="*/ 44 h 101"/>
                <a:gd name="T92" fmla="*/ 53 w 109"/>
                <a:gd name="T93" fmla="*/ 42 h 101"/>
                <a:gd name="T94" fmla="*/ 57 w 109"/>
                <a:gd name="T95" fmla="*/ 40 h 101"/>
                <a:gd name="T96" fmla="*/ 62 w 109"/>
                <a:gd name="T97" fmla="*/ 36 h 101"/>
                <a:gd name="T98" fmla="*/ 62 w 109"/>
                <a:gd name="T99" fmla="*/ 36 h 101"/>
                <a:gd name="T100" fmla="*/ 66 w 109"/>
                <a:gd name="T101" fmla="*/ 32 h 101"/>
                <a:gd name="T102" fmla="*/ 69 w 109"/>
                <a:gd name="T103" fmla="*/ 19 h 101"/>
                <a:gd name="T104" fmla="*/ 77 w 109"/>
                <a:gd name="T105" fmla="*/ 11 h 101"/>
                <a:gd name="T106" fmla="*/ 88 w 109"/>
                <a:gd name="T10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101">
                  <a:moveTo>
                    <a:pt x="88" y="0"/>
                  </a:moveTo>
                  <a:lnTo>
                    <a:pt x="90" y="0"/>
                  </a:lnTo>
                  <a:lnTo>
                    <a:pt x="87" y="0"/>
                  </a:lnTo>
                  <a:lnTo>
                    <a:pt x="87" y="2"/>
                  </a:lnTo>
                  <a:lnTo>
                    <a:pt x="87" y="2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0" y="7"/>
                  </a:lnTo>
                  <a:lnTo>
                    <a:pt x="90" y="9"/>
                  </a:lnTo>
                  <a:lnTo>
                    <a:pt x="92" y="11"/>
                  </a:lnTo>
                  <a:lnTo>
                    <a:pt x="92" y="12"/>
                  </a:lnTo>
                  <a:lnTo>
                    <a:pt x="94" y="12"/>
                  </a:lnTo>
                  <a:lnTo>
                    <a:pt x="96" y="11"/>
                  </a:lnTo>
                  <a:lnTo>
                    <a:pt x="97" y="11"/>
                  </a:lnTo>
                  <a:lnTo>
                    <a:pt x="97" y="9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102" y="7"/>
                  </a:lnTo>
                  <a:lnTo>
                    <a:pt x="102" y="7"/>
                  </a:lnTo>
                  <a:lnTo>
                    <a:pt x="104" y="7"/>
                  </a:lnTo>
                  <a:lnTo>
                    <a:pt x="102" y="7"/>
                  </a:lnTo>
                  <a:lnTo>
                    <a:pt x="102" y="7"/>
                  </a:lnTo>
                  <a:lnTo>
                    <a:pt x="102" y="9"/>
                  </a:lnTo>
                  <a:lnTo>
                    <a:pt x="102" y="9"/>
                  </a:lnTo>
                  <a:lnTo>
                    <a:pt x="102" y="11"/>
                  </a:lnTo>
                  <a:lnTo>
                    <a:pt x="102" y="11"/>
                  </a:lnTo>
                  <a:lnTo>
                    <a:pt x="100" y="12"/>
                  </a:lnTo>
                  <a:lnTo>
                    <a:pt x="102" y="12"/>
                  </a:lnTo>
                  <a:lnTo>
                    <a:pt x="102" y="11"/>
                  </a:lnTo>
                  <a:lnTo>
                    <a:pt x="102" y="11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7"/>
                  </a:lnTo>
                  <a:lnTo>
                    <a:pt x="106" y="7"/>
                  </a:lnTo>
                  <a:lnTo>
                    <a:pt x="106" y="7"/>
                  </a:lnTo>
                  <a:lnTo>
                    <a:pt x="106" y="7"/>
                  </a:lnTo>
                  <a:lnTo>
                    <a:pt x="107" y="7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7" y="11"/>
                  </a:lnTo>
                  <a:lnTo>
                    <a:pt x="106" y="11"/>
                  </a:lnTo>
                  <a:lnTo>
                    <a:pt x="106" y="11"/>
                  </a:lnTo>
                  <a:lnTo>
                    <a:pt x="104" y="12"/>
                  </a:lnTo>
                  <a:lnTo>
                    <a:pt x="106" y="12"/>
                  </a:lnTo>
                  <a:lnTo>
                    <a:pt x="107" y="11"/>
                  </a:lnTo>
                  <a:lnTo>
                    <a:pt x="109" y="9"/>
                  </a:lnTo>
                  <a:lnTo>
                    <a:pt x="109" y="11"/>
                  </a:lnTo>
                  <a:lnTo>
                    <a:pt x="107" y="12"/>
                  </a:lnTo>
                  <a:lnTo>
                    <a:pt x="107" y="12"/>
                  </a:lnTo>
                  <a:lnTo>
                    <a:pt x="106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4" y="16"/>
                  </a:lnTo>
                  <a:lnTo>
                    <a:pt x="106" y="16"/>
                  </a:lnTo>
                  <a:lnTo>
                    <a:pt x="106" y="17"/>
                  </a:lnTo>
                  <a:lnTo>
                    <a:pt x="106" y="19"/>
                  </a:lnTo>
                  <a:lnTo>
                    <a:pt x="106" y="19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1"/>
                  </a:lnTo>
                  <a:lnTo>
                    <a:pt x="107" y="21"/>
                  </a:lnTo>
                  <a:lnTo>
                    <a:pt x="104" y="24"/>
                  </a:lnTo>
                  <a:lnTo>
                    <a:pt x="104" y="26"/>
                  </a:lnTo>
                  <a:lnTo>
                    <a:pt x="102" y="26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99" y="32"/>
                  </a:lnTo>
                  <a:lnTo>
                    <a:pt x="97" y="34"/>
                  </a:lnTo>
                  <a:lnTo>
                    <a:pt x="96" y="38"/>
                  </a:lnTo>
                  <a:lnTo>
                    <a:pt x="94" y="40"/>
                  </a:lnTo>
                  <a:lnTo>
                    <a:pt x="92" y="40"/>
                  </a:lnTo>
                  <a:lnTo>
                    <a:pt x="92" y="42"/>
                  </a:lnTo>
                  <a:lnTo>
                    <a:pt x="88" y="42"/>
                  </a:lnTo>
                  <a:lnTo>
                    <a:pt x="87" y="44"/>
                  </a:lnTo>
                  <a:lnTo>
                    <a:pt x="87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7" y="47"/>
                  </a:lnTo>
                  <a:lnTo>
                    <a:pt x="87" y="47"/>
                  </a:lnTo>
                  <a:lnTo>
                    <a:pt x="85" y="47"/>
                  </a:lnTo>
                  <a:lnTo>
                    <a:pt x="83" y="47"/>
                  </a:lnTo>
                  <a:lnTo>
                    <a:pt x="83" y="48"/>
                  </a:lnTo>
                  <a:lnTo>
                    <a:pt x="87" y="47"/>
                  </a:lnTo>
                  <a:lnTo>
                    <a:pt x="87" y="48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90" y="53"/>
                  </a:lnTo>
                  <a:lnTo>
                    <a:pt x="92" y="53"/>
                  </a:lnTo>
                  <a:lnTo>
                    <a:pt x="92" y="53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88" y="55"/>
                  </a:lnTo>
                  <a:lnTo>
                    <a:pt x="88" y="55"/>
                  </a:lnTo>
                  <a:lnTo>
                    <a:pt x="87" y="54"/>
                  </a:lnTo>
                  <a:lnTo>
                    <a:pt x="83" y="54"/>
                  </a:lnTo>
                  <a:lnTo>
                    <a:pt x="83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1" y="53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79" y="55"/>
                  </a:lnTo>
                  <a:lnTo>
                    <a:pt x="79" y="54"/>
                  </a:lnTo>
                  <a:lnTo>
                    <a:pt x="77" y="54"/>
                  </a:lnTo>
                  <a:lnTo>
                    <a:pt x="76" y="53"/>
                  </a:lnTo>
                  <a:lnTo>
                    <a:pt x="76" y="53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7" y="55"/>
                  </a:lnTo>
                  <a:lnTo>
                    <a:pt x="76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68" y="63"/>
                  </a:lnTo>
                  <a:lnTo>
                    <a:pt x="66" y="66"/>
                  </a:lnTo>
                  <a:lnTo>
                    <a:pt x="66" y="68"/>
                  </a:lnTo>
                  <a:lnTo>
                    <a:pt x="66" y="70"/>
                  </a:lnTo>
                  <a:lnTo>
                    <a:pt x="64" y="73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64" y="73"/>
                  </a:lnTo>
                  <a:lnTo>
                    <a:pt x="64" y="74"/>
                  </a:lnTo>
                  <a:lnTo>
                    <a:pt x="62" y="76"/>
                  </a:lnTo>
                  <a:lnTo>
                    <a:pt x="62" y="78"/>
                  </a:lnTo>
                  <a:lnTo>
                    <a:pt x="60" y="80"/>
                  </a:lnTo>
                  <a:lnTo>
                    <a:pt x="60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5" y="91"/>
                  </a:lnTo>
                  <a:lnTo>
                    <a:pt x="53" y="91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49" y="96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101"/>
                  </a:lnTo>
                  <a:lnTo>
                    <a:pt x="39" y="101"/>
                  </a:lnTo>
                  <a:lnTo>
                    <a:pt x="36" y="101"/>
                  </a:lnTo>
                  <a:lnTo>
                    <a:pt x="34" y="101"/>
                  </a:lnTo>
                  <a:lnTo>
                    <a:pt x="32" y="101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27" y="101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6" y="99"/>
                  </a:lnTo>
                  <a:lnTo>
                    <a:pt x="26" y="99"/>
                  </a:lnTo>
                  <a:lnTo>
                    <a:pt x="24" y="97"/>
                  </a:lnTo>
                  <a:lnTo>
                    <a:pt x="24" y="97"/>
                  </a:lnTo>
                  <a:lnTo>
                    <a:pt x="24" y="97"/>
                  </a:lnTo>
                  <a:lnTo>
                    <a:pt x="22" y="97"/>
                  </a:lnTo>
                  <a:lnTo>
                    <a:pt x="20" y="97"/>
                  </a:lnTo>
                  <a:lnTo>
                    <a:pt x="19" y="97"/>
                  </a:lnTo>
                  <a:lnTo>
                    <a:pt x="17" y="94"/>
                  </a:lnTo>
                  <a:lnTo>
                    <a:pt x="17" y="94"/>
                  </a:lnTo>
                  <a:lnTo>
                    <a:pt x="15" y="94"/>
                  </a:lnTo>
                  <a:lnTo>
                    <a:pt x="13" y="94"/>
                  </a:lnTo>
                  <a:lnTo>
                    <a:pt x="13" y="94"/>
                  </a:lnTo>
                  <a:lnTo>
                    <a:pt x="11" y="96"/>
                  </a:lnTo>
                  <a:lnTo>
                    <a:pt x="8" y="96"/>
                  </a:lnTo>
                  <a:lnTo>
                    <a:pt x="4" y="94"/>
                  </a:lnTo>
                  <a:lnTo>
                    <a:pt x="3" y="94"/>
                  </a:lnTo>
                  <a:lnTo>
                    <a:pt x="3" y="94"/>
                  </a:lnTo>
                  <a:lnTo>
                    <a:pt x="6" y="91"/>
                  </a:lnTo>
                  <a:lnTo>
                    <a:pt x="4" y="91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3" y="91"/>
                  </a:lnTo>
                  <a:lnTo>
                    <a:pt x="3" y="89"/>
                  </a:lnTo>
                  <a:lnTo>
                    <a:pt x="3" y="89"/>
                  </a:lnTo>
                  <a:lnTo>
                    <a:pt x="1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1" y="87"/>
                  </a:lnTo>
                  <a:lnTo>
                    <a:pt x="4" y="87"/>
                  </a:lnTo>
                  <a:lnTo>
                    <a:pt x="6" y="87"/>
                  </a:lnTo>
                  <a:lnTo>
                    <a:pt x="6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8" y="76"/>
                  </a:lnTo>
                  <a:lnTo>
                    <a:pt x="8" y="76"/>
                  </a:lnTo>
                  <a:lnTo>
                    <a:pt x="8" y="74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3" y="72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0"/>
                  </a:lnTo>
                  <a:lnTo>
                    <a:pt x="15" y="70"/>
                  </a:lnTo>
                  <a:lnTo>
                    <a:pt x="17" y="68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3"/>
                  </a:lnTo>
                  <a:lnTo>
                    <a:pt x="24" y="61"/>
                  </a:lnTo>
                  <a:lnTo>
                    <a:pt x="26" y="59"/>
                  </a:lnTo>
                  <a:lnTo>
                    <a:pt x="27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2" y="57"/>
                  </a:lnTo>
                  <a:lnTo>
                    <a:pt x="34" y="55"/>
                  </a:lnTo>
                  <a:lnTo>
                    <a:pt x="36" y="54"/>
                  </a:lnTo>
                  <a:lnTo>
                    <a:pt x="36" y="55"/>
                  </a:lnTo>
                  <a:lnTo>
                    <a:pt x="38" y="55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9" y="53"/>
                  </a:lnTo>
                  <a:lnTo>
                    <a:pt x="41" y="50"/>
                  </a:lnTo>
                  <a:lnTo>
                    <a:pt x="45" y="50"/>
                  </a:lnTo>
                  <a:lnTo>
                    <a:pt x="45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0"/>
                  </a:lnTo>
                  <a:lnTo>
                    <a:pt x="57" y="40"/>
                  </a:lnTo>
                  <a:lnTo>
                    <a:pt x="57" y="40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3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8" y="32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8" y="28"/>
                  </a:lnTo>
                  <a:lnTo>
                    <a:pt x="68" y="26"/>
                  </a:lnTo>
                  <a:lnTo>
                    <a:pt x="68" y="24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1"/>
                  </a:lnTo>
                  <a:lnTo>
                    <a:pt x="77" y="7"/>
                  </a:lnTo>
                  <a:lnTo>
                    <a:pt x="79" y="4"/>
                  </a:lnTo>
                  <a:lnTo>
                    <a:pt x="83" y="2"/>
                  </a:lnTo>
                  <a:lnTo>
                    <a:pt x="85" y="0"/>
                  </a:lnTo>
                  <a:lnTo>
                    <a:pt x="87" y="0"/>
                  </a:lnTo>
                  <a:lnTo>
                    <a:pt x="88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10282">
              <a:extLst>
                <a:ext uri="{FF2B5EF4-FFF2-40B4-BE49-F238E27FC236}">
                  <a16:creationId xmlns:a16="http://schemas.microsoft.com/office/drawing/2014/main" id="{867B5CAD-B72E-49B0-BECF-04D1560A0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909" y="3988605"/>
              <a:ext cx="94059" cy="134541"/>
            </a:xfrm>
            <a:custGeom>
              <a:avLst/>
              <a:gdLst>
                <a:gd name="T0" fmla="*/ 4 w 79"/>
                <a:gd name="T1" fmla="*/ 6 h 113"/>
                <a:gd name="T2" fmla="*/ 8 w 79"/>
                <a:gd name="T3" fmla="*/ 7 h 113"/>
                <a:gd name="T4" fmla="*/ 11 w 79"/>
                <a:gd name="T5" fmla="*/ 9 h 113"/>
                <a:gd name="T6" fmla="*/ 15 w 79"/>
                <a:gd name="T7" fmla="*/ 9 h 113"/>
                <a:gd name="T8" fmla="*/ 19 w 79"/>
                <a:gd name="T9" fmla="*/ 12 h 113"/>
                <a:gd name="T10" fmla="*/ 22 w 79"/>
                <a:gd name="T11" fmla="*/ 14 h 113"/>
                <a:gd name="T12" fmla="*/ 24 w 79"/>
                <a:gd name="T13" fmla="*/ 17 h 113"/>
                <a:gd name="T14" fmla="*/ 22 w 79"/>
                <a:gd name="T15" fmla="*/ 21 h 113"/>
                <a:gd name="T16" fmla="*/ 27 w 79"/>
                <a:gd name="T17" fmla="*/ 30 h 113"/>
                <a:gd name="T18" fmla="*/ 27 w 79"/>
                <a:gd name="T19" fmla="*/ 36 h 113"/>
                <a:gd name="T20" fmla="*/ 28 w 79"/>
                <a:gd name="T21" fmla="*/ 38 h 113"/>
                <a:gd name="T22" fmla="*/ 34 w 79"/>
                <a:gd name="T23" fmla="*/ 40 h 113"/>
                <a:gd name="T24" fmla="*/ 37 w 79"/>
                <a:gd name="T25" fmla="*/ 44 h 113"/>
                <a:gd name="T26" fmla="*/ 37 w 79"/>
                <a:gd name="T27" fmla="*/ 36 h 113"/>
                <a:gd name="T28" fmla="*/ 36 w 79"/>
                <a:gd name="T29" fmla="*/ 32 h 113"/>
                <a:gd name="T30" fmla="*/ 41 w 79"/>
                <a:gd name="T31" fmla="*/ 36 h 113"/>
                <a:gd name="T32" fmla="*/ 45 w 79"/>
                <a:gd name="T33" fmla="*/ 47 h 113"/>
                <a:gd name="T34" fmla="*/ 45 w 79"/>
                <a:gd name="T35" fmla="*/ 49 h 113"/>
                <a:gd name="T36" fmla="*/ 53 w 79"/>
                <a:gd name="T37" fmla="*/ 53 h 113"/>
                <a:gd name="T38" fmla="*/ 64 w 79"/>
                <a:gd name="T39" fmla="*/ 55 h 113"/>
                <a:gd name="T40" fmla="*/ 71 w 79"/>
                <a:gd name="T41" fmla="*/ 49 h 113"/>
                <a:gd name="T42" fmla="*/ 77 w 79"/>
                <a:gd name="T43" fmla="*/ 51 h 113"/>
                <a:gd name="T44" fmla="*/ 76 w 79"/>
                <a:gd name="T45" fmla="*/ 60 h 113"/>
                <a:gd name="T46" fmla="*/ 71 w 79"/>
                <a:gd name="T47" fmla="*/ 66 h 113"/>
                <a:gd name="T48" fmla="*/ 71 w 79"/>
                <a:gd name="T49" fmla="*/ 74 h 113"/>
                <a:gd name="T50" fmla="*/ 67 w 79"/>
                <a:gd name="T51" fmla="*/ 74 h 113"/>
                <a:gd name="T52" fmla="*/ 58 w 79"/>
                <a:gd name="T53" fmla="*/ 75 h 113"/>
                <a:gd name="T54" fmla="*/ 57 w 79"/>
                <a:gd name="T55" fmla="*/ 81 h 113"/>
                <a:gd name="T56" fmla="*/ 53 w 79"/>
                <a:gd name="T57" fmla="*/ 93 h 113"/>
                <a:gd name="T58" fmla="*/ 48 w 79"/>
                <a:gd name="T59" fmla="*/ 102 h 113"/>
                <a:gd name="T60" fmla="*/ 39 w 79"/>
                <a:gd name="T61" fmla="*/ 110 h 113"/>
                <a:gd name="T62" fmla="*/ 32 w 79"/>
                <a:gd name="T63" fmla="*/ 112 h 113"/>
                <a:gd name="T64" fmla="*/ 28 w 79"/>
                <a:gd name="T65" fmla="*/ 110 h 113"/>
                <a:gd name="T66" fmla="*/ 27 w 79"/>
                <a:gd name="T67" fmla="*/ 108 h 113"/>
                <a:gd name="T68" fmla="*/ 25 w 79"/>
                <a:gd name="T69" fmla="*/ 108 h 113"/>
                <a:gd name="T70" fmla="*/ 30 w 79"/>
                <a:gd name="T71" fmla="*/ 102 h 113"/>
                <a:gd name="T72" fmla="*/ 32 w 79"/>
                <a:gd name="T73" fmla="*/ 89 h 113"/>
                <a:gd name="T74" fmla="*/ 22 w 79"/>
                <a:gd name="T75" fmla="*/ 84 h 113"/>
                <a:gd name="T76" fmla="*/ 13 w 79"/>
                <a:gd name="T77" fmla="*/ 77 h 113"/>
                <a:gd name="T78" fmla="*/ 15 w 79"/>
                <a:gd name="T79" fmla="*/ 74 h 113"/>
                <a:gd name="T80" fmla="*/ 24 w 79"/>
                <a:gd name="T81" fmla="*/ 70 h 113"/>
                <a:gd name="T82" fmla="*/ 27 w 79"/>
                <a:gd name="T83" fmla="*/ 60 h 113"/>
                <a:gd name="T84" fmla="*/ 28 w 79"/>
                <a:gd name="T85" fmla="*/ 53 h 113"/>
                <a:gd name="T86" fmla="*/ 27 w 79"/>
                <a:gd name="T87" fmla="*/ 45 h 113"/>
                <a:gd name="T88" fmla="*/ 25 w 79"/>
                <a:gd name="T89" fmla="*/ 40 h 113"/>
                <a:gd name="T90" fmla="*/ 28 w 79"/>
                <a:gd name="T91" fmla="*/ 42 h 113"/>
                <a:gd name="T92" fmla="*/ 25 w 79"/>
                <a:gd name="T93" fmla="*/ 40 h 113"/>
                <a:gd name="T94" fmla="*/ 22 w 79"/>
                <a:gd name="T95" fmla="*/ 36 h 113"/>
                <a:gd name="T96" fmla="*/ 22 w 79"/>
                <a:gd name="T97" fmla="*/ 32 h 113"/>
                <a:gd name="T98" fmla="*/ 22 w 79"/>
                <a:gd name="T99" fmla="*/ 28 h 113"/>
                <a:gd name="T100" fmla="*/ 19 w 79"/>
                <a:gd name="T101" fmla="*/ 28 h 113"/>
                <a:gd name="T102" fmla="*/ 15 w 79"/>
                <a:gd name="T103" fmla="*/ 23 h 113"/>
                <a:gd name="T104" fmla="*/ 19 w 79"/>
                <a:gd name="T105" fmla="*/ 30 h 113"/>
                <a:gd name="T106" fmla="*/ 8 w 79"/>
                <a:gd name="T107" fmla="*/ 17 h 113"/>
                <a:gd name="T108" fmla="*/ 11 w 79"/>
                <a:gd name="T109" fmla="*/ 14 h 113"/>
                <a:gd name="T110" fmla="*/ 8 w 79"/>
                <a:gd name="T111" fmla="*/ 16 h 113"/>
                <a:gd name="T112" fmla="*/ 6 w 79"/>
                <a:gd name="T113" fmla="*/ 14 h 113"/>
                <a:gd name="T114" fmla="*/ 4 w 79"/>
                <a:gd name="T115" fmla="*/ 7 h 113"/>
                <a:gd name="T116" fmla="*/ 2 w 79"/>
                <a:gd name="T11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" h="113">
                  <a:moveTo>
                    <a:pt x="2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9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5" y="25"/>
                  </a:lnTo>
                  <a:lnTo>
                    <a:pt x="27" y="28"/>
                  </a:lnTo>
                  <a:lnTo>
                    <a:pt x="27" y="30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4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6" y="42"/>
                  </a:lnTo>
                  <a:lnTo>
                    <a:pt x="36" y="44"/>
                  </a:lnTo>
                  <a:lnTo>
                    <a:pt x="36" y="44"/>
                  </a:lnTo>
                  <a:lnTo>
                    <a:pt x="37" y="44"/>
                  </a:lnTo>
                  <a:lnTo>
                    <a:pt x="37" y="42"/>
                  </a:lnTo>
                  <a:lnTo>
                    <a:pt x="37" y="40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7" y="32"/>
                  </a:lnTo>
                  <a:lnTo>
                    <a:pt x="37" y="34"/>
                  </a:lnTo>
                  <a:lnTo>
                    <a:pt x="39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43" y="38"/>
                  </a:lnTo>
                  <a:lnTo>
                    <a:pt x="43" y="44"/>
                  </a:lnTo>
                  <a:lnTo>
                    <a:pt x="45" y="47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51"/>
                  </a:lnTo>
                  <a:lnTo>
                    <a:pt x="47" y="51"/>
                  </a:lnTo>
                  <a:lnTo>
                    <a:pt x="48" y="51"/>
                  </a:lnTo>
                  <a:lnTo>
                    <a:pt x="48" y="51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4" y="55"/>
                  </a:lnTo>
                  <a:lnTo>
                    <a:pt x="66" y="55"/>
                  </a:lnTo>
                  <a:lnTo>
                    <a:pt x="67" y="53"/>
                  </a:lnTo>
                  <a:lnTo>
                    <a:pt x="67" y="51"/>
                  </a:lnTo>
                  <a:lnTo>
                    <a:pt x="69" y="51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1"/>
                  </a:lnTo>
                  <a:lnTo>
                    <a:pt x="79" y="51"/>
                  </a:lnTo>
                  <a:lnTo>
                    <a:pt x="79" y="53"/>
                  </a:lnTo>
                  <a:lnTo>
                    <a:pt x="77" y="53"/>
                  </a:lnTo>
                  <a:lnTo>
                    <a:pt x="77" y="55"/>
                  </a:lnTo>
                  <a:lnTo>
                    <a:pt x="76" y="60"/>
                  </a:lnTo>
                  <a:lnTo>
                    <a:pt x="76" y="63"/>
                  </a:lnTo>
                  <a:lnTo>
                    <a:pt x="76" y="64"/>
                  </a:lnTo>
                  <a:lnTo>
                    <a:pt x="74" y="66"/>
                  </a:lnTo>
                  <a:lnTo>
                    <a:pt x="72" y="66"/>
                  </a:lnTo>
                  <a:lnTo>
                    <a:pt x="71" y="66"/>
                  </a:lnTo>
                  <a:lnTo>
                    <a:pt x="71" y="70"/>
                  </a:lnTo>
                  <a:lnTo>
                    <a:pt x="71" y="72"/>
                  </a:lnTo>
                  <a:lnTo>
                    <a:pt x="71" y="72"/>
                  </a:lnTo>
                  <a:lnTo>
                    <a:pt x="71" y="74"/>
                  </a:lnTo>
                  <a:lnTo>
                    <a:pt x="71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7" y="74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1" y="74"/>
                  </a:lnTo>
                  <a:lnTo>
                    <a:pt x="60" y="75"/>
                  </a:lnTo>
                  <a:lnTo>
                    <a:pt x="58" y="75"/>
                  </a:lnTo>
                  <a:lnTo>
                    <a:pt x="58" y="75"/>
                  </a:lnTo>
                  <a:lnTo>
                    <a:pt x="57" y="77"/>
                  </a:lnTo>
                  <a:lnTo>
                    <a:pt x="57" y="79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0" y="83"/>
                  </a:lnTo>
                  <a:lnTo>
                    <a:pt x="57" y="85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53" y="93"/>
                  </a:lnTo>
                  <a:lnTo>
                    <a:pt x="53" y="94"/>
                  </a:lnTo>
                  <a:lnTo>
                    <a:pt x="51" y="96"/>
                  </a:lnTo>
                  <a:lnTo>
                    <a:pt x="49" y="98"/>
                  </a:lnTo>
                  <a:lnTo>
                    <a:pt x="48" y="100"/>
                  </a:lnTo>
                  <a:lnTo>
                    <a:pt x="48" y="102"/>
                  </a:lnTo>
                  <a:lnTo>
                    <a:pt x="47" y="105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1" y="108"/>
                  </a:lnTo>
                  <a:lnTo>
                    <a:pt x="39" y="110"/>
                  </a:lnTo>
                  <a:lnTo>
                    <a:pt x="36" y="112"/>
                  </a:lnTo>
                  <a:lnTo>
                    <a:pt x="36" y="113"/>
                  </a:lnTo>
                  <a:lnTo>
                    <a:pt x="34" y="113"/>
                  </a:lnTo>
                  <a:lnTo>
                    <a:pt x="34" y="113"/>
                  </a:lnTo>
                  <a:lnTo>
                    <a:pt x="32" y="112"/>
                  </a:lnTo>
                  <a:lnTo>
                    <a:pt x="32" y="112"/>
                  </a:lnTo>
                  <a:lnTo>
                    <a:pt x="32" y="110"/>
                  </a:lnTo>
                  <a:lnTo>
                    <a:pt x="30" y="110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8" y="108"/>
                  </a:lnTo>
                  <a:lnTo>
                    <a:pt x="28" y="108"/>
                  </a:lnTo>
                  <a:lnTo>
                    <a:pt x="28" y="107"/>
                  </a:lnTo>
                  <a:lnTo>
                    <a:pt x="27" y="108"/>
                  </a:lnTo>
                  <a:lnTo>
                    <a:pt x="27" y="108"/>
                  </a:lnTo>
                  <a:lnTo>
                    <a:pt x="28" y="108"/>
                  </a:lnTo>
                  <a:lnTo>
                    <a:pt x="27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7"/>
                  </a:lnTo>
                  <a:lnTo>
                    <a:pt x="28" y="105"/>
                  </a:lnTo>
                  <a:lnTo>
                    <a:pt x="30" y="102"/>
                  </a:lnTo>
                  <a:lnTo>
                    <a:pt x="32" y="98"/>
                  </a:lnTo>
                  <a:lnTo>
                    <a:pt x="32" y="96"/>
                  </a:lnTo>
                  <a:lnTo>
                    <a:pt x="34" y="93"/>
                  </a:lnTo>
                  <a:lnTo>
                    <a:pt x="32" y="91"/>
                  </a:lnTo>
                  <a:lnTo>
                    <a:pt x="32" y="89"/>
                  </a:lnTo>
                  <a:lnTo>
                    <a:pt x="30" y="87"/>
                  </a:lnTo>
                  <a:lnTo>
                    <a:pt x="27" y="85"/>
                  </a:lnTo>
                  <a:lnTo>
                    <a:pt x="25" y="85"/>
                  </a:lnTo>
                  <a:lnTo>
                    <a:pt x="24" y="84"/>
                  </a:lnTo>
                  <a:lnTo>
                    <a:pt x="22" y="84"/>
                  </a:lnTo>
                  <a:lnTo>
                    <a:pt x="22" y="83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3" y="79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5"/>
                  </a:lnTo>
                  <a:lnTo>
                    <a:pt x="13" y="75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4" y="70"/>
                  </a:lnTo>
                  <a:lnTo>
                    <a:pt x="24" y="68"/>
                  </a:lnTo>
                  <a:lnTo>
                    <a:pt x="25" y="68"/>
                  </a:lnTo>
                  <a:lnTo>
                    <a:pt x="25" y="64"/>
                  </a:lnTo>
                  <a:lnTo>
                    <a:pt x="25" y="63"/>
                  </a:lnTo>
                  <a:lnTo>
                    <a:pt x="27" y="60"/>
                  </a:lnTo>
                  <a:lnTo>
                    <a:pt x="27" y="58"/>
                  </a:lnTo>
                  <a:lnTo>
                    <a:pt x="28" y="56"/>
                  </a:lnTo>
                  <a:lnTo>
                    <a:pt x="27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8" y="51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5"/>
                  </a:lnTo>
                  <a:lnTo>
                    <a:pt x="25" y="44"/>
                  </a:lnTo>
                  <a:lnTo>
                    <a:pt x="25" y="42"/>
                  </a:lnTo>
                  <a:lnTo>
                    <a:pt x="25" y="40"/>
                  </a:lnTo>
                  <a:lnTo>
                    <a:pt x="25" y="42"/>
                  </a:lnTo>
                  <a:lnTo>
                    <a:pt x="27" y="44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5" y="38"/>
                  </a:lnTo>
                  <a:lnTo>
                    <a:pt x="25" y="40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7" y="26"/>
                  </a:lnTo>
                  <a:lnTo>
                    <a:pt x="17" y="25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5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5" y="26"/>
                  </a:lnTo>
                  <a:lnTo>
                    <a:pt x="8" y="17"/>
                  </a:lnTo>
                  <a:lnTo>
                    <a:pt x="9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10269">
              <a:extLst>
                <a:ext uri="{FF2B5EF4-FFF2-40B4-BE49-F238E27FC236}">
                  <a16:creationId xmlns:a16="http://schemas.microsoft.com/office/drawing/2014/main" id="{2E2BE175-5A2E-4012-A0C0-4EBF629BB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7883" y="4108701"/>
              <a:ext cx="63103" cy="57150"/>
            </a:xfrm>
            <a:custGeom>
              <a:avLst/>
              <a:gdLst>
                <a:gd name="T0" fmla="*/ 6 w 53"/>
                <a:gd name="T1" fmla="*/ 2 h 48"/>
                <a:gd name="T2" fmla="*/ 9 w 53"/>
                <a:gd name="T3" fmla="*/ 2 h 48"/>
                <a:gd name="T4" fmla="*/ 13 w 53"/>
                <a:gd name="T5" fmla="*/ 4 h 48"/>
                <a:gd name="T6" fmla="*/ 15 w 53"/>
                <a:gd name="T7" fmla="*/ 5 h 48"/>
                <a:gd name="T8" fmla="*/ 17 w 53"/>
                <a:gd name="T9" fmla="*/ 7 h 48"/>
                <a:gd name="T10" fmla="*/ 28 w 53"/>
                <a:gd name="T11" fmla="*/ 9 h 48"/>
                <a:gd name="T12" fmla="*/ 30 w 53"/>
                <a:gd name="T13" fmla="*/ 7 h 48"/>
                <a:gd name="T14" fmla="*/ 32 w 53"/>
                <a:gd name="T15" fmla="*/ 7 h 48"/>
                <a:gd name="T16" fmla="*/ 35 w 53"/>
                <a:gd name="T17" fmla="*/ 5 h 48"/>
                <a:gd name="T18" fmla="*/ 39 w 53"/>
                <a:gd name="T19" fmla="*/ 5 h 48"/>
                <a:gd name="T20" fmla="*/ 41 w 53"/>
                <a:gd name="T21" fmla="*/ 5 h 48"/>
                <a:gd name="T22" fmla="*/ 44 w 53"/>
                <a:gd name="T23" fmla="*/ 4 h 48"/>
                <a:gd name="T24" fmla="*/ 47 w 53"/>
                <a:gd name="T25" fmla="*/ 2 h 48"/>
                <a:gd name="T26" fmla="*/ 51 w 53"/>
                <a:gd name="T27" fmla="*/ 7 h 48"/>
                <a:gd name="T28" fmla="*/ 51 w 53"/>
                <a:gd name="T29" fmla="*/ 12 h 48"/>
                <a:gd name="T30" fmla="*/ 51 w 53"/>
                <a:gd name="T31" fmla="*/ 15 h 48"/>
                <a:gd name="T32" fmla="*/ 51 w 53"/>
                <a:gd name="T33" fmla="*/ 22 h 48"/>
                <a:gd name="T34" fmla="*/ 53 w 53"/>
                <a:gd name="T35" fmla="*/ 24 h 48"/>
                <a:gd name="T36" fmla="*/ 53 w 53"/>
                <a:gd name="T37" fmla="*/ 26 h 48"/>
                <a:gd name="T38" fmla="*/ 51 w 53"/>
                <a:gd name="T39" fmla="*/ 24 h 48"/>
                <a:gd name="T40" fmla="*/ 49 w 53"/>
                <a:gd name="T41" fmla="*/ 22 h 48"/>
                <a:gd name="T42" fmla="*/ 51 w 53"/>
                <a:gd name="T43" fmla="*/ 21 h 48"/>
                <a:gd name="T44" fmla="*/ 49 w 53"/>
                <a:gd name="T45" fmla="*/ 24 h 48"/>
                <a:gd name="T46" fmla="*/ 47 w 53"/>
                <a:gd name="T47" fmla="*/ 26 h 48"/>
                <a:gd name="T48" fmla="*/ 47 w 53"/>
                <a:gd name="T49" fmla="*/ 32 h 48"/>
                <a:gd name="T50" fmla="*/ 45 w 53"/>
                <a:gd name="T51" fmla="*/ 34 h 48"/>
                <a:gd name="T52" fmla="*/ 45 w 53"/>
                <a:gd name="T53" fmla="*/ 42 h 48"/>
                <a:gd name="T54" fmla="*/ 44 w 53"/>
                <a:gd name="T55" fmla="*/ 40 h 48"/>
                <a:gd name="T56" fmla="*/ 44 w 53"/>
                <a:gd name="T57" fmla="*/ 38 h 48"/>
                <a:gd name="T58" fmla="*/ 44 w 53"/>
                <a:gd name="T59" fmla="*/ 38 h 48"/>
                <a:gd name="T60" fmla="*/ 41 w 53"/>
                <a:gd name="T61" fmla="*/ 36 h 48"/>
                <a:gd name="T62" fmla="*/ 41 w 53"/>
                <a:gd name="T63" fmla="*/ 40 h 48"/>
                <a:gd name="T64" fmla="*/ 37 w 53"/>
                <a:gd name="T65" fmla="*/ 36 h 48"/>
                <a:gd name="T66" fmla="*/ 39 w 53"/>
                <a:gd name="T67" fmla="*/ 38 h 48"/>
                <a:gd name="T68" fmla="*/ 37 w 53"/>
                <a:gd name="T69" fmla="*/ 40 h 48"/>
                <a:gd name="T70" fmla="*/ 33 w 53"/>
                <a:gd name="T71" fmla="*/ 42 h 48"/>
                <a:gd name="T72" fmla="*/ 35 w 53"/>
                <a:gd name="T73" fmla="*/ 43 h 48"/>
                <a:gd name="T74" fmla="*/ 33 w 53"/>
                <a:gd name="T75" fmla="*/ 46 h 48"/>
                <a:gd name="T76" fmla="*/ 30 w 53"/>
                <a:gd name="T77" fmla="*/ 48 h 48"/>
                <a:gd name="T78" fmla="*/ 23 w 53"/>
                <a:gd name="T79" fmla="*/ 46 h 48"/>
                <a:gd name="T80" fmla="*/ 19 w 53"/>
                <a:gd name="T81" fmla="*/ 45 h 48"/>
                <a:gd name="T82" fmla="*/ 23 w 53"/>
                <a:gd name="T83" fmla="*/ 45 h 48"/>
                <a:gd name="T84" fmla="*/ 21 w 53"/>
                <a:gd name="T85" fmla="*/ 43 h 48"/>
                <a:gd name="T86" fmla="*/ 15 w 53"/>
                <a:gd name="T87" fmla="*/ 43 h 48"/>
                <a:gd name="T88" fmla="*/ 15 w 53"/>
                <a:gd name="T89" fmla="*/ 38 h 48"/>
                <a:gd name="T90" fmla="*/ 9 w 53"/>
                <a:gd name="T91" fmla="*/ 32 h 48"/>
                <a:gd name="T92" fmla="*/ 11 w 53"/>
                <a:gd name="T93" fmla="*/ 28 h 48"/>
                <a:gd name="T94" fmla="*/ 13 w 53"/>
                <a:gd name="T95" fmla="*/ 28 h 48"/>
                <a:gd name="T96" fmla="*/ 11 w 53"/>
                <a:gd name="T97" fmla="*/ 26 h 48"/>
                <a:gd name="T98" fmla="*/ 9 w 53"/>
                <a:gd name="T99" fmla="*/ 26 h 48"/>
                <a:gd name="T100" fmla="*/ 7 w 53"/>
                <a:gd name="T101" fmla="*/ 19 h 48"/>
                <a:gd name="T102" fmla="*/ 2 w 53"/>
                <a:gd name="T103" fmla="*/ 12 h 48"/>
                <a:gd name="T104" fmla="*/ 0 w 53"/>
                <a:gd name="T105" fmla="*/ 7 h 48"/>
                <a:gd name="T106" fmla="*/ 2 w 53"/>
                <a:gd name="T10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3" h="48">
                  <a:moveTo>
                    <a:pt x="2" y="0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7"/>
                  </a:lnTo>
                  <a:lnTo>
                    <a:pt x="21" y="9"/>
                  </a:lnTo>
                  <a:lnTo>
                    <a:pt x="25" y="9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4"/>
                  </a:lnTo>
                  <a:lnTo>
                    <a:pt x="45" y="4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51" y="4"/>
                  </a:lnTo>
                  <a:lnTo>
                    <a:pt x="51" y="5"/>
                  </a:lnTo>
                  <a:lnTo>
                    <a:pt x="51" y="7"/>
                  </a:lnTo>
                  <a:lnTo>
                    <a:pt x="51" y="9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9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49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1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7" y="26"/>
                  </a:lnTo>
                  <a:lnTo>
                    <a:pt x="47" y="28"/>
                  </a:lnTo>
                  <a:lnTo>
                    <a:pt x="47" y="30"/>
                  </a:lnTo>
                  <a:lnTo>
                    <a:pt x="47" y="32"/>
                  </a:lnTo>
                  <a:lnTo>
                    <a:pt x="45" y="32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7" y="38"/>
                  </a:lnTo>
                  <a:lnTo>
                    <a:pt x="47" y="42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39" y="36"/>
                  </a:lnTo>
                  <a:lnTo>
                    <a:pt x="37" y="34"/>
                  </a:lnTo>
                  <a:lnTo>
                    <a:pt x="37" y="36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7" y="42"/>
                  </a:lnTo>
                  <a:lnTo>
                    <a:pt x="35" y="43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5" y="43"/>
                  </a:lnTo>
                  <a:lnTo>
                    <a:pt x="33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46"/>
                  </a:lnTo>
                  <a:lnTo>
                    <a:pt x="25" y="46"/>
                  </a:lnTo>
                  <a:lnTo>
                    <a:pt x="23" y="46"/>
                  </a:lnTo>
                  <a:lnTo>
                    <a:pt x="19" y="46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21" y="45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7" y="43"/>
                  </a:lnTo>
                  <a:lnTo>
                    <a:pt x="15" y="43"/>
                  </a:lnTo>
                  <a:lnTo>
                    <a:pt x="15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9" y="26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4"/>
                  </a:lnTo>
                  <a:lnTo>
                    <a:pt x="9" y="22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11470">
              <a:extLst>
                <a:ext uri="{FF2B5EF4-FFF2-40B4-BE49-F238E27FC236}">
                  <a16:creationId xmlns:a16="http://schemas.microsoft.com/office/drawing/2014/main" id="{B88349EC-7C3C-4FB0-89C0-35195EB611D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41910" y="1906611"/>
              <a:ext cx="111757" cy="45719"/>
            </a:xfrm>
            <a:custGeom>
              <a:avLst/>
              <a:gdLst>
                <a:gd name="T0" fmla="*/ 2 w 66"/>
                <a:gd name="T1" fmla="*/ 0 h 27"/>
                <a:gd name="T2" fmla="*/ 4 w 66"/>
                <a:gd name="T3" fmla="*/ 0 h 27"/>
                <a:gd name="T4" fmla="*/ 10 w 66"/>
                <a:gd name="T5" fmla="*/ 2 h 27"/>
                <a:gd name="T6" fmla="*/ 12 w 66"/>
                <a:gd name="T7" fmla="*/ 2 h 27"/>
                <a:gd name="T8" fmla="*/ 17 w 66"/>
                <a:gd name="T9" fmla="*/ 2 h 27"/>
                <a:gd name="T10" fmla="*/ 21 w 66"/>
                <a:gd name="T11" fmla="*/ 4 h 27"/>
                <a:gd name="T12" fmla="*/ 34 w 66"/>
                <a:gd name="T13" fmla="*/ 2 h 27"/>
                <a:gd name="T14" fmla="*/ 38 w 66"/>
                <a:gd name="T15" fmla="*/ 4 h 27"/>
                <a:gd name="T16" fmla="*/ 47 w 66"/>
                <a:gd name="T17" fmla="*/ 6 h 27"/>
                <a:gd name="T18" fmla="*/ 50 w 66"/>
                <a:gd name="T19" fmla="*/ 8 h 27"/>
                <a:gd name="T20" fmla="*/ 50 w 66"/>
                <a:gd name="T21" fmla="*/ 8 h 27"/>
                <a:gd name="T22" fmla="*/ 51 w 66"/>
                <a:gd name="T23" fmla="*/ 11 h 27"/>
                <a:gd name="T24" fmla="*/ 51 w 66"/>
                <a:gd name="T25" fmla="*/ 11 h 27"/>
                <a:gd name="T26" fmla="*/ 55 w 66"/>
                <a:gd name="T27" fmla="*/ 13 h 27"/>
                <a:gd name="T28" fmla="*/ 57 w 66"/>
                <a:gd name="T29" fmla="*/ 13 h 27"/>
                <a:gd name="T30" fmla="*/ 57 w 66"/>
                <a:gd name="T31" fmla="*/ 15 h 27"/>
                <a:gd name="T32" fmla="*/ 59 w 66"/>
                <a:gd name="T33" fmla="*/ 17 h 27"/>
                <a:gd name="T34" fmla="*/ 60 w 66"/>
                <a:gd name="T35" fmla="*/ 17 h 27"/>
                <a:gd name="T36" fmla="*/ 62 w 66"/>
                <a:gd name="T37" fmla="*/ 19 h 27"/>
                <a:gd name="T38" fmla="*/ 62 w 66"/>
                <a:gd name="T39" fmla="*/ 19 h 27"/>
                <a:gd name="T40" fmla="*/ 62 w 66"/>
                <a:gd name="T41" fmla="*/ 20 h 27"/>
                <a:gd name="T42" fmla="*/ 62 w 66"/>
                <a:gd name="T43" fmla="*/ 22 h 27"/>
                <a:gd name="T44" fmla="*/ 64 w 66"/>
                <a:gd name="T45" fmla="*/ 24 h 27"/>
                <a:gd name="T46" fmla="*/ 66 w 66"/>
                <a:gd name="T47" fmla="*/ 24 h 27"/>
                <a:gd name="T48" fmla="*/ 64 w 66"/>
                <a:gd name="T49" fmla="*/ 25 h 27"/>
                <a:gd name="T50" fmla="*/ 60 w 66"/>
                <a:gd name="T51" fmla="*/ 25 h 27"/>
                <a:gd name="T52" fmla="*/ 51 w 66"/>
                <a:gd name="T53" fmla="*/ 25 h 27"/>
                <a:gd name="T54" fmla="*/ 41 w 66"/>
                <a:gd name="T55" fmla="*/ 24 h 27"/>
                <a:gd name="T56" fmla="*/ 34 w 66"/>
                <a:gd name="T57" fmla="*/ 24 h 27"/>
                <a:gd name="T58" fmla="*/ 31 w 66"/>
                <a:gd name="T59" fmla="*/ 24 h 27"/>
                <a:gd name="T60" fmla="*/ 22 w 66"/>
                <a:gd name="T61" fmla="*/ 27 h 27"/>
                <a:gd name="T62" fmla="*/ 21 w 66"/>
                <a:gd name="T63" fmla="*/ 27 h 27"/>
                <a:gd name="T64" fmla="*/ 19 w 66"/>
                <a:gd name="T65" fmla="*/ 27 h 27"/>
                <a:gd name="T66" fmla="*/ 13 w 66"/>
                <a:gd name="T67" fmla="*/ 25 h 27"/>
                <a:gd name="T68" fmla="*/ 12 w 66"/>
                <a:gd name="T69" fmla="*/ 24 h 27"/>
                <a:gd name="T70" fmla="*/ 12 w 66"/>
                <a:gd name="T71" fmla="*/ 24 h 27"/>
                <a:gd name="T72" fmla="*/ 10 w 66"/>
                <a:gd name="T73" fmla="*/ 22 h 27"/>
                <a:gd name="T74" fmla="*/ 10 w 66"/>
                <a:gd name="T75" fmla="*/ 19 h 27"/>
                <a:gd name="T76" fmla="*/ 8 w 66"/>
                <a:gd name="T77" fmla="*/ 17 h 27"/>
                <a:gd name="T78" fmla="*/ 8 w 66"/>
                <a:gd name="T79" fmla="*/ 15 h 27"/>
                <a:gd name="T80" fmla="*/ 6 w 66"/>
                <a:gd name="T81" fmla="*/ 15 h 27"/>
                <a:gd name="T82" fmla="*/ 2 w 66"/>
                <a:gd name="T83" fmla="*/ 13 h 27"/>
                <a:gd name="T84" fmla="*/ 1 w 66"/>
                <a:gd name="T85" fmla="*/ 13 h 27"/>
                <a:gd name="T86" fmla="*/ 0 w 66"/>
                <a:gd name="T87" fmla="*/ 11 h 27"/>
                <a:gd name="T88" fmla="*/ 0 w 66"/>
                <a:gd name="T89" fmla="*/ 11 h 27"/>
                <a:gd name="T90" fmla="*/ 0 w 66"/>
                <a:gd name="T91" fmla="*/ 9 h 27"/>
                <a:gd name="T92" fmla="*/ 0 w 66"/>
                <a:gd name="T93" fmla="*/ 8 h 27"/>
                <a:gd name="T94" fmla="*/ 0 w 66"/>
                <a:gd name="T95" fmla="*/ 8 h 27"/>
                <a:gd name="T96" fmla="*/ 1 w 66"/>
                <a:gd name="T97" fmla="*/ 8 h 27"/>
                <a:gd name="T98" fmla="*/ 0 w 66"/>
                <a:gd name="T99" fmla="*/ 6 h 27"/>
                <a:gd name="T100" fmla="*/ 0 w 66"/>
                <a:gd name="T101" fmla="*/ 4 h 27"/>
                <a:gd name="T102" fmla="*/ 0 w 66"/>
                <a:gd name="T103" fmla="*/ 2 h 27"/>
                <a:gd name="T104" fmla="*/ 0 w 66"/>
                <a:gd name="T105" fmla="*/ 0 h 27"/>
                <a:gd name="T106" fmla="*/ 0 w 66"/>
                <a:gd name="T107" fmla="*/ 0 h 27"/>
                <a:gd name="T108" fmla="*/ 1 w 66"/>
                <a:gd name="T109" fmla="*/ 0 h 27"/>
                <a:gd name="T110" fmla="*/ 2 w 66"/>
                <a:gd name="T1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6" h="27">
                  <a:moveTo>
                    <a:pt x="2" y="0"/>
                  </a:moveTo>
                  <a:lnTo>
                    <a:pt x="4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7" y="2"/>
                  </a:lnTo>
                  <a:lnTo>
                    <a:pt x="21" y="4"/>
                  </a:lnTo>
                  <a:lnTo>
                    <a:pt x="34" y="2"/>
                  </a:lnTo>
                  <a:lnTo>
                    <a:pt x="38" y="4"/>
                  </a:lnTo>
                  <a:lnTo>
                    <a:pt x="47" y="6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11"/>
                  </a:lnTo>
                  <a:lnTo>
                    <a:pt x="51" y="11"/>
                  </a:lnTo>
                  <a:lnTo>
                    <a:pt x="55" y="13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59" y="17"/>
                  </a:lnTo>
                  <a:lnTo>
                    <a:pt x="60" y="17"/>
                  </a:lnTo>
                  <a:lnTo>
                    <a:pt x="62" y="19"/>
                  </a:lnTo>
                  <a:lnTo>
                    <a:pt x="62" y="19"/>
                  </a:lnTo>
                  <a:lnTo>
                    <a:pt x="62" y="20"/>
                  </a:lnTo>
                  <a:lnTo>
                    <a:pt x="62" y="22"/>
                  </a:lnTo>
                  <a:lnTo>
                    <a:pt x="64" y="24"/>
                  </a:lnTo>
                  <a:lnTo>
                    <a:pt x="66" y="24"/>
                  </a:lnTo>
                  <a:lnTo>
                    <a:pt x="64" y="25"/>
                  </a:lnTo>
                  <a:lnTo>
                    <a:pt x="60" y="25"/>
                  </a:lnTo>
                  <a:lnTo>
                    <a:pt x="51" y="25"/>
                  </a:lnTo>
                  <a:lnTo>
                    <a:pt x="41" y="24"/>
                  </a:lnTo>
                  <a:lnTo>
                    <a:pt x="34" y="24"/>
                  </a:lnTo>
                  <a:lnTo>
                    <a:pt x="31" y="24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19" y="27"/>
                  </a:lnTo>
                  <a:lnTo>
                    <a:pt x="13" y="25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11471">
              <a:extLst>
                <a:ext uri="{FF2B5EF4-FFF2-40B4-BE49-F238E27FC236}">
                  <a16:creationId xmlns:a16="http://schemas.microsoft.com/office/drawing/2014/main" id="{8EC5477B-7E29-43A8-9159-07E92F239F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19240" y="1624669"/>
              <a:ext cx="531384" cy="377843"/>
            </a:xfrm>
            <a:custGeom>
              <a:avLst/>
              <a:gdLst>
                <a:gd name="T0" fmla="*/ 51 w 398"/>
                <a:gd name="T1" fmla="*/ 44 h 283"/>
                <a:gd name="T2" fmla="*/ 70 w 398"/>
                <a:gd name="T3" fmla="*/ 72 h 283"/>
                <a:gd name="T4" fmla="*/ 57 w 398"/>
                <a:gd name="T5" fmla="*/ 50 h 283"/>
                <a:gd name="T6" fmla="*/ 63 w 398"/>
                <a:gd name="T7" fmla="*/ 37 h 283"/>
                <a:gd name="T8" fmla="*/ 85 w 398"/>
                <a:gd name="T9" fmla="*/ 11 h 283"/>
                <a:gd name="T10" fmla="*/ 132 w 398"/>
                <a:gd name="T11" fmla="*/ 28 h 283"/>
                <a:gd name="T12" fmla="*/ 126 w 398"/>
                <a:gd name="T13" fmla="*/ 51 h 283"/>
                <a:gd name="T14" fmla="*/ 149 w 398"/>
                <a:gd name="T15" fmla="*/ 39 h 283"/>
                <a:gd name="T16" fmla="*/ 171 w 398"/>
                <a:gd name="T17" fmla="*/ 44 h 283"/>
                <a:gd name="T18" fmla="*/ 206 w 398"/>
                <a:gd name="T19" fmla="*/ 41 h 283"/>
                <a:gd name="T20" fmla="*/ 218 w 398"/>
                <a:gd name="T21" fmla="*/ 51 h 283"/>
                <a:gd name="T22" fmla="*/ 220 w 398"/>
                <a:gd name="T23" fmla="*/ 58 h 283"/>
                <a:gd name="T24" fmla="*/ 241 w 398"/>
                <a:gd name="T25" fmla="*/ 60 h 283"/>
                <a:gd name="T26" fmla="*/ 246 w 398"/>
                <a:gd name="T27" fmla="*/ 77 h 283"/>
                <a:gd name="T28" fmla="*/ 253 w 398"/>
                <a:gd name="T29" fmla="*/ 89 h 283"/>
                <a:gd name="T30" fmla="*/ 286 w 398"/>
                <a:gd name="T31" fmla="*/ 80 h 283"/>
                <a:gd name="T32" fmla="*/ 279 w 398"/>
                <a:gd name="T33" fmla="*/ 99 h 283"/>
                <a:gd name="T34" fmla="*/ 300 w 398"/>
                <a:gd name="T35" fmla="*/ 95 h 283"/>
                <a:gd name="T36" fmla="*/ 290 w 398"/>
                <a:gd name="T37" fmla="*/ 111 h 283"/>
                <a:gd name="T38" fmla="*/ 311 w 398"/>
                <a:gd name="T39" fmla="*/ 119 h 283"/>
                <a:gd name="T40" fmla="*/ 286 w 398"/>
                <a:gd name="T41" fmla="*/ 127 h 283"/>
                <a:gd name="T42" fmla="*/ 320 w 398"/>
                <a:gd name="T43" fmla="*/ 138 h 283"/>
                <a:gd name="T44" fmla="*/ 328 w 398"/>
                <a:gd name="T45" fmla="*/ 151 h 283"/>
                <a:gd name="T46" fmla="*/ 349 w 398"/>
                <a:gd name="T47" fmla="*/ 147 h 283"/>
                <a:gd name="T48" fmla="*/ 360 w 398"/>
                <a:gd name="T49" fmla="*/ 165 h 283"/>
                <a:gd name="T50" fmla="*/ 386 w 398"/>
                <a:gd name="T51" fmla="*/ 170 h 283"/>
                <a:gd name="T52" fmla="*/ 380 w 398"/>
                <a:gd name="T53" fmla="*/ 185 h 283"/>
                <a:gd name="T54" fmla="*/ 375 w 398"/>
                <a:gd name="T55" fmla="*/ 204 h 283"/>
                <a:gd name="T56" fmla="*/ 356 w 398"/>
                <a:gd name="T57" fmla="*/ 214 h 283"/>
                <a:gd name="T58" fmla="*/ 349 w 398"/>
                <a:gd name="T59" fmla="*/ 193 h 283"/>
                <a:gd name="T60" fmla="*/ 328 w 398"/>
                <a:gd name="T61" fmla="*/ 189 h 283"/>
                <a:gd name="T62" fmla="*/ 307 w 398"/>
                <a:gd name="T63" fmla="*/ 185 h 283"/>
                <a:gd name="T64" fmla="*/ 302 w 398"/>
                <a:gd name="T65" fmla="*/ 196 h 283"/>
                <a:gd name="T66" fmla="*/ 318 w 398"/>
                <a:gd name="T67" fmla="*/ 210 h 283"/>
                <a:gd name="T68" fmla="*/ 332 w 398"/>
                <a:gd name="T69" fmla="*/ 221 h 283"/>
                <a:gd name="T70" fmla="*/ 344 w 398"/>
                <a:gd name="T71" fmla="*/ 236 h 283"/>
                <a:gd name="T72" fmla="*/ 352 w 398"/>
                <a:gd name="T73" fmla="*/ 256 h 283"/>
                <a:gd name="T74" fmla="*/ 347 w 398"/>
                <a:gd name="T75" fmla="*/ 263 h 283"/>
                <a:gd name="T76" fmla="*/ 328 w 398"/>
                <a:gd name="T77" fmla="*/ 261 h 283"/>
                <a:gd name="T78" fmla="*/ 307 w 398"/>
                <a:gd name="T79" fmla="*/ 247 h 283"/>
                <a:gd name="T80" fmla="*/ 314 w 398"/>
                <a:gd name="T81" fmla="*/ 263 h 283"/>
                <a:gd name="T82" fmla="*/ 326 w 398"/>
                <a:gd name="T83" fmla="*/ 283 h 283"/>
                <a:gd name="T84" fmla="*/ 264 w 398"/>
                <a:gd name="T85" fmla="*/ 261 h 283"/>
                <a:gd name="T86" fmla="*/ 251 w 398"/>
                <a:gd name="T87" fmla="*/ 245 h 283"/>
                <a:gd name="T88" fmla="*/ 230 w 398"/>
                <a:gd name="T89" fmla="*/ 226 h 283"/>
                <a:gd name="T90" fmla="*/ 211 w 398"/>
                <a:gd name="T91" fmla="*/ 221 h 283"/>
                <a:gd name="T92" fmla="*/ 179 w 398"/>
                <a:gd name="T93" fmla="*/ 233 h 283"/>
                <a:gd name="T94" fmla="*/ 175 w 398"/>
                <a:gd name="T95" fmla="*/ 209 h 283"/>
                <a:gd name="T96" fmla="*/ 202 w 398"/>
                <a:gd name="T97" fmla="*/ 215 h 283"/>
                <a:gd name="T98" fmla="*/ 228 w 398"/>
                <a:gd name="T99" fmla="*/ 205 h 283"/>
                <a:gd name="T100" fmla="*/ 245 w 398"/>
                <a:gd name="T101" fmla="*/ 168 h 283"/>
                <a:gd name="T102" fmla="*/ 225 w 398"/>
                <a:gd name="T103" fmla="*/ 132 h 283"/>
                <a:gd name="T104" fmla="*/ 209 w 398"/>
                <a:gd name="T105" fmla="*/ 124 h 283"/>
                <a:gd name="T106" fmla="*/ 187 w 398"/>
                <a:gd name="T107" fmla="*/ 123 h 283"/>
                <a:gd name="T108" fmla="*/ 187 w 398"/>
                <a:gd name="T109" fmla="*/ 107 h 283"/>
                <a:gd name="T110" fmla="*/ 164 w 398"/>
                <a:gd name="T111" fmla="*/ 95 h 283"/>
                <a:gd name="T112" fmla="*/ 155 w 398"/>
                <a:gd name="T113" fmla="*/ 100 h 283"/>
                <a:gd name="T114" fmla="*/ 117 w 398"/>
                <a:gd name="T115" fmla="*/ 101 h 283"/>
                <a:gd name="T116" fmla="*/ 51 w 398"/>
                <a:gd name="T117" fmla="*/ 88 h 283"/>
                <a:gd name="T118" fmla="*/ 10 w 398"/>
                <a:gd name="T119" fmla="*/ 79 h 283"/>
                <a:gd name="T120" fmla="*/ 4 w 398"/>
                <a:gd name="T121" fmla="*/ 63 h 283"/>
                <a:gd name="T122" fmla="*/ 10 w 398"/>
                <a:gd name="T123" fmla="*/ 2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8" h="283">
                  <a:moveTo>
                    <a:pt x="51" y="0"/>
                  </a:moveTo>
                  <a:lnTo>
                    <a:pt x="56" y="0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70" y="5"/>
                  </a:lnTo>
                  <a:lnTo>
                    <a:pt x="66" y="7"/>
                  </a:lnTo>
                  <a:lnTo>
                    <a:pt x="63" y="9"/>
                  </a:lnTo>
                  <a:lnTo>
                    <a:pt x="61" y="11"/>
                  </a:lnTo>
                  <a:lnTo>
                    <a:pt x="56" y="16"/>
                  </a:lnTo>
                  <a:lnTo>
                    <a:pt x="54" y="16"/>
                  </a:lnTo>
                  <a:lnTo>
                    <a:pt x="49" y="25"/>
                  </a:lnTo>
                  <a:lnTo>
                    <a:pt x="47" y="27"/>
                  </a:lnTo>
                  <a:lnTo>
                    <a:pt x="47" y="27"/>
                  </a:lnTo>
                  <a:lnTo>
                    <a:pt x="47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51" y="35"/>
                  </a:lnTo>
                  <a:lnTo>
                    <a:pt x="51" y="37"/>
                  </a:lnTo>
                  <a:lnTo>
                    <a:pt x="51" y="39"/>
                  </a:lnTo>
                  <a:lnTo>
                    <a:pt x="51" y="42"/>
                  </a:lnTo>
                  <a:lnTo>
                    <a:pt x="51" y="44"/>
                  </a:lnTo>
                  <a:lnTo>
                    <a:pt x="51" y="46"/>
                  </a:lnTo>
                  <a:lnTo>
                    <a:pt x="53" y="50"/>
                  </a:lnTo>
                  <a:lnTo>
                    <a:pt x="53" y="52"/>
                  </a:lnTo>
                  <a:lnTo>
                    <a:pt x="56" y="54"/>
                  </a:lnTo>
                  <a:lnTo>
                    <a:pt x="59" y="58"/>
                  </a:lnTo>
                  <a:lnTo>
                    <a:pt x="63" y="61"/>
                  </a:lnTo>
                  <a:lnTo>
                    <a:pt x="64" y="61"/>
                  </a:lnTo>
                  <a:lnTo>
                    <a:pt x="68" y="65"/>
                  </a:lnTo>
                  <a:lnTo>
                    <a:pt x="70" y="65"/>
                  </a:lnTo>
                  <a:lnTo>
                    <a:pt x="68" y="67"/>
                  </a:lnTo>
                  <a:lnTo>
                    <a:pt x="64" y="69"/>
                  </a:lnTo>
                  <a:lnTo>
                    <a:pt x="59" y="70"/>
                  </a:lnTo>
                  <a:lnTo>
                    <a:pt x="56" y="70"/>
                  </a:lnTo>
                  <a:lnTo>
                    <a:pt x="54" y="72"/>
                  </a:lnTo>
                  <a:lnTo>
                    <a:pt x="49" y="74"/>
                  </a:lnTo>
                  <a:lnTo>
                    <a:pt x="47" y="74"/>
                  </a:lnTo>
                  <a:lnTo>
                    <a:pt x="49" y="75"/>
                  </a:lnTo>
                  <a:lnTo>
                    <a:pt x="51" y="74"/>
                  </a:lnTo>
                  <a:lnTo>
                    <a:pt x="54" y="74"/>
                  </a:lnTo>
                  <a:lnTo>
                    <a:pt x="57" y="72"/>
                  </a:lnTo>
                  <a:lnTo>
                    <a:pt x="61" y="70"/>
                  </a:lnTo>
                  <a:lnTo>
                    <a:pt x="68" y="70"/>
                  </a:lnTo>
                  <a:lnTo>
                    <a:pt x="70" y="72"/>
                  </a:lnTo>
                  <a:lnTo>
                    <a:pt x="70" y="72"/>
                  </a:lnTo>
                  <a:lnTo>
                    <a:pt x="68" y="72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72" y="75"/>
                  </a:lnTo>
                  <a:lnTo>
                    <a:pt x="72" y="74"/>
                  </a:lnTo>
                  <a:lnTo>
                    <a:pt x="73" y="72"/>
                  </a:lnTo>
                  <a:lnTo>
                    <a:pt x="73" y="65"/>
                  </a:lnTo>
                  <a:lnTo>
                    <a:pt x="75" y="63"/>
                  </a:lnTo>
                  <a:lnTo>
                    <a:pt x="75" y="61"/>
                  </a:lnTo>
                  <a:lnTo>
                    <a:pt x="75" y="60"/>
                  </a:lnTo>
                  <a:lnTo>
                    <a:pt x="73" y="58"/>
                  </a:lnTo>
                  <a:lnTo>
                    <a:pt x="72" y="58"/>
                  </a:lnTo>
                  <a:lnTo>
                    <a:pt x="70" y="58"/>
                  </a:lnTo>
                  <a:lnTo>
                    <a:pt x="68" y="58"/>
                  </a:lnTo>
                  <a:lnTo>
                    <a:pt x="66" y="58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3" y="54"/>
                  </a:lnTo>
                  <a:lnTo>
                    <a:pt x="61" y="52"/>
                  </a:lnTo>
                  <a:lnTo>
                    <a:pt x="59" y="51"/>
                  </a:lnTo>
                  <a:lnTo>
                    <a:pt x="57" y="50"/>
                  </a:lnTo>
                  <a:lnTo>
                    <a:pt x="57" y="50"/>
                  </a:lnTo>
                  <a:lnTo>
                    <a:pt x="61" y="48"/>
                  </a:lnTo>
                  <a:lnTo>
                    <a:pt x="63" y="48"/>
                  </a:lnTo>
                  <a:lnTo>
                    <a:pt x="64" y="44"/>
                  </a:lnTo>
                  <a:lnTo>
                    <a:pt x="64" y="44"/>
                  </a:lnTo>
                  <a:lnTo>
                    <a:pt x="70" y="44"/>
                  </a:lnTo>
                  <a:lnTo>
                    <a:pt x="75" y="46"/>
                  </a:lnTo>
                  <a:lnTo>
                    <a:pt x="79" y="48"/>
                  </a:lnTo>
                  <a:lnTo>
                    <a:pt x="81" y="48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5" y="44"/>
                  </a:lnTo>
                  <a:lnTo>
                    <a:pt x="73" y="42"/>
                  </a:lnTo>
                  <a:lnTo>
                    <a:pt x="72" y="42"/>
                  </a:lnTo>
                  <a:lnTo>
                    <a:pt x="72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2" y="39"/>
                  </a:lnTo>
                  <a:lnTo>
                    <a:pt x="70" y="39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63" y="37"/>
                  </a:lnTo>
                  <a:lnTo>
                    <a:pt x="63" y="35"/>
                  </a:lnTo>
                  <a:lnTo>
                    <a:pt x="61" y="33"/>
                  </a:lnTo>
                  <a:lnTo>
                    <a:pt x="61" y="33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28"/>
                  </a:lnTo>
                  <a:lnTo>
                    <a:pt x="61" y="27"/>
                  </a:lnTo>
                  <a:lnTo>
                    <a:pt x="63" y="25"/>
                  </a:lnTo>
                  <a:lnTo>
                    <a:pt x="64" y="25"/>
                  </a:lnTo>
                  <a:lnTo>
                    <a:pt x="66" y="25"/>
                  </a:lnTo>
                  <a:lnTo>
                    <a:pt x="70" y="25"/>
                  </a:lnTo>
                  <a:lnTo>
                    <a:pt x="81" y="28"/>
                  </a:lnTo>
                  <a:lnTo>
                    <a:pt x="81" y="28"/>
                  </a:lnTo>
                  <a:lnTo>
                    <a:pt x="68" y="23"/>
                  </a:lnTo>
                  <a:lnTo>
                    <a:pt x="64" y="23"/>
                  </a:lnTo>
                  <a:lnTo>
                    <a:pt x="63" y="22"/>
                  </a:lnTo>
                  <a:lnTo>
                    <a:pt x="70" y="14"/>
                  </a:lnTo>
                  <a:lnTo>
                    <a:pt x="75" y="12"/>
                  </a:lnTo>
                  <a:lnTo>
                    <a:pt x="79" y="11"/>
                  </a:lnTo>
                  <a:lnTo>
                    <a:pt x="82" y="11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5" y="11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92" y="7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0" y="3"/>
                  </a:lnTo>
                  <a:lnTo>
                    <a:pt x="103" y="3"/>
                  </a:lnTo>
                  <a:lnTo>
                    <a:pt x="108" y="3"/>
                  </a:lnTo>
                  <a:lnTo>
                    <a:pt x="111" y="3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1" y="7"/>
                  </a:lnTo>
                  <a:lnTo>
                    <a:pt x="122" y="11"/>
                  </a:lnTo>
                  <a:lnTo>
                    <a:pt x="122" y="16"/>
                  </a:lnTo>
                  <a:lnTo>
                    <a:pt x="124" y="18"/>
                  </a:lnTo>
                  <a:lnTo>
                    <a:pt x="128" y="18"/>
                  </a:lnTo>
                  <a:lnTo>
                    <a:pt x="129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3"/>
                  </a:lnTo>
                  <a:lnTo>
                    <a:pt x="130" y="25"/>
                  </a:lnTo>
                  <a:lnTo>
                    <a:pt x="132" y="27"/>
                  </a:lnTo>
                  <a:lnTo>
                    <a:pt x="132" y="28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2" y="31"/>
                  </a:lnTo>
                  <a:lnTo>
                    <a:pt x="129" y="35"/>
                  </a:lnTo>
                  <a:lnTo>
                    <a:pt x="126" y="39"/>
                  </a:lnTo>
                  <a:lnTo>
                    <a:pt x="122" y="41"/>
                  </a:lnTo>
                  <a:lnTo>
                    <a:pt x="122" y="42"/>
                  </a:lnTo>
                  <a:lnTo>
                    <a:pt x="129" y="37"/>
                  </a:lnTo>
                  <a:lnTo>
                    <a:pt x="130" y="37"/>
                  </a:lnTo>
                  <a:lnTo>
                    <a:pt x="130" y="39"/>
                  </a:lnTo>
                  <a:lnTo>
                    <a:pt x="129" y="41"/>
                  </a:lnTo>
                  <a:lnTo>
                    <a:pt x="128" y="42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29" y="48"/>
                  </a:lnTo>
                  <a:lnTo>
                    <a:pt x="129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6" y="50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8" y="51"/>
                  </a:lnTo>
                  <a:lnTo>
                    <a:pt x="128" y="51"/>
                  </a:lnTo>
                  <a:lnTo>
                    <a:pt x="129" y="50"/>
                  </a:lnTo>
                  <a:lnTo>
                    <a:pt x="134" y="46"/>
                  </a:lnTo>
                  <a:lnTo>
                    <a:pt x="136" y="44"/>
                  </a:lnTo>
                  <a:lnTo>
                    <a:pt x="138" y="44"/>
                  </a:lnTo>
                  <a:lnTo>
                    <a:pt x="140" y="46"/>
                  </a:lnTo>
                  <a:lnTo>
                    <a:pt x="140" y="44"/>
                  </a:lnTo>
                  <a:lnTo>
                    <a:pt x="138" y="42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38" y="39"/>
                  </a:lnTo>
                  <a:lnTo>
                    <a:pt x="140" y="39"/>
                  </a:lnTo>
                  <a:lnTo>
                    <a:pt x="141" y="39"/>
                  </a:lnTo>
                  <a:lnTo>
                    <a:pt x="141" y="39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7" y="41"/>
                  </a:lnTo>
                  <a:lnTo>
                    <a:pt x="149" y="39"/>
                  </a:lnTo>
                  <a:lnTo>
                    <a:pt x="150" y="41"/>
                  </a:lnTo>
                  <a:lnTo>
                    <a:pt x="153" y="42"/>
                  </a:lnTo>
                  <a:lnTo>
                    <a:pt x="152" y="44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5" y="51"/>
                  </a:lnTo>
                  <a:lnTo>
                    <a:pt x="159" y="52"/>
                  </a:lnTo>
                  <a:lnTo>
                    <a:pt x="159" y="52"/>
                  </a:lnTo>
                  <a:lnTo>
                    <a:pt x="159" y="52"/>
                  </a:lnTo>
                  <a:lnTo>
                    <a:pt x="157" y="51"/>
                  </a:lnTo>
                  <a:lnTo>
                    <a:pt x="157" y="50"/>
                  </a:lnTo>
                  <a:lnTo>
                    <a:pt x="155" y="50"/>
                  </a:lnTo>
                  <a:lnTo>
                    <a:pt x="155" y="48"/>
                  </a:lnTo>
                  <a:lnTo>
                    <a:pt x="155" y="42"/>
                  </a:lnTo>
                  <a:lnTo>
                    <a:pt x="157" y="41"/>
                  </a:lnTo>
                  <a:lnTo>
                    <a:pt x="159" y="41"/>
                  </a:lnTo>
                  <a:lnTo>
                    <a:pt x="160" y="42"/>
                  </a:lnTo>
                  <a:lnTo>
                    <a:pt x="162" y="42"/>
                  </a:lnTo>
                  <a:lnTo>
                    <a:pt x="164" y="42"/>
                  </a:lnTo>
                  <a:lnTo>
                    <a:pt x="171" y="44"/>
                  </a:lnTo>
                  <a:lnTo>
                    <a:pt x="173" y="44"/>
                  </a:lnTo>
                  <a:lnTo>
                    <a:pt x="173" y="44"/>
                  </a:lnTo>
                  <a:lnTo>
                    <a:pt x="171" y="44"/>
                  </a:lnTo>
                  <a:lnTo>
                    <a:pt x="168" y="42"/>
                  </a:lnTo>
                  <a:lnTo>
                    <a:pt x="162" y="41"/>
                  </a:lnTo>
                  <a:lnTo>
                    <a:pt x="160" y="39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62" y="33"/>
                  </a:lnTo>
                  <a:lnTo>
                    <a:pt x="166" y="31"/>
                  </a:lnTo>
                  <a:lnTo>
                    <a:pt x="169" y="30"/>
                  </a:lnTo>
                  <a:lnTo>
                    <a:pt x="173" y="30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31"/>
                  </a:lnTo>
                  <a:lnTo>
                    <a:pt x="188" y="33"/>
                  </a:lnTo>
                  <a:lnTo>
                    <a:pt x="192" y="35"/>
                  </a:lnTo>
                  <a:lnTo>
                    <a:pt x="194" y="35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199" y="35"/>
                  </a:lnTo>
                  <a:lnTo>
                    <a:pt x="204" y="37"/>
                  </a:lnTo>
                  <a:lnTo>
                    <a:pt x="206" y="39"/>
                  </a:lnTo>
                  <a:lnTo>
                    <a:pt x="206" y="41"/>
                  </a:lnTo>
                  <a:lnTo>
                    <a:pt x="207" y="41"/>
                  </a:lnTo>
                  <a:lnTo>
                    <a:pt x="207" y="42"/>
                  </a:lnTo>
                  <a:lnTo>
                    <a:pt x="207" y="44"/>
                  </a:lnTo>
                  <a:lnTo>
                    <a:pt x="202" y="48"/>
                  </a:lnTo>
                  <a:lnTo>
                    <a:pt x="201" y="50"/>
                  </a:lnTo>
                  <a:lnTo>
                    <a:pt x="199" y="51"/>
                  </a:lnTo>
                  <a:lnTo>
                    <a:pt x="198" y="54"/>
                  </a:lnTo>
                  <a:lnTo>
                    <a:pt x="196" y="56"/>
                  </a:lnTo>
                  <a:lnTo>
                    <a:pt x="196" y="56"/>
                  </a:lnTo>
                  <a:lnTo>
                    <a:pt x="196" y="56"/>
                  </a:lnTo>
                  <a:lnTo>
                    <a:pt x="198" y="56"/>
                  </a:lnTo>
                  <a:lnTo>
                    <a:pt x="199" y="52"/>
                  </a:lnTo>
                  <a:lnTo>
                    <a:pt x="199" y="51"/>
                  </a:lnTo>
                  <a:lnTo>
                    <a:pt x="202" y="50"/>
                  </a:lnTo>
                  <a:lnTo>
                    <a:pt x="206" y="48"/>
                  </a:lnTo>
                  <a:lnTo>
                    <a:pt x="209" y="48"/>
                  </a:lnTo>
                  <a:lnTo>
                    <a:pt x="213" y="48"/>
                  </a:lnTo>
                  <a:lnTo>
                    <a:pt x="215" y="48"/>
                  </a:lnTo>
                  <a:lnTo>
                    <a:pt x="217" y="48"/>
                  </a:lnTo>
                  <a:lnTo>
                    <a:pt x="218" y="48"/>
                  </a:lnTo>
                  <a:lnTo>
                    <a:pt x="218" y="50"/>
                  </a:lnTo>
                  <a:lnTo>
                    <a:pt x="218" y="50"/>
                  </a:lnTo>
                  <a:lnTo>
                    <a:pt x="218" y="51"/>
                  </a:lnTo>
                  <a:lnTo>
                    <a:pt x="218" y="52"/>
                  </a:lnTo>
                  <a:lnTo>
                    <a:pt x="218" y="52"/>
                  </a:lnTo>
                  <a:lnTo>
                    <a:pt x="213" y="54"/>
                  </a:lnTo>
                  <a:lnTo>
                    <a:pt x="211" y="56"/>
                  </a:lnTo>
                  <a:lnTo>
                    <a:pt x="209" y="56"/>
                  </a:lnTo>
                  <a:lnTo>
                    <a:pt x="206" y="56"/>
                  </a:lnTo>
                  <a:lnTo>
                    <a:pt x="206" y="58"/>
                  </a:lnTo>
                  <a:lnTo>
                    <a:pt x="209" y="58"/>
                  </a:lnTo>
                  <a:lnTo>
                    <a:pt x="213" y="58"/>
                  </a:lnTo>
                  <a:lnTo>
                    <a:pt x="213" y="58"/>
                  </a:lnTo>
                  <a:lnTo>
                    <a:pt x="211" y="60"/>
                  </a:lnTo>
                  <a:lnTo>
                    <a:pt x="209" y="61"/>
                  </a:lnTo>
                  <a:lnTo>
                    <a:pt x="209" y="63"/>
                  </a:lnTo>
                  <a:lnTo>
                    <a:pt x="209" y="65"/>
                  </a:lnTo>
                  <a:lnTo>
                    <a:pt x="209" y="67"/>
                  </a:lnTo>
                  <a:lnTo>
                    <a:pt x="207" y="69"/>
                  </a:lnTo>
                  <a:lnTo>
                    <a:pt x="207" y="69"/>
                  </a:lnTo>
                  <a:lnTo>
                    <a:pt x="211" y="67"/>
                  </a:lnTo>
                  <a:lnTo>
                    <a:pt x="213" y="63"/>
                  </a:lnTo>
                  <a:lnTo>
                    <a:pt x="213" y="60"/>
                  </a:lnTo>
                  <a:lnTo>
                    <a:pt x="215" y="58"/>
                  </a:lnTo>
                  <a:lnTo>
                    <a:pt x="217" y="58"/>
                  </a:lnTo>
                  <a:lnTo>
                    <a:pt x="220" y="58"/>
                  </a:lnTo>
                  <a:lnTo>
                    <a:pt x="222" y="56"/>
                  </a:lnTo>
                  <a:lnTo>
                    <a:pt x="224" y="54"/>
                  </a:lnTo>
                  <a:lnTo>
                    <a:pt x="225" y="54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4" y="60"/>
                  </a:lnTo>
                  <a:lnTo>
                    <a:pt x="220" y="65"/>
                  </a:lnTo>
                  <a:lnTo>
                    <a:pt x="222" y="63"/>
                  </a:lnTo>
                  <a:lnTo>
                    <a:pt x="222" y="63"/>
                  </a:lnTo>
                  <a:lnTo>
                    <a:pt x="224" y="61"/>
                  </a:lnTo>
                  <a:lnTo>
                    <a:pt x="225" y="60"/>
                  </a:lnTo>
                  <a:lnTo>
                    <a:pt x="226" y="61"/>
                  </a:lnTo>
                  <a:lnTo>
                    <a:pt x="228" y="63"/>
                  </a:lnTo>
                  <a:lnTo>
                    <a:pt x="230" y="65"/>
                  </a:lnTo>
                  <a:lnTo>
                    <a:pt x="232" y="67"/>
                  </a:lnTo>
                  <a:lnTo>
                    <a:pt x="234" y="67"/>
                  </a:lnTo>
                  <a:lnTo>
                    <a:pt x="234" y="67"/>
                  </a:lnTo>
                  <a:lnTo>
                    <a:pt x="232" y="63"/>
                  </a:lnTo>
                  <a:lnTo>
                    <a:pt x="232" y="61"/>
                  </a:lnTo>
                  <a:lnTo>
                    <a:pt x="234" y="60"/>
                  </a:lnTo>
                  <a:lnTo>
                    <a:pt x="237" y="58"/>
                  </a:lnTo>
                  <a:lnTo>
                    <a:pt x="239" y="58"/>
                  </a:lnTo>
                  <a:lnTo>
                    <a:pt x="241" y="60"/>
                  </a:lnTo>
                  <a:lnTo>
                    <a:pt x="243" y="60"/>
                  </a:lnTo>
                  <a:lnTo>
                    <a:pt x="245" y="60"/>
                  </a:lnTo>
                  <a:lnTo>
                    <a:pt x="248" y="60"/>
                  </a:lnTo>
                  <a:lnTo>
                    <a:pt x="251" y="60"/>
                  </a:lnTo>
                  <a:lnTo>
                    <a:pt x="255" y="61"/>
                  </a:lnTo>
                  <a:lnTo>
                    <a:pt x="256" y="63"/>
                  </a:lnTo>
                  <a:lnTo>
                    <a:pt x="258" y="65"/>
                  </a:lnTo>
                  <a:lnTo>
                    <a:pt x="260" y="65"/>
                  </a:lnTo>
                  <a:lnTo>
                    <a:pt x="260" y="67"/>
                  </a:lnTo>
                  <a:lnTo>
                    <a:pt x="260" y="69"/>
                  </a:lnTo>
                  <a:lnTo>
                    <a:pt x="260" y="69"/>
                  </a:lnTo>
                  <a:lnTo>
                    <a:pt x="258" y="70"/>
                  </a:lnTo>
                  <a:lnTo>
                    <a:pt x="256" y="72"/>
                  </a:lnTo>
                  <a:lnTo>
                    <a:pt x="255" y="72"/>
                  </a:lnTo>
                  <a:lnTo>
                    <a:pt x="251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6" y="75"/>
                  </a:lnTo>
                  <a:lnTo>
                    <a:pt x="243" y="77"/>
                  </a:lnTo>
                  <a:lnTo>
                    <a:pt x="241" y="79"/>
                  </a:lnTo>
                  <a:lnTo>
                    <a:pt x="241" y="79"/>
                  </a:lnTo>
                  <a:lnTo>
                    <a:pt x="245" y="79"/>
                  </a:lnTo>
                  <a:lnTo>
                    <a:pt x="246" y="77"/>
                  </a:lnTo>
                  <a:lnTo>
                    <a:pt x="248" y="75"/>
                  </a:lnTo>
                  <a:lnTo>
                    <a:pt x="249" y="74"/>
                  </a:lnTo>
                  <a:lnTo>
                    <a:pt x="253" y="74"/>
                  </a:lnTo>
                  <a:lnTo>
                    <a:pt x="258" y="75"/>
                  </a:lnTo>
                  <a:lnTo>
                    <a:pt x="260" y="75"/>
                  </a:lnTo>
                  <a:lnTo>
                    <a:pt x="264" y="74"/>
                  </a:lnTo>
                  <a:lnTo>
                    <a:pt x="265" y="72"/>
                  </a:lnTo>
                  <a:lnTo>
                    <a:pt x="265" y="72"/>
                  </a:lnTo>
                  <a:lnTo>
                    <a:pt x="267" y="72"/>
                  </a:lnTo>
                  <a:lnTo>
                    <a:pt x="267" y="74"/>
                  </a:lnTo>
                  <a:lnTo>
                    <a:pt x="269" y="74"/>
                  </a:lnTo>
                  <a:lnTo>
                    <a:pt x="269" y="77"/>
                  </a:lnTo>
                  <a:lnTo>
                    <a:pt x="269" y="77"/>
                  </a:lnTo>
                  <a:lnTo>
                    <a:pt x="267" y="80"/>
                  </a:lnTo>
                  <a:lnTo>
                    <a:pt x="264" y="82"/>
                  </a:lnTo>
                  <a:lnTo>
                    <a:pt x="260" y="84"/>
                  </a:lnTo>
                  <a:lnTo>
                    <a:pt x="258" y="84"/>
                  </a:lnTo>
                  <a:lnTo>
                    <a:pt x="255" y="86"/>
                  </a:lnTo>
                  <a:lnTo>
                    <a:pt x="255" y="86"/>
                  </a:lnTo>
                  <a:lnTo>
                    <a:pt x="253" y="88"/>
                  </a:lnTo>
                  <a:lnTo>
                    <a:pt x="253" y="88"/>
                  </a:lnTo>
                  <a:lnTo>
                    <a:pt x="251" y="89"/>
                  </a:lnTo>
                  <a:lnTo>
                    <a:pt x="253" y="89"/>
                  </a:lnTo>
                  <a:lnTo>
                    <a:pt x="253" y="89"/>
                  </a:lnTo>
                  <a:lnTo>
                    <a:pt x="253" y="89"/>
                  </a:lnTo>
                  <a:lnTo>
                    <a:pt x="255" y="88"/>
                  </a:lnTo>
                  <a:lnTo>
                    <a:pt x="256" y="86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60" y="88"/>
                  </a:lnTo>
                  <a:lnTo>
                    <a:pt x="260" y="89"/>
                  </a:lnTo>
                  <a:lnTo>
                    <a:pt x="256" y="97"/>
                  </a:lnTo>
                  <a:lnTo>
                    <a:pt x="258" y="97"/>
                  </a:lnTo>
                  <a:lnTo>
                    <a:pt x="258" y="95"/>
                  </a:lnTo>
                  <a:lnTo>
                    <a:pt x="264" y="86"/>
                  </a:lnTo>
                  <a:lnTo>
                    <a:pt x="264" y="86"/>
                  </a:lnTo>
                  <a:lnTo>
                    <a:pt x="265" y="84"/>
                  </a:lnTo>
                  <a:lnTo>
                    <a:pt x="269" y="80"/>
                  </a:lnTo>
                  <a:lnTo>
                    <a:pt x="273" y="80"/>
                  </a:lnTo>
                  <a:lnTo>
                    <a:pt x="275" y="79"/>
                  </a:lnTo>
                  <a:lnTo>
                    <a:pt x="277" y="79"/>
                  </a:lnTo>
                  <a:lnTo>
                    <a:pt x="279" y="79"/>
                  </a:lnTo>
                  <a:lnTo>
                    <a:pt x="281" y="80"/>
                  </a:lnTo>
                  <a:lnTo>
                    <a:pt x="283" y="80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88" y="80"/>
                  </a:lnTo>
                  <a:lnTo>
                    <a:pt x="290" y="80"/>
                  </a:lnTo>
                  <a:lnTo>
                    <a:pt x="294" y="82"/>
                  </a:lnTo>
                  <a:lnTo>
                    <a:pt x="298" y="84"/>
                  </a:lnTo>
                  <a:lnTo>
                    <a:pt x="298" y="84"/>
                  </a:lnTo>
                  <a:lnTo>
                    <a:pt x="298" y="86"/>
                  </a:lnTo>
                  <a:lnTo>
                    <a:pt x="300" y="86"/>
                  </a:lnTo>
                  <a:lnTo>
                    <a:pt x="300" y="88"/>
                  </a:lnTo>
                  <a:lnTo>
                    <a:pt x="298" y="89"/>
                  </a:lnTo>
                  <a:lnTo>
                    <a:pt x="298" y="89"/>
                  </a:lnTo>
                  <a:lnTo>
                    <a:pt x="297" y="89"/>
                  </a:lnTo>
                  <a:lnTo>
                    <a:pt x="297" y="89"/>
                  </a:lnTo>
                  <a:lnTo>
                    <a:pt x="294" y="91"/>
                  </a:lnTo>
                  <a:lnTo>
                    <a:pt x="294" y="91"/>
                  </a:lnTo>
                  <a:lnTo>
                    <a:pt x="290" y="93"/>
                  </a:lnTo>
                  <a:lnTo>
                    <a:pt x="286" y="93"/>
                  </a:lnTo>
                  <a:lnTo>
                    <a:pt x="284" y="93"/>
                  </a:lnTo>
                  <a:lnTo>
                    <a:pt x="281" y="95"/>
                  </a:lnTo>
                  <a:lnTo>
                    <a:pt x="275" y="99"/>
                  </a:lnTo>
                  <a:lnTo>
                    <a:pt x="275" y="99"/>
                  </a:lnTo>
                  <a:lnTo>
                    <a:pt x="277" y="99"/>
                  </a:lnTo>
                  <a:lnTo>
                    <a:pt x="279" y="99"/>
                  </a:lnTo>
                  <a:lnTo>
                    <a:pt x="283" y="97"/>
                  </a:lnTo>
                  <a:lnTo>
                    <a:pt x="284" y="95"/>
                  </a:lnTo>
                  <a:lnTo>
                    <a:pt x="288" y="95"/>
                  </a:lnTo>
                  <a:lnTo>
                    <a:pt x="292" y="95"/>
                  </a:lnTo>
                  <a:lnTo>
                    <a:pt x="294" y="95"/>
                  </a:lnTo>
                  <a:lnTo>
                    <a:pt x="295" y="95"/>
                  </a:lnTo>
                  <a:lnTo>
                    <a:pt x="295" y="95"/>
                  </a:lnTo>
                  <a:lnTo>
                    <a:pt x="295" y="97"/>
                  </a:lnTo>
                  <a:lnTo>
                    <a:pt x="294" y="97"/>
                  </a:lnTo>
                  <a:lnTo>
                    <a:pt x="294" y="99"/>
                  </a:lnTo>
                  <a:lnTo>
                    <a:pt x="292" y="100"/>
                  </a:lnTo>
                  <a:lnTo>
                    <a:pt x="294" y="100"/>
                  </a:lnTo>
                  <a:lnTo>
                    <a:pt x="295" y="101"/>
                  </a:lnTo>
                  <a:lnTo>
                    <a:pt x="295" y="100"/>
                  </a:lnTo>
                  <a:lnTo>
                    <a:pt x="297" y="99"/>
                  </a:lnTo>
                  <a:lnTo>
                    <a:pt x="298" y="99"/>
                  </a:lnTo>
                  <a:lnTo>
                    <a:pt x="300" y="99"/>
                  </a:lnTo>
                  <a:lnTo>
                    <a:pt x="300" y="99"/>
                  </a:lnTo>
                  <a:lnTo>
                    <a:pt x="302" y="97"/>
                  </a:lnTo>
                  <a:lnTo>
                    <a:pt x="302" y="97"/>
                  </a:lnTo>
                  <a:lnTo>
                    <a:pt x="300" y="95"/>
                  </a:lnTo>
                  <a:lnTo>
                    <a:pt x="300" y="95"/>
                  </a:lnTo>
                  <a:lnTo>
                    <a:pt x="300" y="95"/>
                  </a:lnTo>
                  <a:lnTo>
                    <a:pt x="302" y="93"/>
                  </a:lnTo>
                  <a:lnTo>
                    <a:pt x="303" y="91"/>
                  </a:lnTo>
                  <a:lnTo>
                    <a:pt x="303" y="91"/>
                  </a:lnTo>
                  <a:lnTo>
                    <a:pt x="307" y="93"/>
                  </a:lnTo>
                  <a:lnTo>
                    <a:pt x="309" y="95"/>
                  </a:lnTo>
                  <a:lnTo>
                    <a:pt x="314" y="99"/>
                  </a:lnTo>
                  <a:lnTo>
                    <a:pt x="314" y="100"/>
                  </a:lnTo>
                  <a:lnTo>
                    <a:pt x="316" y="103"/>
                  </a:lnTo>
                  <a:lnTo>
                    <a:pt x="316" y="106"/>
                  </a:lnTo>
                  <a:lnTo>
                    <a:pt x="316" y="106"/>
                  </a:lnTo>
                  <a:lnTo>
                    <a:pt x="316" y="107"/>
                  </a:lnTo>
                  <a:lnTo>
                    <a:pt x="316" y="107"/>
                  </a:lnTo>
                  <a:lnTo>
                    <a:pt x="314" y="107"/>
                  </a:lnTo>
                  <a:lnTo>
                    <a:pt x="307" y="106"/>
                  </a:lnTo>
                  <a:lnTo>
                    <a:pt x="303" y="106"/>
                  </a:lnTo>
                  <a:lnTo>
                    <a:pt x="303" y="106"/>
                  </a:lnTo>
                  <a:lnTo>
                    <a:pt x="302" y="107"/>
                  </a:lnTo>
                  <a:lnTo>
                    <a:pt x="302" y="107"/>
                  </a:lnTo>
                  <a:lnTo>
                    <a:pt x="300" y="107"/>
                  </a:lnTo>
                  <a:lnTo>
                    <a:pt x="300" y="108"/>
                  </a:lnTo>
                  <a:lnTo>
                    <a:pt x="295" y="108"/>
                  </a:lnTo>
                  <a:lnTo>
                    <a:pt x="294" y="108"/>
                  </a:lnTo>
                  <a:lnTo>
                    <a:pt x="290" y="111"/>
                  </a:lnTo>
                  <a:lnTo>
                    <a:pt x="288" y="111"/>
                  </a:lnTo>
                  <a:lnTo>
                    <a:pt x="288" y="112"/>
                  </a:lnTo>
                  <a:lnTo>
                    <a:pt x="290" y="111"/>
                  </a:lnTo>
                  <a:lnTo>
                    <a:pt x="294" y="111"/>
                  </a:lnTo>
                  <a:lnTo>
                    <a:pt x="298" y="111"/>
                  </a:lnTo>
                  <a:lnTo>
                    <a:pt x="303" y="112"/>
                  </a:lnTo>
                  <a:lnTo>
                    <a:pt x="305" y="112"/>
                  </a:lnTo>
                  <a:lnTo>
                    <a:pt x="307" y="112"/>
                  </a:lnTo>
                  <a:lnTo>
                    <a:pt x="309" y="112"/>
                  </a:lnTo>
                  <a:lnTo>
                    <a:pt x="314" y="112"/>
                  </a:lnTo>
                  <a:lnTo>
                    <a:pt x="316" y="112"/>
                  </a:lnTo>
                  <a:lnTo>
                    <a:pt x="318" y="114"/>
                  </a:lnTo>
                  <a:lnTo>
                    <a:pt x="322" y="116"/>
                  </a:lnTo>
                  <a:lnTo>
                    <a:pt x="322" y="116"/>
                  </a:lnTo>
                  <a:lnTo>
                    <a:pt x="322" y="118"/>
                  </a:lnTo>
                  <a:lnTo>
                    <a:pt x="322" y="118"/>
                  </a:lnTo>
                  <a:lnTo>
                    <a:pt x="322" y="119"/>
                  </a:lnTo>
                  <a:lnTo>
                    <a:pt x="322" y="119"/>
                  </a:lnTo>
                  <a:lnTo>
                    <a:pt x="322" y="121"/>
                  </a:lnTo>
                  <a:lnTo>
                    <a:pt x="316" y="119"/>
                  </a:lnTo>
                  <a:lnTo>
                    <a:pt x="314" y="119"/>
                  </a:lnTo>
                  <a:lnTo>
                    <a:pt x="313" y="119"/>
                  </a:lnTo>
                  <a:lnTo>
                    <a:pt x="311" y="119"/>
                  </a:lnTo>
                  <a:lnTo>
                    <a:pt x="309" y="119"/>
                  </a:lnTo>
                  <a:lnTo>
                    <a:pt x="305" y="118"/>
                  </a:lnTo>
                  <a:lnTo>
                    <a:pt x="302" y="119"/>
                  </a:lnTo>
                  <a:lnTo>
                    <a:pt x="298" y="118"/>
                  </a:lnTo>
                  <a:lnTo>
                    <a:pt x="297" y="119"/>
                  </a:lnTo>
                  <a:lnTo>
                    <a:pt x="290" y="121"/>
                  </a:lnTo>
                  <a:lnTo>
                    <a:pt x="292" y="123"/>
                  </a:lnTo>
                  <a:lnTo>
                    <a:pt x="298" y="119"/>
                  </a:lnTo>
                  <a:lnTo>
                    <a:pt x="300" y="119"/>
                  </a:lnTo>
                  <a:lnTo>
                    <a:pt x="303" y="121"/>
                  </a:lnTo>
                  <a:lnTo>
                    <a:pt x="307" y="123"/>
                  </a:lnTo>
                  <a:lnTo>
                    <a:pt x="309" y="123"/>
                  </a:lnTo>
                  <a:lnTo>
                    <a:pt x="309" y="127"/>
                  </a:lnTo>
                  <a:lnTo>
                    <a:pt x="307" y="127"/>
                  </a:lnTo>
                  <a:lnTo>
                    <a:pt x="307" y="129"/>
                  </a:lnTo>
                  <a:lnTo>
                    <a:pt x="305" y="128"/>
                  </a:lnTo>
                  <a:lnTo>
                    <a:pt x="300" y="128"/>
                  </a:lnTo>
                  <a:lnTo>
                    <a:pt x="298" y="128"/>
                  </a:lnTo>
                  <a:lnTo>
                    <a:pt x="297" y="128"/>
                  </a:lnTo>
                  <a:lnTo>
                    <a:pt x="295" y="128"/>
                  </a:lnTo>
                  <a:lnTo>
                    <a:pt x="295" y="128"/>
                  </a:lnTo>
                  <a:lnTo>
                    <a:pt x="288" y="127"/>
                  </a:lnTo>
                  <a:lnTo>
                    <a:pt x="286" y="127"/>
                  </a:lnTo>
                  <a:lnTo>
                    <a:pt x="286" y="127"/>
                  </a:lnTo>
                  <a:lnTo>
                    <a:pt x="286" y="128"/>
                  </a:lnTo>
                  <a:lnTo>
                    <a:pt x="294" y="129"/>
                  </a:lnTo>
                  <a:lnTo>
                    <a:pt x="297" y="129"/>
                  </a:lnTo>
                  <a:lnTo>
                    <a:pt x="300" y="129"/>
                  </a:lnTo>
                  <a:lnTo>
                    <a:pt x="302" y="132"/>
                  </a:lnTo>
                  <a:lnTo>
                    <a:pt x="302" y="132"/>
                  </a:lnTo>
                  <a:lnTo>
                    <a:pt x="302" y="134"/>
                  </a:lnTo>
                  <a:lnTo>
                    <a:pt x="303" y="135"/>
                  </a:lnTo>
                  <a:lnTo>
                    <a:pt x="305" y="135"/>
                  </a:lnTo>
                  <a:lnTo>
                    <a:pt x="307" y="135"/>
                  </a:lnTo>
                  <a:lnTo>
                    <a:pt x="309" y="135"/>
                  </a:lnTo>
                  <a:lnTo>
                    <a:pt x="309" y="135"/>
                  </a:lnTo>
                  <a:lnTo>
                    <a:pt x="311" y="135"/>
                  </a:lnTo>
                  <a:lnTo>
                    <a:pt x="313" y="135"/>
                  </a:lnTo>
                  <a:lnTo>
                    <a:pt x="314" y="137"/>
                  </a:lnTo>
                  <a:lnTo>
                    <a:pt x="316" y="137"/>
                  </a:lnTo>
                  <a:lnTo>
                    <a:pt x="318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0" y="138"/>
                  </a:lnTo>
                  <a:lnTo>
                    <a:pt x="318" y="140"/>
                  </a:lnTo>
                  <a:lnTo>
                    <a:pt x="320" y="142"/>
                  </a:lnTo>
                  <a:lnTo>
                    <a:pt x="322" y="142"/>
                  </a:lnTo>
                  <a:lnTo>
                    <a:pt x="322" y="144"/>
                  </a:lnTo>
                  <a:lnTo>
                    <a:pt x="320" y="146"/>
                  </a:lnTo>
                  <a:lnTo>
                    <a:pt x="320" y="146"/>
                  </a:lnTo>
                  <a:lnTo>
                    <a:pt x="320" y="146"/>
                  </a:lnTo>
                  <a:lnTo>
                    <a:pt x="322" y="144"/>
                  </a:lnTo>
                  <a:lnTo>
                    <a:pt x="322" y="146"/>
                  </a:lnTo>
                  <a:lnTo>
                    <a:pt x="322" y="147"/>
                  </a:lnTo>
                  <a:lnTo>
                    <a:pt x="322" y="147"/>
                  </a:lnTo>
                  <a:lnTo>
                    <a:pt x="324" y="146"/>
                  </a:lnTo>
                  <a:lnTo>
                    <a:pt x="322" y="142"/>
                  </a:lnTo>
                  <a:lnTo>
                    <a:pt x="324" y="142"/>
                  </a:lnTo>
                  <a:lnTo>
                    <a:pt x="330" y="140"/>
                  </a:lnTo>
                  <a:lnTo>
                    <a:pt x="328" y="146"/>
                  </a:lnTo>
                  <a:lnTo>
                    <a:pt x="328" y="147"/>
                  </a:lnTo>
                  <a:lnTo>
                    <a:pt x="326" y="151"/>
                  </a:lnTo>
                  <a:lnTo>
                    <a:pt x="324" y="151"/>
                  </a:lnTo>
                  <a:lnTo>
                    <a:pt x="324" y="151"/>
                  </a:lnTo>
                  <a:lnTo>
                    <a:pt x="326" y="151"/>
                  </a:lnTo>
                  <a:lnTo>
                    <a:pt x="326" y="151"/>
                  </a:lnTo>
                  <a:lnTo>
                    <a:pt x="328" y="151"/>
                  </a:lnTo>
                  <a:lnTo>
                    <a:pt x="330" y="149"/>
                  </a:lnTo>
                  <a:lnTo>
                    <a:pt x="333" y="146"/>
                  </a:lnTo>
                  <a:lnTo>
                    <a:pt x="333" y="146"/>
                  </a:lnTo>
                  <a:lnTo>
                    <a:pt x="333" y="147"/>
                  </a:lnTo>
                  <a:lnTo>
                    <a:pt x="333" y="149"/>
                  </a:lnTo>
                  <a:lnTo>
                    <a:pt x="335" y="149"/>
                  </a:lnTo>
                  <a:lnTo>
                    <a:pt x="335" y="149"/>
                  </a:lnTo>
                  <a:lnTo>
                    <a:pt x="337" y="147"/>
                  </a:lnTo>
                  <a:lnTo>
                    <a:pt x="339" y="147"/>
                  </a:lnTo>
                  <a:lnTo>
                    <a:pt x="339" y="149"/>
                  </a:lnTo>
                  <a:lnTo>
                    <a:pt x="341" y="149"/>
                  </a:lnTo>
                  <a:lnTo>
                    <a:pt x="339" y="153"/>
                  </a:lnTo>
                  <a:lnTo>
                    <a:pt x="339" y="153"/>
                  </a:lnTo>
                  <a:lnTo>
                    <a:pt x="341" y="157"/>
                  </a:lnTo>
                  <a:lnTo>
                    <a:pt x="341" y="157"/>
                  </a:lnTo>
                  <a:lnTo>
                    <a:pt x="341" y="155"/>
                  </a:lnTo>
                  <a:lnTo>
                    <a:pt x="341" y="151"/>
                  </a:lnTo>
                  <a:lnTo>
                    <a:pt x="341" y="151"/>
                  </a:lnTo>
                  <a:lnTo>
                    <a:pt x="342" y="149"/>
                  </a:lnTo>
                  <a:lnTo>
                    <a:pt x="346" y="147"/>
                  </a:lnTo>
                  <a:lnTo>
                    <a:pt x="347" y="147"/>
                  </a:lnTo>
                  <a:lnTo>
                    <a:pt x="347" y="147"/>
                  </a:lnTo>
                  <a:lnTo>
                    <a:pt x="349" y="147"/>
                  </a:lnTo>
                  <a:lnTo>
                    <a:pt x="349" y="149"/>
                  </a:lnTo>
                  <a:lnTo>
                    <a:pt x="347" y="149"/>
                  </a:lnTo>
                  <a:lnTo>
                    <a:pt x="346" y="151"/>
                  </a:lnTo>
                  <a:lnTo>
                    <a:pt x="346" y="153"/>
                  </a:lnTo>
                  <a:lnTo>
                    <a:pt x="346" y="153"/>
                  </a:lnTo>
                  <a:lnTo>
                    <a:pt x="349" y="153"/>
                  </a:lnTo>
                  <a:lnTo>
                    <a:pt x="351" y="151"/>
                  </a:lnTo>
                  <a:lnTo>
                    <a:pt x="352" y="153"/>
                  </a:lnTo>
                  <a:lnTo>
                    <a:pt x="354" y="155"/>
                  </a:lnTo>
                  <a:lnTo>
                    <a:pt x="358" y="157"/>
                  </a:lnTo>
                  <a:lnTo>
                    <a:pt x="360" y="157"/>
                  </a:lnTo>
                  <a:lnTo>
                    <a:pt x="363" y="158"/>
                  </a:lnTo>
                  <a:lnTo>
                    <a:pt x="360" y="160"/>
                  </a:lnTo>
                  <a:lnTo>
                    <a:pt x="360" y="163"/>
                  </a:lnTo>
                  <a:lnTo>
                    <a:pt x="356" y="163"/>
                  </a:lnTo>
                  <a:lnTo>
                    <a:pt x="354" y="163"/>
                  </a:lnTo>
                  <a:lnTo>
                    <a:pt x="352" y="163"/>
                  </a:lnTo>
                  <a:lnTo>
                    <a:pt x="351" y="163"/>
                  </a:lnTo>
                  <a:lnTo>
                    <a:pt x="352" y="163"/>
                  </a:lnTo>
                  <a:lnTo>
                    <a:pt x="354" y="165"/>
                  </a:lnTo>
                  <a:lnTo>
                    <a:pt x="356" y="165"/>
                  </a:lnTo>
                  <a:lnTo>
                    <a:pt x="358" y="165"/>
                  </a:lnTo>
                  <a:lnTo>
                    <a:pt x="360" y="165"/>
                  </a:lnTo>
                  <a:lnTo>
                    <a:pt x="363" y="165"/>
                  </a:lnTo>
                  <a:lnTo>
                    <a:pt x="363" y="163"/>
                  </a:lnTo>
                  <a:lnTo>
                    <a:pt x="365" y="163"/>
                  </a:lnTo>
                  <a:lnTo>
                    <a:pt x="367" y="163"/>
                  </a:lnTo>
                  <a:lnTo>
                    <a:pt x="367" y="163"/>
                  </a:lnTo>
                  <a:lnTo>
                    <a:pt x="370" y="163"/>
                  </a:lnTo>
                  <a:lnTo>
                    <a:pt x="373" y="165"/>
                  </a:lnTo>
                  <a:lnTo>
                    <a:pt x="371" y="166"/>
                  </a:lnTo>
                  <a:lnTo>
                    <a:pt x="371" y="168"/>
                  </a:lnTo>
                  <a:lnTo>
                    <a:pt x="370" y="170"/>
                  </a:lnTo>
                  <a:lnTo>
                    <a:pt x="370" y="170"/>
                  </a:lnTo>
                  <a:lnTo>
                    <a:pt x="370" y="172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9" y="174"/>
                  </a:lnTo>
                  <a:lnTo>
                    <a:pt x="371" y="174"/>
                  </a:lnTo>
                  <a:lnTo>
                    <a:pt x="375" y="172"/>
                  </a:lnTo>
                  <a:lnTo>
                    <a:pt x="377" y="172"/>
                  </a:lnTo>
                  <a:lnTo>
                    <a:pt x="377" y="172"/>
                  </a:lnTo>
                  <a:lnTo>
                    <a:pt x="379" y="172"/>
                  </a:lnTo>
                  <a:lnTo>
                    <a:pt x="379" y="174"/>
                  </a:lnTo>
                  <a:lnTo>
                    <a:pt x="382" y="174"/>
                  </a:lnTo>
                  <a:lnTo>
                    <a:pt x="386" y="170"/>
                  </a:lnTo>
                  <a:lnTo>
                    <a:pt x="388" y="170"/>
                  </a:lnTo>
                  <a:lnTo>
                    <a:pt x="391" y="172"/>
                  </a:lnTo>
                  <a:lnTo>
                    <a:pt x="394" y="177"/>
                  </a:lnTo>
                  <a:lnTo>
                    <a:pt x="396" y="179"/>
                  </a:lnTo>
                  <a:lnTo>
                    <a:pt x="398" y="179"/>
                  </a:lnTo>
                  <a:lnTo>
                    <a:pt x="398" y="181"/>
                  </a:lnTo>
                  <a:lnTo>
                    <a:pt x="396" y="181"/>
                  </a:lnTo>
                  <a:lnTo>
                    <a:pt x="394" y="181"/>
                  </a:lnTo>
                  <a:lnTo>
                    <a:pt x="391" y="179"/>
                  </a:lnTo>
                  <a:lnTo>
                    <a:pt x="390" y="179"/>
                  </a:lnTo>
                  <a:lnTo>
                    <a:pt x="388" y="179"/>
                  </a:lnTo>
                  <a:lnTo>
                    <a:pt x="386" y="179"/>
                  </a:lnTo>
                  <a:lnTo>
                    <a:pt x="386" y="181"/>
                  </a:lnTo>
                  <a:lnTo>
                    <a:pt x="393" y="183"/>
                  </a:lnTo>
                  <a:lnTo>
                    <a:pt x="394" y="185"/>
                  </a:lnTo>
                  <a:lnTo>
                    <a:pt x="394" y="185"/>
                  </a:lnTo>
                  <a:lnTo>
                    <a:pt x="390" y="187"/>
                  </a:lnTo>
                  <a:lnTo>
                    <a:pt x="390" y="187"/>
                  </a:lnTo>
                  <a:lnTo>
                    <a:pt x="386" y="185"/>
                  </a:lnTo>
                  <a:lnTo>
                    <a:pt x="384" y="185"/>
                  </a:lnTo>
                  <a:lnTo>
                    <a:pt x="382" y="185"/>
                  </a:lnTo>
                  <a:lnTo>
                    <a:pt x="380" y="185"/>
                  </a:lnTo>
                  <a:lnTo>
                    <a:pt x="380" y="185"/>
                  </a:lnTo>
                  <a:lnTo>
                    <a:pt x="382" y="187"/>
                  </a:lnTo>
                  <a:lnTo>
                    <a:pt x="382" y="187"/>
                  </a:lnTo>
                  <a:lnTo>
                    <a:pt x="380" y="187"/>
                  </a:lnTo>
                  <a:lnTo>
                    <a:pt x="380" y="189"/>
                  </a:lnTo>
                  <a:lnTo>
                    <a:pt x="384" y="191"/>
                  </a:lnTo>
                  <a:lnTo>
                    <a:pt x="388" y="193"/>
                  </a:lnTo>
                  <a:lnTo>
                    <a:pt x="388" y="193"/>
                  </a:lnTo>
                  <a:lnTo>
                    <a:pt x="386" y="195"/>
                  </a:lnTo>
                  <a:lnTo>
                    <a:pt x="384" y="195"/>
                  </a:lnTo>
                  <a:lnTo>
                    <a:pt x="380" y="193"/>
                  </a:lnTo>
                  <a:lnTo>
                    <a:pt x="380" y="193"/>
                  </a:lnTo>
                  <a:lnTo>
                    <a:pt x="379" y="193"/>
                  </a:lnTo>
                  <a:lnTo>
                    <a:pt x="380" y="195"/>
                  </a:lnTo>
                  <a:lnTo>
                    <a:pt x="382" y="195"/>
                  </a:lnTo>
                  <a:lnTo>
                    <a:pt x="382" y="196"/>
                  </a:lnTo>
                  <a:lnTo>
                    <a:pt x="382" y="196"/>
                  </a:lnTo>
                  <a:lnTo>
                    <a:pt x="382" y="198"/>
                  </a:lnTo>
                  <a:lnTo>
                    <a:pt x="380" y="198"/>
                  </a:lnTo>
                  <a:lnTo>
                    <a:pt x="379" y="200"/>
                  </a:lnTo>
                  <a:lnTo>
                    <a:pt x="379" y="202"/>
                  </a:lnTo>
                  <a:lnTo>
                    <a:pt x="377" y="202"/>
                  </a:lnTo>
                  <a:lnTo>
                    <a:pt x="377" y="202"/>
                  </a:lnTo>
                  <a:lnTo>
                    <a:pt x="375" y="204"/>
                  </a:lnTo>
                  <a:lnTo>
                    <a:pt x="371" y="202"/>
                  </a:lnTo>
                  <a:lnTo>
                    <a:pt x="370" y="202"/>
                  </a:lnTo>
                  <a:lnTo>
                    <a:pt x="369" y="198"/>
                  </a:lnTo>
                  <a:lnTo>
                    <a:pt x="369" y="198"/>
                  </a:lnTo>
                  <a:lnTo>
                    <a:pt x="369" y="200"/>
                  </a:lnTo>
                  <a:lnTo>
                    <a:pt x="369" y="200"/>
                  </a:lnTo>
                  <a:lnTo>
                    <a:pt x="365" y="202"/>
                  </a:lnTo>
                  <a:lnTo>
                    <a:pt x="365" y="202"/>
                  </a:lnTo>
                  <a:lnTo>
                    <a:pt x="367" y="202"/>
                  </a:lnTo>
                  <a:lnTo>
                    <a:pt x="370" y="204"/>
                  </a:lnTo>
                  <a:lnTo>
                    <a:pt x="369" y="205"/>
                  </a:lnTo>
                  <a:lnTo>
                    <a:pt x="369" y="212"/>
                  </a:lnTo>
                  <a:lnTo>
                    <a:pt x="369" y="214"/>
                  </a:lnTo>
                  <a:lnTo>
                    <a:pt x="367" y="215"/>
                  </a:lnTo>
                  <a:lnTo>
                    <a:pt x="365" y="217"/>
                  </a:lnTo>
                  <a:lnTo>
                    <a:pt x="363" y="217"/>
                  </a:lnTo>
                  <a:lnTo>
                    <a:pt x="363" y="215"/>
                  </a:lnTo>
                  <a:lnTo>
                    <a:pt x="363" y="214"/>
                  </a:lnTo>
                  <a:lnTo>
                    <a:pt x="361" y="214"/>
                  </a:lnTo>
                  <a:lnTo>
                    <a:pt x="361" y="214"/>
                  </a:lnTo>
                  <a:lnTo>
                    <a:pt x="360" y="214"/>
                  </a:lnTo>
                  <a:lnTo>
                    <a:pt x="358" y="215"/>
                  </a:lnTo>
                  <a:lnTo>
                    <a:pt x="356" y="214"/>
                  </a:lnTo>
                  <a:lnTo>
                    <a:pt x="356" y="212"/>
                  </a:lnTo>
                  <a:lnTo>
                    <a:pt x="356" y="209"/>
                  </a:lnTo>
                  <a:lnTo>
                    <a:pt x="356" y="207"/>
                  </a:lnTo>
                  <a:lnTo>
                    <a:pt x="356" y="207"/>
                  </a:lnTo>
                  <a:lnTo>
                    <a:pt x="356" y="209"/>
                  </a:lnTo>
                  <a:lnTo>
                    <a:pt x="354" y="210"/>
                  </a:lnTo>
                  <a:lnTo>
                    <a:pt x="352" y="214"/>
                  </a:lnTo>
                  <a:lnTo>
                    <a:pt x="351" y="212"/>
                  </a:lnTo>
                  <a:lnTo>
                    <a:pt x="349" y="212"/>
                  </a:lnTo>
                  <a:lnTo>
                    <a:pt x="349" y="210"/>
                  </a:lnTo>
                  <a:lnTo>
                    <a:pt x="347" y="209"/>
                  </a:lnTo>
                  <a:lnTo>
                    <a:pt x="346" y="207"/>
                  </a:lnTo>
                  <a:lnTo>
                    <a:pt x="344" y="204"/>
                  </a:lnTo>
                  <a:lnTo>
                    <a:pt x="344" y="204"/>
                  </a:lnTo>
                  <a:lnTo>
                    <a:pt x="342" y="202"/>
                  </a:lnTo>
                  <a:lnTo>
                    <a:pt x="342" y="202"/>
                  </a:lnTo>
                  <a:lnTo>
                    <a:pt x="342" y="200"/>
                  </a:lnTo>
                  <a:lnTo>
                    <a:pt x="341" y="200"/>
                  </a:lnTo>
                  <a:lnTo>
                    <a:pt x="341" y="198"/>
                  </a:lnTo>
                  <a:lnTo>
                    <a:pt x="342" y="196"/>
                  </a:lnTo>
                  <a:lnTo>
                    <a:pt x="344" y="195"/>
                  </a:lnTo>
                  <a:lnTo>
                    <a:pt x="346" y="195"/>
                  </a:lnTo>
                  <a:lnTo>
                    <a:pt x="349" y="193"/>
                  </a:lnTo>
                  <a:lnTo>
                    <a:pt x="349" y="193"/>
                  </a:lnTo>
                  <a:lnTo>
                    <a:pt x="351" y="189"/>
                  </a:lnTo>
                  <a:lnTo>
                    <a:pt x="352" y="187"/>
                  </a:lnTo>
                  <a:lnTo>
                    <a:pt x="354" y="187"/>
                  </a:lnTo>
                  <a:lnTo>
                    <a:pt x="352" y="185"/>
                  </a:lnTo>
                  <a:lnTo>
                    <a:pt x="351" y="187"/>
                  </a:lnTo>
                  <a:lnTo>
                    <a:pt x="349" y="189"/>
                  </a:lnTo>
                  <a:lnTo>
                    <a:pt x="347" y="191"/>
                  </a:lnTo>
                  <a:lnTo>
                    <a:pt x="346" y="193"/>
                  </a:lnTo>
                  <a:lnTo>
                    <a:pt x="342" y="195"/>
                  </a:lnTo>
                  <a:lnTo>
                    <a:pt x="341" y="195"/>
                  </a:lnTo>
                  <a:lnTo>
                    <a:pt x="339" y="195"/>
                  </a:lnTo>
                  <a:lnTo>
                    <a:pt x="335" y="195"/>
                  </a:lnTo>
                  <a:lnTo>
                    <a:pt x="333" y="193"/>
                  </a:lnTo>
                  <a:lnTo>
                    <a:pt x="335" y="193"/>
                  </a:lnTo>
                  <a:lnTo>
                    <a:pt x="337" y="189"/>
                  </a:lnTo>
                  <a:lnTo>
                    <a:pt x="337" y="189"/>
                  </a:lnTo>
                  <a:lnTo>
                    <a:pt x="335" y="189"/>
                  </a:lnTo>
                  <a:lnTo>
                    <a:pt x="335" y="191"/>
                  </a:lnTo>
                  <a:lnTo>
                    <a:pt x="333" y="191"/>
                  </a:lnTo>
                  <a:lnTo>
                    <a:pt x="332" y="191"/>
                  </a:lnTo>
                  <a:lnTo>
                    <a:pt x="330" y="189"/>
                  </a:lnTo>
                  <a:lnTo>
                    <a:pt x="328" y="189"/>
                  </a:lnTo>
                  <a:lnTo>
                    <a:pt x="326" y="187"/>
                  </a:lnTo>
                  <a:lnTo>
                    <a:pt x="326" y="187"/>
                  </a:lnTo>
                  <a:lnTo>
                    <a:pt x="322" y="185"/>
                  </a:lnTo>
                  <a:lnTo>
                    <a:pt x="322" y="183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20" y="179"/>
                  </a:lnTo>
                  <a:lnTo>
                    <a:pt x="318" y="181"/>
                  </a:lnTo>
                  <a:lnTo>
                    <a:pt x="320" y="181"/>
                  </a:lnTo>
                  <a:lnTo>
                    <a:pt x="320" y="183"/>
                  </a:lnTo>
                  <a:lnTo>
                    <a:pt x="318" y="183"/>
                  </a:lnTo>
                  <a:lnTo>
                    <a:pt x="316" y="183"/>
                  </a:lnTo>
                  <a:lnTo>
                    <a:pt x="314" y="181"/>
                  </a:lnTo>
                  <a:lnTo>
                    <a:pt x="314" y="183"/>
                  </a:lnTo>
                  <a:lnTo>
                    <a:pt x="316" y="185"/>
                  </a:lnTo>
                  <a:lnTo>
                    <a:pt x="316" y="185"/>
                  </a:lnTo>
                  <a:lnTo>
                    <a:pt x="316" y="187"/>
                  </a:lnTo>
                  <a:lnTo>
                    <a:pt x="314" y="187"/>
                  </a:lnTo>
                  <a:lnTo>
                    <a:pt x="314" y="187"/>
                  </a:lnTo>
                  <a:lnTo>
                    <a:pt x="311" y="185"/>
                  </a:lnTo>
                  <a:lnTo>
                    <a:pt x="309" y="185"/>
                  </a:lnTo>
                  <a:lnTo>
                    <a:pt x="307" y="183"/>
                  </a:lnTo>
                  <a:lnTo>
                    <a:pt x="307" y="185"/>
                  </a:lnTo>
                  <a:lnTo>
                    <a:pt x="307" y="185"/>
                  </a:lnTo>
                  <a:lnTo>
                    <a:pt x="309" y="187"/>
                  </a:lnTo>
                  <a:lnTo>
                    <a:pt x="311" y="189"/>
                  </a:lnTo>
                  <a:lnTo>
                    <a:pt x="314" y="193"/>
                  </a:lnTo>
                  <a:lnTo>
                    <a:pt x="316" y="193"/>
                  </a:lnTo>
                  <a:lnTo>
                    <a:pt x="314" y="195"/>
                  </a:lnTo>
                  <a:lnTo>
                    <a:pt x="314" y="196"/>
                  </a:lnTo>
                  <a:lnTo>
                    <a:pt x="313" y="196"/>
                  </a:lnTo>
                  <a:lnTo>
                    <a:pt x="311" y="196"/>
                  </a:lnTo>
                  <a:lnTo>
                    <a:pt x="307" y="195"/>
                  </a:lnTo>
                  <a:lnTo>
                    <a:pt x="305" y="193"/>
                  </a:lnTo>
                  <a:lnTo>
                    <a:pt x="302" y="191"/>
                  </a:lnTo>
                  <a:lnTo>
                    <a:pt x="298" y="187"/>
                  </a:lnTo>
                  <a:lnTo>
                    <a:pt x="297" y="187"/>
                  </a:lnTo>
                  <a:lnTo>
                    <a:pt x="295" y="189"/>
                  </a:lnTo>
                  <a:lnTo>
                    <a:pt x="295" y="189"/>
                  </a:lnTo>
                  <a:lnTo>
                    <a:pt x="297" y="189"/>
                  </a:lnTo>
                  <a:lnTo>
                    <a:pt x="298" y="189"/>
                  </a:lnTo>
                  <a:lnTo>
                    <a:pt x="302" y="193"/>
                  </a:lnTo>
                  <a:lnTo>
                    <a:pt x="302" y="193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6"/>
                  </a:lnTo>
                  <a:lnTo>
                    <a:pt x="303" y="198"/>
                  </a:lnTo>
                  <a:lnTo>
                    <a:pt x="305" y="198"/>
                  </a:lnTo>
                  <a:lnTo>
                    <a:pt x="305" y="198"/>
                  </a:lnTo>
                  <a:lnTo>
                    <a:pt x="307" y="200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9" y="204"/>
                  </a:lnTo>
                  <a:lnTo>
                    <a:pt x="311" y="202"/>
                  </a:lnTo>
                  <a:lnTo>
                    <a:pt x="311" y="202"/>
                  </a:lnTo>
                  <a:lnTo>
                    <a:pt x="313" y="204"/>
                  </a:lnTo>
                  <a:lnTo>
                    <a:pt x="313" y="204"/>
                  </a:lnTo>
                  <a:lnTo>
                    <a:pt x="314" y="205"/>
                  </a:lnTo>
                  <a:lnTo>
                    <a:pt x="314" y="205"/>
                  </a:lnTo>
                  <a:lnTo>
                    <a:pt x="314" y="205"/>
                  </a:lnTo>
                  <a:lnTo>
                    <a:pt x="318" y="207"/>
                  </a:lnTo>
                  <a:lnTo>
                    <a:pt x="316" y="207"/>
                  </a:lnTo>
                  <a:lnTo>
                    <a:pt x="314" y="209"/>
                  </a:lnTo>
                  <a:lnTo>
                    <a:pt x="314" y="209"/>
                  </a:lnTo>
                  <a:lnTo>
                    <a:pt x="314" y="209"/>
                  </a:lnTo>
                  <a:lnTo>
                    <a:pt x="316" y="210"/>
                  </a:lnTo>
                  <a:lnTo>
                    <a:pt x="318" y="210"/>
                  </a:lnTo>
                  <a:lnTo>
                    <a:pt x="320" y="212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2" y="214"/>
                  </a:lnTo>
                  <a:lnTo>
                    <a:pt x="322" y="215"/>
                  </a:lnTo>
                  <a:lnTo>
                    <a:pt x="322" y="215"/>
                  </a:lnTo>
                  <a:lnTo>
                    <a:pt x="322" y="219"/>
                  </a:lnTo>
                  <a:lnTo>
                    <a:pt x="322" y="221"/>
                  </a:lnTo>
                  <a:lnTo>
                    <a:pt x="322" y="221"/>
                  </a:lnTo>
                  <a:lnTo>
                    <a:pt x="322" y="217"/>
                  </a:lnTo>
                  <a:lnTo>
                    <a:pt x="322" y="217"/>
                  </a:lnTo>
                  <a:lnTo>
                    <a:pt x="324" y="217"/>
                  </a:lnTo>
                  <a:lnTo>
                    <a:pt x="328" y="219"/>
                  </a:lnTo>
                  <a:lnTo>
                    <a:pt x="330" y="219"/>
                  </a:lnTo>
                  <a:lnTo>
                    <a:pt x="330" y="221"/>
                  </a:lnTo>
                  <a:lnTo>
                    <a:pt x="328" y="221"/>
                  </a:lnTo>
                  <a:lnTo>
                    <a:pt x="328" y="223"/>
                  </a:lnTo>
                  <a:lnTo>
                    <a:pt x="330" y="223"/>
                  </a:lnTo>
                  <a:lnTo>
                    <a:pt x="330" y="223"/>
                  </a:lnTo>
                  <a:lnTo>
                    <a:pt x="332" y="221"/>
                  </a:lnTo>
                  <a:lnTo>
                    <a:pt x="332" y="219"/>
                  </a:lnTo>
                  <a:lnTo>
                    <a:pt x="333" y="219"/>
                  </a:lnTo>
                  <a:lnTo>
                    <a:pt x="335" y="219"/>
                  </a:lnTo>
                  <a:lnTo>
                    <a:pt x="337" y="221"/>
                  </a:lnTo>
                  <a:lnTo>
                    <a:pt x="339" y="223"/>
                  </a:lnTo>
                  <a:lnTo>
                    <a:pt x="339" y="223"/>
                  </a:lnTo>
                  <a:lnTo>
                    <a:pt x="341" y="223"/>
                  </a:lnTo>
                  <a:lnTo>
                    <a:pt x="342" y="224"/>
                  </a:lnTo>
                  <a:lnTo>
                    <a:pt x="342" y="226"/>
                  </a:lnTo>
                  <a:lnTo>
                    <a:pt x="339" y="228"/>
                  </a:lnTo>
                  <a:lnTo>
                    <a:pt x="339" y="228"/>
                  </a:lnTo>
                  <a:lnTo>
                    <a:pt x="341" y="228"/>
                  </a:lnTo>
                  <a:lnTo>
                    <a:pt x="344" y="228"/>
                  </a:lnTo>
                  <a:lnTo>
                    <a:pt x="346" y="228"/>
                  </a:lnTo>
                  <a:lnTo>
                    <a:pt x="346" y="230"/>
                  </a:lnTo>
                  <a:lnTo>
                    <a:pt x="344" y="232"/>
                  </a:lnTo>
                  <a:lnTo>
                    <a:pt x="342" y="232"/>
                  </a:lnTo>
                  <a:lnTo>
                    <a:pt x="339" y="232"/>
                  </a:lnTo>
                  <a:lnTo>
                    <a:pt x="339" y="232"/>
                  </a:lnTo>
                  <a:lnTo>
                    <a:pt x="339" y="232"/>
                  </a:lnTo>
                  <a:lnTo>
                    <a:pt x="342" y="233"/>
                  </a:lnTo>
                  <a:lnTo>
                    <a:pt x="342" y="234"/>
                  </a:lnTo>
                  <a:lnTo>
                    <a:pt x="344" y="236"/>
                  </a:lnTo>
                  <a:lnTo>
                    <a:pt x="344" y="236"/>
                  </a:lnTo>
                  <a:lnTo>
                    <a:pt x="344" y="236"/>
                  </a:lnTo>
                  <a:lnTo>
                    <a:pt x="344" y="238"/>
                  </a:lnTo>
                  <a:lnTo>
                    <a:pt x="344" y="238"/>
                  </a:lnTo>
                  <a:lnTo>
                    <a:pt x="346" y="238"/>
                  </a:lnTo>
                  <a:lnTo>
                    <a:pt x="347" y="238"/>
                  </a:lnTo>
                  <a:lnTo>
                    <a:pt x="349" y="238"/>
                  </a:lnTo>
                  <a:lnTo>
                    <a:pt x="351" y="238"/>
                  </a:lnTo>
                  <a:lnTo>
                    <a:pt x="351" y="238"/>
                  </a:lnTo>
                  <a:lnTo>
                    <a:pt x="351" y="241"/>
                  </a:lnTo>
                  <a:lnTo>
                    <a:pt x="349" y="241"/>
                  </a:lnTo>
                  <a:lnTo>
                    <a:pt x="349" y="241"/>
                  </a:lnTo>
                  <a:lnTo>
                    <a:pt x="351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4" y="245"/>
                  </a:lnTo>
                  <a:lnTo>
                    <a:pt x="354" y="245"/>
                  </a:lnTo>
                  <a:lnTo>
                    <a:pt x="352" y="245"/>
                  </a:lnTo>
                  <a:lnTo>
                    <a:pt x="352" y="247"/>
                  </a:lnTo>
                  <a:lnTo>
                    <a:pt x="352" y="251"/>
                  </a:lnTo>
                  <a:lnTo>
                    <a:pt x="352" y="253"/>
                  </a:lnTo>
                  <a:lnTo>
                    <a:pt x="352" y="254"/>
                  </a:lnTo>
                  <a:lnTo>
                    <a:pt x="352" y="256"/>
                  </a:lnTo>
                  <a:lnTo>
                    <a:pt x="351" y="256"/>
                  </a:lnTo>
                  <a:lnTo>
                    <a:pt x="351" y="254"/>
                  </a:lnTo>
                  <a:lnTo>
                    <a:pt x="347" y="249"/>
                  </a:lnTo>
                  <a:lnTo>
                    <a:pt x="347" y="247"/>
                  </a:lnTo>
                  <a:lnTo>
                    <a:pt x="347" y="247"/>
                  </a:lnTo>
                  <a:lnTo>
                    <a:pt x="344" y="243"/>
                  </a:lnTo>
                  <a:lnTo>
                    <a:pt x="344" y="243"/>
                  </a:lnTo>
                  <a:lnTo>
                    <a:pt x="344" y="245"/>
                  </a:lnTo>
                  <a:lnTo>
                    <a:pt x="346" y="247"/>
                  </a:lnTo>
                  <a:lnTo>
                    <a:pt x="346" y="251"/>
                  </a:lnTo>
                  <a:lnTo>
                    <a:pt x="346" y="253"/>
                  </a:lnTo>
                  <a:lnTo>
                    <a:pt x="346" y="254"/>
                  </a:lnTo>
                  <a:lnTo>
                    <a:pt x="346" y="254"/>
                  </a:lnTo>
                  <a:lnTo>
                    <a:pt x="346" y="254"/>
                  </a:lnTo>
                  <a:lnTo>
                    <a:pt x="346" y="256"/>
                  </a:lnTo>
                  <a:lnTo>
                    <a:pt x="347" y="258"/>
                  </a:lnTo>
                  <a:lnTo>
                    <a:pt x="349" y="259"/>
                  </a:lnTo>
                  <a:lnTo>
                    <a:pt x="349" y="261"/>
                  </a:lnTo>
                  <a:lnTo>
                    <a:pt x="351" y="261"/>
                  </a:lnTo>
                  <a:lnTo>
                    <a:pt x="351" y="263"/>
                  </a:lnTo>
                  <a:lnTo>
                    <a:pt x="351" y="263"/>
                  </a:lnTo>
                  <a:lnTo>
                    <a:pt x="349" y="263"/>
                  </a:lnTo>
                  <a:lnTo>
                    <a:pt x="347" y="263"/>
                  </a:lnTo>
                  <a:lnTo>
                    <a:pt x="347" y="263"/>
                  </a:lnTo>
                  <a:lnTo>
                    <a:pt x="344" y="261"/>
                  </a:lnTo>
                  <a:lnTo>
                    <a:pt x="344" y="261"/>
                  </a:lnTo>
                  <a:lnTo>
                    <a:pt x="346" y="266"/>
                  </a:lnTo>
                  <a:lnTo>
                    <a:pt x="346" y="269"/>
                  </a:lnTo>
                  <a:lnTo>
                    <a:pt x="346" y="269"/>
                  </a:lnTo>
                  <a:lnTo>
                    <a:pt x="344" y="269"/>
                  </a:lnTo>
                  <a:lnTo>
                    <a:pt x="342" y="266"/>
                  </a:lnTo>
                  <a:lnTo>
                    <a:pt x="341" y="264"/>
                  </a:lnTo>
                  <a:lnTo>
                    <a:pt x="339" y="263"/>
                  </a:lnTo>
                  <a:lnTo>
                    <a:pt x="337" y="261"/>
                  </a:lnTo>
                  <a:lnTo>
                    <a:pt x="335" y="261"/>
                  </a:lnTo>
                  <a:lnTo>
                    <a:pt x="335" y="263"/>
                  </a:lnTo>
                  <a:lnTo>
                    <a:pt x="335" y="263"/>
                  </a:lnTo>
                  <a:lnTo>
                    <a:pt x="335" y="263"/>
                  </a:lnTo>
                  <a:lnTo>
                    <a:pt x="333" y="261"/>
                  </a:lnTo>
                  <a:lnTo>
                    <a:pt x="333" y="261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30" y="259"/>
                  </a:lnTo>
                  <a:lnTo>
                    <a:pt x="330" y="259"/>
                  </a:lnTo>
                  <a:lnTo>
                    <a:pt x="330" y="261"/>
                  </a:lnTo>
                  <a:lnTo>
                    <a:pt x="328" y="261"/>
                  </a:lnTo>
                  <a:lnTo>
                    <a:pt x="326" y="259"/>
                  </a:lnTo>
                  <a:lnTo>
                    <a:pt x="326" y="258"/>
                  </a:lnTo>
                  <a:lnTo>
                    <a:pt x="324" y="256"/>
                  </a:lnTo>
                  <a:lnTo>
                    <a:pt x="322" y="254"/>
                  </a:lnTo>
                  <a:lnTo>
                    <a:pt x="322" y="256"/>
                  </a:lnTo>
                  <a:lnTo>
                    <a:pt x="322" y="258"/>
                  </a:lnTo>
                  <a:lnTo>
                    <a:pt x="322" y="259"/>
                  </a:lnTo>
                  <a:lnTo>
                    <a:pt x="322" y="259"/>
                  </a:lnTo>
                  <a:lnTo>
                    <a:pt x="322" y="259"/>
                  </a:lnTo>
                  <a:lnTo>
                    <a:pt x="322" y="258"/>
                  </a:lnTo>
                  <a:lnTo>
                    <a:pt x="322" y="258"/>
                  </a:lnTo>
                  <a:lnTo>
                    <a:pt x="322" y="256"/>
                  </a:lnTo>
                  <a:lnTo>
                    <a:pt x="320" y="256"/>
                  </a:lnTo>
                  <a:lnTo>
                    <a:pt x="320" y="254"/>
                  </a:lnTo>
                  <a:lnTo>
                    <a:pt x="320" y="254"/>
                  </a:lnTo>
                  <a:lnTo>
                    <a:pt x="318" y="254"/>
                  </a:lnTo>
                  <a:lnTo>
                    <a:pt x="316" y="254"/>
                  </a:lnTo>
                  <a:lnTo>
                    <a:pt x="316" y="253"/>
                  </a:lnTo>
                  <a:lnTo>
                    <a:pt x="313" y="251"/>
                  </a:lnTo>
                  <a:lnTo>
                    <a:pt x="309" y="247"/>
                  </a:lnTo>
                  <a:lnTo>
                    <a:pt x="307" y="245"/>
                  </a:lnTo>
                  <a:lnTo>
                    <a:pt x="305" y="243"/>
                  </a:lnTo>
                  <a:lnTo>
                    <a:pt x="307" y="247"/>
                  </a:lnTo>
                  <a:lnTo>
                    <a:pt x="309" y="251"/>
                  </a:lnTo>
                  <a:lnTo>
                    <a:pt x="309" y="251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2" y="247"/>
                  </a:lnTo>
                  <a:lnTo>
                    <a:pt x="298" y="245"/>
                  </a:lnTo>
                  <a:lnTo>
                    <a:pt x="297" y="243"/>
                  </a:lnTo>
                  <a:lnTo>
                    <a:pt x="294" y="243"/>
                  </a:lnTo>
                  <a:lnTo>
                    <a:pt x="292" y="245"/>
                  </a:lnTo>
                  <a:lnTo>
                    <a:pt x="294" y="247"/>
                  </a:lnTo>
                  <a:lnTo>
                    <a:pt x="295" y="249"/>
                  </a:lnTo>
                  <a:lnTo>
                    <a:pt x="297" y="251"/>
                  </a:lnTo>
                  <a:lnTo>
                    <a:pt x="300" y="253"/>
                  </a:lnTo>
                  <a:lnTo>
                    <a:pt x="302" y="256"/>
                  </a:lnTo>
                  <a:lnTo>
                    <a:pt x="303" y="256"/>
                  </a:lnTo>
                  <a:lnTo>
                    <a:pt x="305" y="258"/>
                  </a:lnTo>
                  <a:lnTo>
                    <a:pt x="307" y="258"/>
                  </a:lnTo>
                  <a:lnTo>
                    <a:pt x="309" y="258"/>
                  </a:lnTo>
                  <a:lnTo>
                    <a:pt x="309" y="259"/>
                  </a:lnTo>
                  <a:lnTo>
                    <a:pt x="309" y="259"/>
                  </a:lnTo>
                  <a:lnTo>
                    <a:pt x="309" y="259"/>
                  </a:lnTo>
                  <a:lnTo>
                    <a:pt x="313" y="261"/>
                  </a:lnTo>
                  <a:lnTo>
                    <a:pt x="314" y="263"/>
                  </a:lnTo>
                  <a:lnTo>
                    <a:pt x="314" y="263"/>
                  </a:lnTo>
                  <a:lnTo>
                    <a:pt x="316" y="264"/>
                  </a:lnTo>
                  <a:lnTo>
                    <a:pt x="320" y="266"/>
                  </a:lnTo>
                  <a:lnTo>
                    <a:pt x="320" y="269"/>
                  </a:lnTo>
                  <a:lnTo>
                    <a:pt x="322" y="269"/>
                  </a:lnTo>
                  <a:lnTo>
                    <a:pt x="322" y="269"/>
                  </a:lnTo>
                  <a:lnTo>
                    <a:pt x="324" y="272"/>
                  </a:lnTo>
                  <a:lnTo>
                    <a:pt x="326" y="272"/>
                  </a:lnTo>
                  <a:lnTo>
                    <a:pt x="328" y="275"/>
                  </a:lnTo>
                  <a:lnTo>
                    <a:pt x="328" y="275"/>
                  </a:lnTo>
                  <a:lnTo>
                    <a:pt x="332" y="277"/>
                  </a:lnTo>
                  <a:lnTo>
                    <a:pt x="332" y="277"/>
                  </a:lnTo>
                  <a:lnTo>
                    <a:pt x="333" y="27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0" y="281"/>
                  </a:lnTo>
                  <a:lnTo>
                    <a:pt x="332" y="281"/>
                  </a:lnTo>
                  <a:lnTo>
                    <a:pt x="332" y="282"/>
                  </a:lnTo>
                  <a:lnTo>
                    <a:pt x="332" y="283"/>
                  </a:lnTo>
                  <a:lnTo>
                    <a:pt x="332" y="283"/>
                  </a:lnTo>
                  <a:lnTo>
                    <a:pt x="328" y="283"/>
                  </a:lnTo>
                  <a:lnTo>
                    <a:pt x="328" y="283"/>
                  </a:lnTo>
                  <a:lnTo>
                    <a:pt x="326" y="283"/>
                  </a:lnTo>
                  <a:lnTo>
                    <a:pt x="324" y="283"/>
                  </a:lnTo>
                  <a:lnTo>
                    <a:pt x="322" y="282"/>
                  </a:lnTo>
                  <a:lnTo>
                    <a:pt x="316" y="281"/>
                  </a:lnTo>
                  <a:lnTo>
                    <a:pt x="314" y="281"/>
                  </a:lnTo>
                  <a:lnTo>
                    <a:pt x="314" y="279"/>
                  </a:lnTo>
                  <a:lnTo>
                    <a:pt x="313" y="279"/>
                  </a:lnTo>
                  <a:lnTo>
                    <a:pt x="300" y="277"/>
                  </a:lnTo>
                  <a:lnTo>
                    <a:pt x="297" y="277"/>
                  </a:lnTo>
                  <a:lnTo>
                    <a:pt x="297" y="275"/>
                  </a:lnTo>
                  <a:lnTo>
                    <a:pt x="295" y="275"/>
                  </a:lnTo>
                  <a:lnTo>
                    <a:pt x="290" y="273"/>
                  </a:lnTo>
                  <a:lnTo>
                    <a:pt x="290" y="273"/>
                  </a:lnTo>
                  <a:lnTo>
                    <a:pt x="286" y="270"/>
                  </a:lnTo>
                  <a:lnTo>
                    <a:pt x="283" y="266"/>
                  </a:lnTo>
                  <a:lnTo>
                    <a:pt x="283" y="264"/>
                  </a:lnTo>
                  <a:lnTo>
                    <a:pt x="279" y="264"/>
                  </a:lnTo>
                  <a:lnTo>
                    <a:pt x="277" y="264"/>
                  </a:lnTo>
                  <a:lnTo>
                    <a:pt x="275" y="266"/>
                  </a:lnTo>
                  <a:lnTo>
                    <a:pt x="274" y="264"/>
                  </a:lnTo>
                  <a:lnTo>
                    <a:pt x="273" y="264"/>
                  </a:lnTo>
                  <a:lnTo>
                    <a:pt x="269" y="263"/>
                  </a:lnTo>
                  <a:lnTo>
                    <a:pt x="265" y="263"/>
                  </a:lnTo>
                  <a:lnTo>
                    <a:pt x="264" y="261"/>
                  </a:lnTo>
                  <a:lnTo>
                    <a:pt x="262" y="261"/>
                  </a:lnTo>
                  <a:lnTo>
                    <a:pt x="262" y="259"/>
                  </a:lnTo>
                  <a:lnTo>
                    <a:pt x="264" y="258"/>
                  </a:lnTo>
                  <a:lnTo>
                    <a:pt x="264" y="258"/>
                  </a:lnTo>
                  <a:lnTo>
                    <a:pt x="260" y="259"/>
                  </a:lnTo>
                  <a:lnTo>
                    <a:pt x="258" y="259"/>
                  </a:lnTo>
                  <a:lnTo>
                    <a:pt x="256" y="258"/>
                  </a:lnTo>
                  <a:lnTo>
                    <a:pt x="255" y="256"/>
                  </a:lnTo>
                  <a:lnTo>
                    <a:pt x="251" y="253"/>
                  </a:lnTo>
                  <a:lnTo>
                    <a:pt x="249" y="251"/>
                  </a:lnTo>
                  <a:lnTo>
                    <a:pt x="249" y="251"/>
                  </a:lnTo>
                  <a:lnTo>
                    <a:pt x="251" y="251"/>
                  </a:lnTo>
                  <a:lnTo>
                    <a:pt x="253" y="251"/>
                  </a:lnTo>
                  <a:lnTo>
                    <a:pt x="255" y="251"/>
                  </a:lnTo>
                  <a:lnTo>
                    <a:pt x="256" y="249"/>
                  </a:lnTo>
                  <a:lnTo>
                    <a:pt x="258" y="249"/>
                  </a:lnTo>
                  <a:lnTo>
                    <a:pt x="258" y="247"/>
                  </a:lnTo>
                  <a:lnTo>
                    <a:pt x="256" y="247"/>
                  </a:lnTo>
                  <a:lnTo>
                    <a:pt x="256" y="247"/>
                  </a:lnTo>
                  <a:lnTo>
                    <a:pt x="255" y="247"/>
                  </a:lnTo>
                  <a:lnTo>
                    <a:pt x="255" y="245"/>
                  </a:lnTo>
                  <a:lnTo>
                    <a:pt x="253" y="245"/>
                  </a:lnTo>
                  <a:lnTo>
                    <a:pt x="251" y="245"/>
                  </a:lnTo>
                  <a:lnTo>
                    <a:pt x="246" y="245"/>
                  </a:lnTo>
                  <a:lnTo>
                    <a:pt x="246" y="245"/>
                  </a:lnTo>
                  <a:lnTo>
                    <a:pt x="246" y="243"/>
                  </a:lnTo>
                  <a:lnTo>
                    <a:pt x="246" y="242"/>
                  </a:lnTo>
                  <a:lnTo>
                    <a:pt x="248" y="242"/>
                  </a:lnTo>
                  <a:lnTo>
                    <a:pt x="248" y="242"/>
                  </a:lnTo>
                  <a:lnTo>
                    <a:pt x="248" y="241"/>
                  </a:lnTo>
                  <a:lnTo>
                    <a:pt x="246" y="242"/>
                  </a:lnTo>
                  <a:lnTo>
                    <a:pt x="243" y="242"/>
                  </a:lnTo>
                  <a:lnTo>
                    <a:pt x="243" y="242"/>
                  </a:lnTo>
                  <a:lnTo>
                    <a:pt x="241" y="241"/>
                  </a:lnTo>
                  <a:lnTo>
                    <a:pt x="241" y="238"/>
                  </a:lnTo>
                  <a:lnTo>
                    <a:pt x="241" y="238"/>
                  </a:lnTo>
                  <a:lnTo>
                    <a:pt x="239" y="238"/>
                  </a:lnTo>
                  <a:lnTo>
                    <a:pt x="237" y="236"/>
                  </a:lnTo>
                  <a:lnTo>
                    <a:pt x="234" y="233"/>
                  </a:lnTo>
                  <a:lnTo>
                    <a:pt x="232" y="232"/>
                  </a:lnTo>
                  <a:lnTo>
                    <a:pt x="230" y="230"/>
                  </a:lnTo>
                  <a:lnTo>
                    <a:pt x="228" y="230"/>
                  </a:lnTo>
                  <a:lnTo>
                    <a:pt x="230" y="230"/>
                  </a:lnTo>
                  <a:lnTo>
                    <a:pt x="232" y="226"/>
                  </a:lnTo>
                  <a:lnTo>
                    <a:pt x="232" y="226"/>
                  </a:lnTo>
                  <a:lnTo>
                    <a:pt x="230" y="226"/>
                  </a:lnTo>
                  <a:lnTo>
                    <a:pt x="226" y="226"/>
                  </a:lnTo>
                  <a:lnTo>
                    <a:pt x="225" y="226"/>
                  </a:lnTo>
                  <a:lnTo>
                    <a:pt x="225" y="226"/>
                  </a:lnTo>
                  <a:lnTo>
                    <a:pt x="224" y="226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2" y="230"/>
                  </a:lnTo>
                  <a:lnTo>
                    <a:pt x="222" y="230"/>
                  </a:lnTo>
                  <a:lnTo>
                    <a:pt x="222" y="230"/>
                  </a:lnTo>
                  <a:lnTo>
                    <a:pt x="220" y="230"/>
                  </a:lnTo>
                  <a:lnTo>
                    <a:pt x="220" y="228"/>
                  </a:lnTo>
                  <a:lnTo>
                    <a:pt x="220" y="226"/>
                  </a:lnTo>
                  <a:lnTo>
                    <a:pt x="218" y="224"/>
                  </a:lnTo>
                  <a:lnTo>
                    <a:pt x="217" y="224"/>
                  </a:lnTo>
                  <a:lnTo>
                    <a:pt x="215" y="224"/>
                  </a:lnTo>
                  <a:lnTo>
                    <a:pt x="215" y="224"/>
                  </a:lnTo>
                  <a:lnTo>
                    <a:pt x="215" y="223"/>
                  </a:lnTo>
                  <a:lnTo>
                    <a:pt x="213" y="221"/>
                  </a:lnTo>
                  <a:lnTo>
                    <a:pt x="213" y="221"/>
                  </a:lnTo>
                  <a:lnTo>
                    <a:pt x="213" y="221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09" y="221"/>
                  </a:lnTo>
                  <a:lnTo>
                    <a:pt x="209" y="223"/>
                  </a:lnTo>
                  <a:lnTo>
                    <a:pt x="211" y="223"/>
                  </a:lnTo>
                  <a:lnTo>
                    <a:pt x="211" y="224"/>
                  </a:lnTo>
                  <a:lnTo>
                    <a:pt x="213" y="226"/>
                  </a:lnTo>
                  <a:lnTo>
                    <a:pt x="213" y="228"/>
                  </a:lnTo>
                  <a:lnTo>
                    <a:pt x="209" y="228"/>
                  </a:lnTo>
                  <a:lnTo>
                    <a:pt x="207" y="228"/>
                  </a:lnTo>
                  <a:lnTo>
                    <a:pt x="204" y="228"/>
                  </a:lnTo>
                  <a:lnTo>
                    <a:pt x="204" y="228"/>
                  </a:lnTo>
                  <a:lnTo>
                    <a:pt x="201" y="226"/>
                  </a:lnTo>
                  <a:lnTo>
                    <a:pt x="199" y="228"/>
                  </a:lnTo>
                  <a:lnTo>
                    <a:pt x="198" y="230"/>
                  </a:lnTo>
                  <a:lnTo>
                    <a:pt x="198" y="230"/>
                  </a:lnTo>
                  <a:lnTo>
                    <a:pt x="194" y="230"/>
                  </a:lnTo>
                  <a:lnTo>
                    <a:pt x="192" y="230"/>
                  </a:lnTo>
                  <a:lnTo>
                    <a:pt x="188" y="232"/>
                  </a:lnTo>
                  <a:lnTo>
                    <a:pt x="187" y="232"/>
                  </a:lnTo>
                  <a:lnTo>
                    <a:pt x="187" y="232"/>
                  </a:lnTo>
                  <a:lnTo>
                    <a:pt x="185" y="233"/>
                  </a:lnTo>
                  <a:lnTo>
                    <a:pt x="185" y="233"/>
                  </a:lnTo>
                  <a:lnTo>
                    <a:pt x="181" y="233"/>
                  </a:lnTo>
                  <a:lnTo>
                    <a:pt x="179" y="233"/>
                  </a:lnTo>
                  <a:lnTo>
                    <a:pt x="178" y="233"/>
                  </a:lnTo>
                  <a:lnTo>
                    <a:pt x="177" y="233"/>
                  </a:lnTo>
                  <a:lnTo>
                    <a:pt x="175" y="232"/>
                  </a:lnTo>
                  <a:lnTo>
                    <a:pt x="173" y="232"/>
                  </a:lnTo>
                  <a:lnTo>
                    <a:pt x="171" y="232"/>
                  </a:lnTo>
                  <a:lnTo>
                    <a:pt x="169" y="232"/>
                  </a:lnTo>
                  <a:lnTo>
                    <a:pt x="169" y="232"/>
                  </a:lnTo>
                  <a:lnTo>
                    <a:pt x="168" y="228"/>
                  </a:lnTo>
                  <a:lnTo>
                    <a:pt x="166" y="228"/>
                  </a:lnTo>
                  <a:lnTo>
                    <a:pt x="164" y="224"/>
                  </a:lnTo>
                  <a:lnTo>
                    <a:pt x="164" y="224"/>
                  </a:lnTo>
                  <a:lnTo>
                    <a:pt x="164" y="223"/>
                  </a:lnTo>
                  <a:lnTo>
                    <a:pt x="164" y="223"/>
                  </a:lnTo>
                  <a:lnTo>
                    <a:pt x="164" y="221"/>
                  </a:lnTo>
                  <a:lnTo>
                    <a:pt x="166" y="217"/>
                  </a:lnTo>
                  <a:lnTo>
                    <a:pt x="166" y="217"/>
                  </a:lnTo>
                  <a:lnTo>
                    <a:pt x="166" y="215"/>
                  </a:lnTo>
                  <a:lnTo>
                    <a:pt x="168" y="215"/>
                  </a:lnTo>
                  <a:lnTo>
                    <a:pt x="175" y="212"/>
                  </a:lnTo>
                  <a:lnTo>
                    <a:pt x="175" y="212"/>
                  </a:lnTo>
                  <a:lnTo>
                    <a:pt x="175" y="212"/>
                  </a:lnTo>
                  <a:lnTo>
                    <a:pt x="175" y="209"/>
                  </a:lnTo>
                  <a:lnTo>
                    <a:pt x="175" y="209"/>
                  </a:lnTo>
                  <a:lnTo>
                    <a:pt x="175" y="209"/>
                  </a:lnTo>
                  <a:lnTo>
                    <a:pt x="177" y="207"/>
                  </a:lnTo>
                  <a:lnTo>
                    <a:pt x="177" y="207"/>
                  </a:lnTo>
                  <a:lnTo>
                    <a:pt x="177" y="207"/>
                  </a:lnTo>
                  <a:lnTo>
                    <a:pt x="179" y="207"/>
                  </a:lnTo>
                  <a:lnTo>
                    <a:pt x="181" y="207"/>
                  </a:lnTo>
                  <a:lnTo>
                    <a:pt x="183" y="207"/>
                  </a:lnTo>
                  <a:lnTo>
                    <a:pt x="187" y="209"/>
                  </a:lnTo>
                  <a:lnTo>
                    <a:pt x="194" y="210"/>
                  </a:lnTo>
                  <a:lnTo>
                    <a:pt x="198" y="212"/>
                  </a:lnTo>
                  <a:lnTo>
                    <a:pt x="199" y="214"/>
                  </a:lnTo>
                  <a:lnTo>
                    <a:pt x="201" y="215"/>
                  </a:lnTo>
                  <a:lnTo>
                    <a:pt x="201" y="215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1" y="219"/>
                  </a:lnTo>
                  <a:lnTo>
                    <a:pt x="201" y="219"/>
                  </a:lnTo>
                  <a:lnTo>
                    <a:pt x="202" y="221"/>
                  </a:lnTo>
                  <a:lnTo>
                    <a:pt x="202" y="219"/>
                  </a:lnTo>
                  <a:lnTo>
                    <a:pt x="202" y="219"/>
                  </a:lnTo>
                  <a:lnTo>
                    <a:pt x="202" y="217"/>
                  </a:lnTo>
                  <a:lnTo>
                    <a:pt x="202" y="217"/>
                  </a:lnTo>
                  <a:lnTo>
                    <a:pt x="202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1" y="214"/>
                  </a:lnTo>
                  <a:lnTo>
                    <a:pt x="198" y="210"/>
                  </a:lnTo>
                  <a:lnTo>
                    <a:pt x="198" y="210"/>
                  </a:lnTo>
                  <a:lnTo>
                    <a:pt x="199" y="209"/>
                  </a:lnTo>
                  <a:lnTo>
                    <a:pt x="204" y="210"/>
                  </a:lnTo>
                  <a:lnTo>
                    <a:pt x="206" y="210"/>
                  </a:lnTo>
                  <a:lnTo>
                    <a:pt x="206" y="209"/>
                  </a:lnTo>
                  <a:lnTo>
                    <a:pt x="207" y="209"/>
                  </a:lnTo>
                  <a:lnTo>
                    <a:pt x="207" y="209"/>
                  </a:lnTo>
                  <a:lnTo>
                    <a:pt x="209" y="209"/>
                  </a:lnTo>
                  <a:lnTo>
                    <a:pt x="213" y="209"/>
                  </a:lnTo>
                  <a:lnTo>
                    <a:pt x="215" y="209"/>
                  </a:lnTo>
                  <a:lnTo>
                    <a:pt x="215" y="209"/>
                  </a:lnTo>
                  <a:lnTo>
                    <a:pt x="217" y="207"/>
                  </a:lnTo>
                  <a:lnTo>
                    <a:pt x="218" y="205"/>
                  </a:lnTo>
                  <a:lnTo>
                    <a:pt x="220" y="205"/>
                  </a:lnTo>
                  <a:lnTo>
                    <a:pt x="222" y="205"/>
                  </a:lnTo>
                  <a:lnTo>
                    <a:pt x="224" y="205"/>
                  </a:lnTo>
                  <a:lnTo>
                    <a:pt x="226" y="205"/>
                  </a:lnTo>
                  <a:lnTo>
                    <a:pt x="228" y="205"/>
                  </a:lnTo>
                  <a:lnTo>
                    <a:pt x="228" y="205"/>
                  </a:lnTo>
                  <a:lnTo>
                    <a:pt x="226" y="202"/>
                  </a:lnTo>
                  <a:lnTo>
                    <a:pt x="225" y="200"/>
                  </a:lnTo>
                  <a:lnTo>
                    <a:pt x="224" y="198"/>
                  </a:lnTo>
                  <a:lnTo>
                    <a:pt x="222" y="196"/>
                  </a:lnTo>
                  <a:lnTo>
                    <a:pt x="218" y="195"/>
                  </a:lnTo>
                  <a:lnTo>
                    <a:pt x="217" y="191"/>
                  </a:lnTo>
                  <a:lnTo>
                    <a:pt x="217" y="191"/>
                  </a:lnTo>
                  <a:lnTo>
                    <a:pt x="217" y="191"/>
                  </a:lnTo>
                  <a:lnTo>
                    <a:pt x="217" y="189"/>
                  </a:lnTo>
                  <a:lnTo>
                    <a:pt x="224" y="185"/>
                  </a:lnTo>
                  <a:lnTo>
                    <a:pt x="226" y="183"/>
                  </a:lnTo>
                  <a:lnTo>
                    <a:pt x="230" y="181"/>
                  </a:lnTo>
                  <a:lnTo>
                    <a:pt x="230" y="179"/>
                  </a:lnTo>
                  <a:lnTo>
                    <a:pt x="232" y="179"/>
                  </a:lnTo>
                  <a:lnTo>
                    <a:pt x="232" y="179"/>
                  </a:lnTo>
                  <a:lnTo>
                    <a:pt x="236" y="177"/>
                  </a:lnTo>
                  <a:lnTo>
                    <a:pt x="236" y="177"/>
                  </a:lnTo>
                  <a:lnTo>
                    <a:pt x="236" y="176"/>
                  </a:lnTo>
                  <a:lnTo>
                    <a:pt x="236" y="174"/>
                  </a:lnTo>
                  <a:lnTo>
                    <a:pt x="239" y="170"/>
                  </a:lnTo>
                  <a:lnTo>
                    <a:pt x="241" y="170"/>
                  </a:lnTo>
                  <a:lnTo>
                    <a:pt x="243" y="168"/>
                  </a:lnTo>
                  <a:lnTo>
                    <a:pt x="245" y="168"/>
                  </a:lnTo>
                  <a:lnTo>
                    <a:pt x="246" y="165"/>
                  </a:lnTo>
                  <a:lnTo>
                    <a:pt x="246" y="165"/>
                  </a:lnTo>
                  <a:lnTo>
                    <a:pt x="246" y="165"/>
                  </a:lnTo>
                  <a:lnTo>
                    <a:pt x="245" y="163"/>
                  </a:lnTo>
                  <a:lnTo>
                    <a:pt x="241" y="157"/>
                  </a:lnTo>
                  <a:lnTo>
                    <a:pt x="239" y="153"/>
                  </a:lnTo>
                  <a:lnTo>
                    <a:pt x="237" y="149"/>
                  </a:lnTo>
                  <a:lnTo>
                    <a:pt x="236" y="146"/>
                  </a:lnTo>
                  <a:lnTo>
                    <a:pt x="230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26" y="140"/>
                  </a:lnTo>
                  <a:lnTo>
                    <a:pt x="226" y="140"/>
                  </a:lnTo>
                  <a:lnTo>
                    <a:pt x="225" y="140"/>
                  </a:lnTo>
                  <a:lnTo>
                    <a:pt x="225" y="138"/>
                  </a:lnTo>
                  <a:lnTo>
                    <a:pt x="224" y="137"/>
                  </a:lnTo>
                  <a:lnTo>
                    <a:pt x="224" y="137"/>
                  </a:lnTo>
                  <a:lnTo>
                    <a:pt x="224" y="135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2"/>
                  </a:lnTo>
                  <a:lnTo>
                    <a:pt x="225" y="132"/>
                  </a:lnTo>
                  <a:lnTo>
                    <a:pt x="224" y="132"/>
                  </a:lnTo>
                  <a:lnTo>
                    <a:pt x="224" y="132"/>
                  </a:lnTo>
                  <a:lnTo>
                    <a:pt x="222" y="132"/>
                  </a:lnTo>
                  <a:lnTo>
                    <a:pt x="220" y="132"/>
                  </a:lnTo>
                  <a:lnTo>
                    <a:pt x="222" y="134"/>
                  </a:lnTo>
                  <a:lnTo>
                    <a:pt x="222" y="135"/>
                  </a:lnTo>
                  <a:lnTo>
                    <a:pt x="220" y="135"/>
                  </a:lnTo>
                  <a:lnTo>
                    <a:pt x="218" y="135"/>
                  </a:lnTo>
                  <a:lnTo>
                    <a:pt x="217" y="135"/>
                  </a:lnTo>
                  <a:lnTo>
                    <a:pt x="217" y="134"/>
                  </a:lnTo>
                  <a:lnTo>
                    <a:pt x="213" y="132"/>
                  </a:lnTo>
                  <a:lnTo>
                    <a:pt x="213" y="129"/>
                  </a:lnTo>
                  <a:lnTo>
                    <a:pt x="213" y="128"/>
                  </a:lnTo>
                  <a:lnTo>
                    <a:pt x="213" y="128"/>
                  </a:lnTo>
                  <a:lnTo>
                    <a:pt x="211" y="12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211" y="127"/>
                  </a:lnTo>
                  <a:lnTo>
                    <a:pt x="211" y="127"/>
                  </a:lnTo>
                  <a:lnTo>
                    <a:pt x="211" y="124"/>
                  </a:lnTo>
                  <a:lnTo>
                    <a:pt x="209" y="124"/>
                  </a:lnTo>
                  <a:lnTo>
                    <a:pt x="209" y="124"/>
                  </a:lnTo>
                  <a:lnTo>
                    <a:pt x="209" y="124"/>
                  </a:lnTo>
                  <a:lnTo>
                    <a:pt x="211" y="123"/>
                  </a:lnTo>
                  <a:lnTo>
                    <a:pt x="211" y="123"/>
                  </a:lnTo>
                  <a:lnTo>
                    <a:pt x="211" y="123"/>
                  </a:lnTo>
                  <a:lnTo>
                    <a:pt x="209" y="123"/>
                  </a:lnTo>
                  <a:lnTo>
                    <a:pt x="209" y="123"/>
                  </a:lnTo>
                  <a:lnTo>
                    <a:pt x="206" y="124"/>
                  </a:lnTo>
                  <a:lnTo>
                    <a:pt x="206" y="127"/>
                  </a:lnTo>
                  <a:lnTo>
                    <a:pt x="202" y="124"/>
                  </a:lnTo>
                  <a:lnTo>
                    <a:pt x="202" y="124"/>
                  </a:lnTo>
                  <a:lnTo>
                    <a:pt x="201" y="124"/>
                  </a:lnTo>
                  <a:lnTo>
                    <a:pt x="199" y="127"/>
                  </a:lnTo>
                  <a:lnTo>
                    <a:pt x="198" y="128"/>
                  </a:lnTo>
                  <a:lnTo>
                    <a:pt x="190" y="129"/>
                  </a:lnTo>
                  <a:lnTo>
                    <a:pt x="188" y="132"/>
                  </a:lnTo>
                  <a:lnTo>
                    <a:pt x="187" y="132"/>
                  </a:lnTo>
                  <a:lnTo>
                    <a:pt x="185" y="129"/>
                  </a:lnTo>
                  <a:lnTo>
                    <a:pt x="185" y="129"/>
                  </a:lnTo>
                  <a:lnTo>
                    <a:pt x="185" y="128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7" y="124"/>
                  </a:lnTo>
                  <a:lnTo>
                    <a:pt x="187" y="123"/>
                  </a:lnTo>
                  <a:lnTo>
                    <a:pt x="187" y="123"/>
                  </a:lnTo>
                  <a:lnTo>
                    <a:pt x="188" y="123"/>
                  </a:lnTo>
                  <a:lnTo>
                    <a:pt x="194" y="123"/>
                  </a:lnTo>
                  <a:lnTo>
                    <a:pt x="196" y="123"/>
                  </a:lnTo>
                  <a:lnTo>
                    <a:pt x="196" y="123"/>
                  </a:lnTo>
                  <a:lnTo>
                    <a:pt x="198" y="121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4" y="114"/>
                  </a:lnTo>
                  <a:lnTo>
                    <a:pt x="192" y="114"/>
                  </a:lnTo>
                  <a:lnTo>
                    <a:pt x="190" y="114"/>
                  </a:lnTo>
                  <a:lnTo>
                    <a:pt x="188" y="114"/>
                  </a:lnTo>
                  <a:lnTo>
                    <a:pt x="188" y="112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187" y="108"/>
                  </a:lnTo>
                  <a:lnTo>
                    <a:pt x="188" y="108"/>
                  </a:lnTo>
                  <a:lnTo>
                    <a:pt x="190" y="108"/>
                  </a:lnTo>
                  <a:lnTo>
                    <a:pt x="190" y="107"/>
                  </a:lnTo>
                  <a:lnTo>
                    <a:pt x="188" y="107"/>
                  </a:lnTo>
                  <a:lnTo>
                    <a:pt x="187" y="107"/>
                  </a:lnTo>
                  <a:lnTo>
                    <a:pt x="187" y="108"/>
                  </a:lnTo>
                  <a:lnTo>
                    <a:pt x="185" y="108"/>
                  </a:lnTo>
                  <a:lnTo>
                    <a:pt x="183" y="111"/>
                  </a:lnTo>
                  <a:lnTo>
                    <a:pt x="181" y="108"/>
                  </a:lnTo>
                  <a:lnTo>
                    <a:pt x="179" y="108"/>
                  </a:lnTo>
                  <a:lnTo>
                    <a:pt x="179" y="108"/>
                  </a:lnTo>
                  <a:lnTo>
                    <a:pt x="178" y="108"/>
                  </a:lnTo>
                  <a:lnTo>
                    <a:pt x="179" y="107"/>
                  </a:lnTo>
                  <a:lnTo>
                    <a:pt x="179" y="107"/>
                  </a:lnTo>
                  <a:lnTo>
                    <a:pt x="181" y="106"/>
                  </a:lnTo>
                  <a:lnTo>
                    <a:pt x="181" y="106"/>
                  </a:lnTo>
                  <a:lnTo>
                    <a:pt x="181" y="103"/>
                  </a:lnTo>
                  <a:lnTo>
                    <a:pt x="179" y="103"/>
                  </a:lnTo>
                  <a:lnTo>
                    <a:pt x="178" y="103"/>
                  </a:lnTo>
                  <a:lnTo>
                    <a:pt x="173" y="103"/>
                  </a:lnTo>
                  <a:lnTo>
                    <a:pt x="173" y="103"/>
                  </a:lnTo>
                  <a:lnTo>
                    <a:pt x="171" y="101"/>
                  </a:lnTo>
                  <a:lnTo>
                    <a:pt x="171" y="100"/>
                  </a:lnTo>
                  <a:lnTo>
                    <a:pt x="171" y="99"/>
                  </a:lnTo>
                  <a:lnTo>
                    <a:pt x="171" y="95"/>
                  </a:lnTo>
                  <a:lnTo>
                    <a:pt x="169" y="93"/>
                  </a:lnTo>
                  <a:lnTo>
                    <a:pt x="169" y="93"/>
                  </a:lnTo>
                  <a:lnTo>
                    <a:pt x="164" y="95"/>
                  </a:lnTo>
                  <a:lnTo>
                    <a:pt x="164" y="95"/>
                  </a:lnTo>
                  <a:lnTo>
                    <a:pt x="162" y="95"/>
                  </a:lnTo>
                  <a:lnTo>
                    <a:pt x="160" y="91"/>
                  </a:lnTo>
                  <a:lnTo>
                    <a:pt x="159" y="91"/>
                  </a:lnTo>
                  <a:lnTo>
                    <a:pt x="157" y="91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3" y="88"/>
                  </a:lnTo>
                  <a:lnTo>
                    <a:pt x="153" y="86"/>
                  </a:lnTo>
                  <a:lnTo>
                    <a:pt x="152" y="84"/>
                  </a:lnTo>
                  <a:lnTo>
                    <a:pt x="150" y="86"/>
                  </a:lnTo>
                  <a:lnTo>
                    <a:pt x="149" y="86"/>
                  </a:lnTo>
                  <a:lnTo>
                    <a:pt x="149" y="88"/>
                  </a:lnTo>
                  <a:lnTo>
                    <a:pt x="147" y="89"/>
                  </a:lnTo>
                  <a:lnTo>
                    <a:pt x="147" y="89"/>
                  </a:lnTo>
                  <a:lnTo>
                    <a:pt x="149" y="89"/>
                  </a:lnTo>
                  <a:lnTo>
                    <a:pt x="152" y="91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5"/>
                  </a:lnTo>
                  <a:lnTo>
                    <a:pt x="155" y="97"/>
                  </a:lnTo>
                  <a:lnTo>
                    <a:pt x="155" y="99"/>
                  </a:lnTo>
                  <a:lnTo>
                    <a:pt x="155" y="100"/>
                  </a:lnTo>
                  <a:lnTo>
                    <a:pt x="153" y="100"/>
                  </a:lnTo>
                  <a:lnTo>
                    <a:pt x="152" y="101"/>
                  </a:lnTo>
                  <a:lnTo>
                    <a:pt x="149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36" y="100"/>
                  </a:lnTo>
                  <a:lnTo>
                    <a:pt x="136" y="100"/>
                  </a:lnTo>
                  <a:lnTo>
                    <a:pt x="134" y="100"/>
                  </a:lnTo>
                  <a:lnTo>
                    <a:pt x="129" y="99"/>
                  </a:lnTo>
                  <a:lnTo>
                    <a:pt x="128" y="99"/>
                  </a:lnTo>
                  <a:lnTo>
                    <a:pt x="124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17" y="99"/>
                  </a:lnTo>
                  <a:lnTo>
                    <a:pt x="119" y="99"/>
                  </a:lnTo>
                  <a:lnTo>
                    <a:pt x="121" y="99"/>
                  </a:lnTo>
                  <a:lnTo>
                    <a:pt x="122" y="100"/>
                  </a:lnTo>
                  <a:lnTo>
                    <a:pt x="124" y="101"/>
                  </a:lnTo>
                  <a:lnTo>
                    <a:pt x="126" y="103"/>
                  </a:lnTo>
                  <a:lnTo>
                    <a:pt x="128" y="106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17" y="101"/>
                  </a:lnTo>
                  <a:lnTo>
                    <a:pt x="111" y="103"/>
                  </a:lnTo>
                  <a:lnTo>
                    <a:pt x="110" y="103"/>
                  </a:lnTo>
                  <a:lnTo>
                    <a:pt x="106" y="103"/>
                  </a:lnTo>
                  <a:lnTo>
                    <a:pt x="105" y="103"/>
                  </a:lnTo>
                  <a:lnTo>
                    <a:pt x="98" y="100"/>
                  </a:lnTo>
                  <a:lnTo>
                    <a:pt x="96" y="100"/>
                  </a:lnTo>
                  <a:lnTo>
                    <a:pt x="96" y="100"/>
                  </a:lnTo>
                  <a:lnTo>
                    <a:pt x="91" y="100"/>
                  </a:lnTo>
                  <a:lnTo>
                    <a:pt x="85" y="100"/>
                  </a:lnTo>
                  <a:lnTo>
                    <a:pt x="77" y="100"/>
                  </a:lnTo>
                  <a:lnTo>
                    <a:pt x="73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0" y="99"/>
                  </a:lnTo>
                  <a:lnTo>
                    <a:pt x="64" y="97"/>
                  </a:lnTo>
                  <a:lnTo>
                    <a:pt x="59" y="99"/>
                  </a:lnTo>
                  <a:lnTo>
                    <a:pt x="53" y="97"/>
                  </a:lnTo>
                  <a:lnTo>
                    <a:pt x="51" y="97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1"/>
                  </a:lnTo>
                  <a:lnTo>
                    <a:pt x="49" y="89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47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0" y="89"/>
                  </a:lnTo>
                  <a:lnTo>
                    <a:pt x="40" y="89"/>
                  </a:lnTo>
                  <a:lnTo>
                    <a:pt x="40" y="89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3" y="91"/>
                  </a:lnTo>
                  <a:lnTo>
                    <a:pt x="32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26" y="91"/>
                  </a:lnTo>
                  <a:lnTo>
                    <a:pt x="23" y="88"/>
                  </a:lnTo>
                  <a:lnTo>
                    <a:pt x="19" y="88"/>
                  </a:lnTo>
                  <a:lnTo>
                    <a:pt x="17" y="88"/>
                  </a:lnTo>
                  <a:lnTo>
                    <a:pt x="15" y="86"/>
                  </a:lnTo>
                  <a:lnTo>
                    <a:pt x="12" y="80"/>
                  </a:lnTo>
                  <a:lnTo>
                    <a:pt x="10" y="79"/>
                  </a:lnTo>
                  <a:lnTo>
                    <a:pt x="8" y="75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4" y="74"/>
                  </a:lnTo>
                  <a:lnTo>
                    <a:pt x="19" y="74"/>
                  </a:lnTo>
                  <a:lnTo>
                    <a:pt x="21" y="74"/>
                  </a:lnTo>
                  <a:lnTo>
                    <a:pt x="25" y="75"/>
                  </a:lnTo>
                  <a:lnTo>
                    <a:pt x="28" y="75"/>
                  </a:lnTo>
                  <a:lnTo>
                    <a:pt x="30" y="75"/>
                  </a:lnTo>
                  <a:lnTo>
                    <a:pt x="34" y="75"/>
                  </a:lnTo>
                  <a:lnTo>
                    <a:pt x="40" y="75"/>
                  </a:lnTo>
                  <a:lnTo>
                    <a:pt x="40" y="74"/>
                  </a:lnTo>
                  <a:lnTo>
                    <a:pt x="36" y="74"/>
                  </a:lnTo>
                  <a:lnTo>
                    <a:pt x="34" y="72"/>
                  </a:lnTo>
                  <a:lnTo>
                    <a:pt x="32" y="70"/>
                  </a:lnTo>
                  <a:lnTo>
                    <a:pt x="30" y="70"/>
                  </a:lnTo>
                  <a:lnTo>
                    <a:pt x="28" y="69"/>
                  </a:lnTo>
                  <a:lnTo>
                    <a:pt x="21" y="69"/>
                  </a:lnTo>
                  <a:lnTo>
                    <a:pt x="14" y="67"/>
                  </a:lnTo>
                  <a:lnTo>
                    <a:pt x="8" y="65"/>
                  </a:lnTo>
                  <a:lnTo>
                    <a:pt x="6" y="63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7"/>
                  </a:lnTo>
                  <a:lnTo>
                    <a:pt x="6" y="35"/>
                  </a:lnTo>
                  <a:lnTo>
                    <a:pt x="7" y="31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2" y="20"/>
                  </a:lnTo>
                  <a:lnTo>
                    <a:pt x="14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9" y="12"/>
                  </a:lnTo>
                  <a:lnTo>
                    <a:pt x="26" y="7"/>
                  </a:lnTo>
                  <a:lnTo>
                    <a:pt x="30" y="5"/>
                  </a:lnTo>
                  <a:lnTo>
                    <a:pt x="32" y="3"/>
                  </a:lnTo>
                  <a:lnTo>
                    <a:pt x="34" y="3"/>
                  </a:lnTo>
                  <a:lnTo>
                    <a:pt x="45" y="3"/>
                  </a:lnTo>
                  <a:lnTo>
                    <a:pt x="51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11479">
              <a:extLst>
                <a:ext uri="{FF2B5EF4-FFF2-40B4-BE49-F238E27FC236}">
                  <a16:creationId xmlns:a16="http://schemas.microsoft.com/office/drawing/2014/main" id="{193F2492-BF0A-4CF8-8395-52A4705A57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83430" y="1617591"/>
              <a:ext cx="97465" cy="77437"/>
            </a:xfrm>
            <a:custGeom>
              <a:avLst/>
              <a:gdLst>
                <a:gd name="T0" fmla="*/ 34 w 73"/>
                <a:gd name="T1" fmla="*/ 1 h 58"/>
                <a:gd name="T2" fmla="*/ 42 w 73"/>
                <a:gd name="T3" fmla="*/ 3 h 58"/>
                <a:gd name="T4" fmla="*/ 45 w 73"/>
                <a:gd name="T5" fmla="*/ 5 h 58"/>
                <a:gd name="T6" fmla="*/ 53 w 73"/>
                <a:gd name="T7" fmla="*/ 5 h 58"/>
                <a:gd name="T8" fmla="*/ 63 w 73"/>
                <a:gd name="T9" fmla="*/ 5 h 58"/>
                <a:gd name="T10" fmla="*/ 72 w 73"/>
                <a:gd name="T11" fmla="*/ 9 h 58"/>
                <a:gd name="T12" fmla="*/ 72 w 73"/>
                <a:gd name="T13" fmla="*/ 11 h 58"/>
                <a:gd name="T14" fmla="*/ 71 w 73"/>
                <a:gd name="T15" fmla="*/ 13 h 58"/>
                <a:gd name="T16" fmla="*/ 65 w 73"/>
                <a:gd name="T17" fmla="*/ 17 h 58"/>
                <a:gd name="T18" fmla="*/ 63 w 73"/>
                <a:gd name="T19" fmla="*/ 19 h 58"/>
                <a:gd name="T20" fmla="*/ 60 w 73"/>
                <a:gd name="T21" fmla="*/ 24 h 58"/>
                <a:gd name="T22" fmla="*/ 56 w 73"/>
                <a:gd name="T23" fmla="*/ 26 h 58"/>
                <a:gd name="T24" fmla="*/ 58 w 73"/>
                <a:gd name="T25" fmla="*/ 26 h 58"/>
                <a:gd name="T26" fmla="*/ 56 w 73"/>
                <a:gd name="T27" fmla="*/ 31 h 58"/>
                <a:gd name="T28" fmla="*/ 51 w 73"/>
                <a:gd name="T29" fmla="*/ 36 h 58"/>
                <a:gd name="T30" fmla="*/ 47 w 73"/>
                <a:gd name="T31" fmla="*/ 38 h 58"/>
                <a:gd name="T32" fmla="*/ 32 w 73"/>
                <a:gd name="T33" fmla="*/ 36 h 58"/>
                <a:gd name="T34" fmla="*/ 19 w 73"/>
                <a:gd name="T35" fmla="*/ 38 h 58"/>
                <a:gd name="T36" fmla="*/ 23 w 73"/>
                <a:gd name="T37" fmla="*/ 39 h 58"/>
                <a:gd name="T38" fmla="*/ 28 w 73"/>
                <a:gd name="T39" fmla="*/ 43 h 58"/>
                <a:gd name="T40" fmla="*/ 28 w 73"/>
                <a:gd name="T41" fmla="*/ 45 h 58"/>
                <a:gd name="T42" fmla="*/ 28 w 73"/>
                <a:gd name="T43" fmla="*/ 47 h 58"/>
                <a:gd name="T44" fmla="*/ 23 w 73"/>
                <a:gd name="T45" fmla="*/ 54 h 58"/>
                <a:gd name="T46" fmla="*/ 21 w 73"/>
                <a:gd name="T47" fmla="*/ 58 h 58"/>
                <a:gd name="T48" fmla="*/ 14 w 73"/>
                <a:gd name="T49" fmla="*/ 56 h 58"/>
                <a:gd name="T50" fmla="*/ 6 w 73"/>
                <a:gd name="T51" fmla="*/ 58 h 58"/>
                <a:gd name="T52" fmla="*/ 6 w 73"/>
                <a:gd name="T53" fmla="*/ 49 h 58"/>
                <a:gd name="T54" fmla="*/ 0 w 73"/>
                <a:gd name="T55" fmla="*/ 38 h 58"/>
                <a:gd name="T56" fmla="*/ 0 w 73"/>
                <a:gd name="T57" fmla="*/ 35 h 58"/>
                <a:gd name="T58" fmla="*/ 0 w 73"/>
                <a:gd name="T59" fmla="*/ 31 h 58"/>
                <a:gd name="T60" fmla="*/ 0 w 73"/>
                <a:gd name="T61" fmla="*/ 28 h 58"/>
                <a:gd name="T62" fmla="*/ 0 w 73"/>
                <a:gd name="T63" fmla="*/ 17 h 58"/>
                <a:gd name="T64" fmla="*/ 0 w 73"/>
                <a:gd name="T65" fmla="*/ 13 h 58"/>
                <a:gd name="T66" fmla="*/ 0 w 73"/>
                <a:gd name="T67" fmla="*/ 11 h 58"/>
                <a:gd name="T68" fmla="*/ 4 w 73"/>
                <a:gd name="T69" fmla="*/ 11 h 58"/>
                <a:gd name="T70" fmla="*/ 11 w 73"/>
                <a:gd name="T71" fmla="*/ 13 h 58"/>
                <a:gd name="T72" fmla="*/ 13 w 73"/>
                <a:gd name="T73" fmla="*/ 13 h 58"/>
                <a:gd name="T74" fmla="*/ 11 w 73"/>
                <a:gd name="T75" fmla="*/ 11 h 58"/>
                <a:gd name="T76" fmla="*/ 7 w 73"/>
                <a:gd name="T77" fmla="*/ 9 h 58"/>
                <a:gd name="T78" fmla="*/ 7 w 73"/>
                <a:gd name="T79" fmla="*/ 7 h 58"/>
                <a:gd name="T80" fmla="*/ 7 w 73"/>
                <a:gd name="T81" fmla="*/ 5 h 58"/>
                <a:gd name="T82" fmla="*/ 9 w 73"/>
                <a:gd name="T83" fmla="*/ 3 h 58"/>
                <a:gd name="T84" fmla="*/ 16 w 73"/>
                <a:gd name="T85" fmla="*/ 1 h 58"/>
                <a:gd name="T86" fmla="*/ 25 w 73"/>
                <a:gd name="T87" fmla="*/ 1 h 58"/>
                <a:gd name="T88" fmla="*/ 30 w 73"/>
                <a:gd name="T8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58">
                  <a:moveTo>
                    <a:pt x="30" y="0"/>
                  </a:moveTo>
                  <a:lnTo>
                    <a:pt x="34" y="1"/>
                  </a:lnTo>
                  <a:lnTo>
                    <a:pt x="38" y="1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5" y="5"/>
                  </a:lnTo>
                  <a:lnTo>
                    <a:pt x="47" y="7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63" y="5"/>
                  </a:lnTo>
                  <a:lnTo>
                    <a:pt x="68" y="7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71" y="13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9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56" y="26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58" y="28"/>
                  </a:lnTo>
                  <a:lnTo>
                    <a:pt x="56" y="31"/>
                  </a:lnTo>
                  <a:lnTo>
                    <a:pt x="53" y="35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7" y="38"/>
                  </a:lnTo>
                  <a:lnTo>
                    <a:pt x="44" y="38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3" y="39"/>
                  </a:lnTo>
                  <a:lnTo>
                    <a:pt x="25" y="39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8" y="45"/>
                  </a:lnTo>
                  <a:lnTo>
                    <a:pt x="28" y="47"/>
                  </a:lnTo>
                  <a:lnTo>
                    <a:pt x="28" y="47"/>
                  </a:lnTo>
                  <a:lnTo>
                    <a:pt x="25" y="50"/>
                  </a:lnTo>
                  <a:lnTo>
                    <a:pt x="23" y="54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6" y="56"/>
                  </a:lnTo>
                  <a:lnTo>
                    <a:pt x="14" y="56"/>
                  </a:lnTo>
                  <a:lnTo>
                    <a:pt x="9" y="58"/>
                  </a:lnTo>
                  <a:lnTo>
                    <a:pt x="6" y="58"/>
                  </a:lnTo>
                  <a:lnTo>
                    <a:pt x="6" y="52"/>
                  </a:lnTo>
                  <a:lnTo>
                    <a:pt x="6" y="49"/>
                  </a:lnTo>
                  <a:lnTo>
                    <a:pt x="6" y="45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9" y="13"/>
                  </a:lnTo>
                  <a:lnTo>
                    <a:pt x="11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1"/>
                  </a:lnTo>
                  <a:lnTo>
                    <a:pt x="30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11484">
              <a:extLst>
                <a:ext uri="{FF2B5EF4-FFF2-40B4-BE49-F238E27FC236}">
                  <a16:creationId xmlns:a16="http://schemas.microsoft.com/office/drawing/2014/main" id="{8E99C26B-9EF2-438B-9D7E-05ECED1E50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79725" y="1481766"/>
              <a:ext cx="193595" cy="117492"/>
            </a:xfrm>
            <a:custGeom>
              <a:avLst/>
              <a:gdLst>
                <a:gd name="T0" fmla="*/ 67 w 145"/>
                <a:gd name="T1" fmla="*/ 1 h 88"/>
                <a:gd name="T2" fmla="*/ 82 w 145"/>
                <a:gd name="T3" fmla="*/ 7 h 88"/>
                <a:gd name="T4" fmla="*/ 86 w 145"/>
                <a:gd name="T5" fmla="*/ 10 h 88"/>
                <a:gd name="T6" fmla="*/ 89 w 145"/>
                <a:gd name="T7" fmla="*/ 9 h 88"/>
                <a:gd name="T8" fmla="*/ 93 w 145"/>
                <a:gd name="T9" fmla="*/ 9 h 88"/>
                <a:gd name="T10" fmla="*/ 95 w 145"/>
                <a:gd name="T11" fmla="*/ 14 h 88"/>
                <a:gd name="T12" fmla="*/ 95 w 145"/>
                <a:gd name="T13" fmla="*/ 12 h 88"/>
                <a:gd name="T14" fmla="*/ 101 w 145"/>
                <a:gd name="T15" fmla="*/ 7 h 88"/>
                <a:gd name="T16" fmla="*/ 114 w 145"/>
                <a:gd name="T17" fmla="*/ 7 h 88"/>
                <a:gd name="T18" fmla="*/ 124 w 145"/>
                <a:gd name="T19" fmla="*/ 12 h 88"/>
                <a:gd name="T20" fmla="*/ 142 w 145"/>
                <a:gd name="T21" fmla="*/ 22 h 88"/>
                <a:gd name="T22" fmla="*/ 145 w 145"/>
                <a:gd name="T23" fmla="*/ 26 h 88"/>
                <a:gd name="T24" fmla="*/ 145 w 145"/>
                <a:gd name="T25" fmla="*/ 29 h 88"/>
                <a:gd name="T26" fmla="*/ 133 w 145"/>
                <a:gd name="T27" fmla="*/ 33 h 88"/>
                <a:gd name="T28" fmla="*/ 118 w 145"/>
                <a:gd name="T29" fmla="*/ 40 h 88"/>
                <a:gd name="T30" fmla="*/ 95 w 145"/>
                <a:gd name="T31" fmla="*/ 50 h 88"/>
                <a:gd name="T32" fmla="*/ 89 w 145"/>
                <a:gd name="T33" fmla="*/ 59 h 88"/>
                <a:gd name="T34" fmla="*/ 79 w 145"/>
                <a:gd name="T35" fmla="*/ 61 h 88"/>
                <a:gd name="T36" fmla="*/ 77 w 145"/>
                <a:gd name="T37" fmla="*/ 69 h 88"/>
                <a:gd name="T38" fmla="*/ 75 w 145"/>
                <a:gd name="T39" fmla="*/ 78 h 88"/>
                <a:gd name="T40" fmla="*/ 65 w 145"/>
                <a:gd name="T41" fmla="*/ 82 h 88"/>
                <a:gd name="T42" fmla="*/ 60 w 145"/>
                <a:gd name="T43" fmla="*/ 80 h 88"/>
                <a:gd name="T44" fmla="*/ 52 w 145"/>
                <a:gd name="T45" fmla="*/ 86 h 88"/>
                <a:gd name="T46" fmla="*/ 42 w 145"/>
                <a:gd name="T47" fmla="*/ 88 h 88"/>
                <a:gd name="T48" fmla="*/ 37 w 145"/>
                <a:gd name="T49" fmla="*/ 88 h 88"/>
                <a:gd name="T50" fmla="*/ 31 w 145"/>
                <a:gd name="T51" fmla="*/ 80 h 88"/>
                <a:gd name="T52" fmla="*/ 26 w 145"/>
                <a:gd name="T53" fmla="*/ 75 h 88"/>
                <a:gd name="T54" fmla="*/ 11 w 145"/>
                <a:gd name="T55" fmla="*/ 68 h 88"/>
                <a:gd name="T56" fmla="*/ 2 w 145"/>
                <a:gd name="T57" fmla="*/ 68 h 88"/>
                <a:gd name="T58" fmla="*/ 2 w 145"/>
                <a:gd name="T59" fmla="*/ 67 h 88"/>
                <a:gd name="T60" fmla="*/ 2 w 145"/>
                <a:gd name="T61" fmla="*/ 63 h 88"/>
                <a:gd name="T62" fmla="*/ 3 w 145"/>
                <a:gd name="T63" fmla="*/ 61 h 88"/>
                <a:gd name="T64" fmla="*/ 3 w 145"/>
                <a:gd name="T65" fmla="*/ 59 h 88"/>
                <a:gd name="T66" fmla="*/ 7 w 145"/>
                <a:gd name="T67" fmla="*/ 56 h 88"/>
                <a:gd name="T68" fmla="*/ 11 w 145"/>
                <a:gd name="T69" fmla="*/ 52 h 88"/>
                <a:gd name="T70" fmla="*/ 12 w 145"/>
                <a:gd name="T71" fmla="*/ 50 h 88"/>
                <a:gd name="T72" fmla="*/ 12 w 145"/>
                <a:gd name="T73" fmla="*/ 47 h 88"/>
                <a:gd name="T74" fmla="*/ 12 w 145"/>
                <a:gd name="T75" fmla="*/ 45 h 88"/>
                <a:gd name="T76" fmla="*/ 20 w 145"/>
                <a:gd name="T77" fmla="*/ 42 h 88"/>
                <a:gd name="T78" fmla="*/ 18 w 145"/>
                <a:gd name="T79" fmla="*/ 40 h 88"/>
                <a:gd name="T80" fmla="*/ 16 w 145"/>
                <a:gd name="T81" fmla="*/ 39 h 88"/>
                <a:gd name="T82" fmla="*/ 18 w 145"/>
                <a:gd name="T83" fmla="*/ 35 h 88"/>
                <a:gd name="T84" fmla="*/ 24 w 145"/>
                <a:gd name="T85" fmla="*/ 26 h 88"/>
                <a:gd name="T86" fmla="*/ 30 w 145"/>
                <a:gd name="T87" fmla="*/ 20 h 88"/>
                <a:gd name="T88" fmla="*/ 22 w 145"/>
                <a:gd name="T89" fmla="*/ 18 h 88"/>
                <a:gd name="T90" fmla="*/ 18 w 145"/>
                <a:gd name="T91" fmla="*/ 7 h 88"/>
                <a:gd name="T92" fmla="*/ 16 w 145"/>
                <a:gd name="T93" fmla="*/ 5 h 88"/>
                <a:gd name="T94" fmla="*/ 58 w 14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5" h="88">
                  <a:moveTo>
                    <a:pt x="61" y="0"/>
                  </a:moveTo>
                  <a:lnTo>
                    <a:pt x="63" y="0"/>
                  </a:lnTo>
                  <a:lnTo>
                    <a:pt x="67" y="1"/>
                  </a:lnTo>
                  <a:lnTo>
                    <a:pt x="70" y="3"/>
                  </a:lnTo>
                  <a:lnTo>
                    <a:pt x="73" y="5"/>
                  </a:lnTo>
                  <a:lnTo>
                    <a:pt x="82" y="7"/>
                  </a:lnTo>
                  <a:lnTo>
                    <a:pt x="88" y="9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9" y="9"/>
                  </a:lnTo>
                  <a:lnTo>
                    <a:pt x="91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3" y="10"/>
                  </a:lnTo>
                  <a:lnTo>
                    <a:pt x="95" y="10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2"/>
                  </a:lnTo>
                  <a:lnTo>
                    <a:pt x="99" y="9"/>
                  </a:lnTo>
                  <a:lnTo>
                    <a:pt x="101" y="9"/>
                  </a:lnTo>
                  <a:lnTo>
                    <a:pt x="101" y="7"/>
                  </a:lnTo>
                  <a:lnTo>
                    <a:pt x="107" y="7"/>
                  </a:lnTo>
                  <a:lnTo>
                    <a:pt x="110" y="7"/>
                  </a:lnTo>
                  <a:lnTo>
                    <a:pt x="114" y="7"/>
                  </a:lnTo>
                  <a:lnTo>
                    <a:pt x="116" y="9"/>
                  </a:lnTo>
                  <a:lnTo>
                    <a:pt x="120" y="9"/>
                  </a:lnTo>
                  <a:lnTo>
                    <a:pt x="124" y="12"/>
                  </a:lnTo>
                  <a:lnTo>
                    <a:pt x="127" y="14"/>
                  </a:lnTo>
                  <a:lnTo>
                    <a:pt x="138" y="20"/>
                  </a:lnTo>
                  <a:lnTo>
                    <a:pt x="142" y="22"/>
                  </a:lnTo>
                  <a:lnTo>
                    <a:pt x="143" y="24"/>
                  </a:lnTo>
                  <a:lnTo>
                    <a:pt x="145" y="24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9"/>
                  </a:lnTo>
                  <a:lnTo>
                    <a:pt x="143" y="29"/>
                  </a:lnTo>
                  <a:lnTo>
                    <a:pt x="137" y="31"/>
                  </a:lnTo>
                  <a:lnTo>
                    <a:pt x="133" y="33"/>
                  </a:lnTo>
                  <a:lnTo>
                    <a:pt x="131" y="33"/>
                  </a:lnTo>
                  <a:lnTo>
                    <a:pt x="122" y="39"/>
                  </a:lnTo>
                  <a:lnTo>
                    <a:pt x="118" y="40"/>
                  </a:lnTo>
                  <a:lnTo>
                    <a:pt x="110" y="44"/>
                  </a:lnTo>
                  <a:lnTo>
                    <a:pt x="96" y="48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89" y="58"/>
                  </a:lnTo>
                  <a:lnTo>
                    <a:pt x="89" y="59"/>
                  </a:lnTo>
                  <a:lnTo>
                    <a:pt x="86" y="59"/>
                  </a:lnTo>
                  <a:lnTo>
                    <a:pt x="80" y="61"/>
                  </a:lnTo>
                  <a:lnTo>
                    <a:pt x="79" y="61"/>
                  </a:lnTo>
                  <a:lnTo>
                    <a:pt x="79" y="63"/>
                  </a:lnTo>
                  <a:lnTo>
                    <a:pt x="77" y="67"/>
                  </a:lnTo>
                  <a:lnTo>
                    <a:pt x="77" y="69"/>
                  </a:lnTo>
                  <a:lnTo>
                    <a:pt x="75" y="75"/>
                  </a:lnTo>
                  <a:lnTo>
                    <a:pt x="75" y="77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69" y="80"/>
                  </a:lnTo>
                  <a:lnTo>
                    <a:pt x="65" y="82"/>
                  </a:lnTo>
                  <a:lnTo>
                    <a:pt x="61" y="82"/>
                  </a:lnTo>
                  <a:lnTo>
                    <a:pt x="60" y="82"/>
                  </a:lnTo>
                  <a:lnTo>
                    <a:pt x="60" y="80"/>
                  </a:lnTo>
                  <a:lnTo>
                    <a:pt x="58" y="80"/>
                  </a:lnTo>
                  <a:lnTo>
                    <a:pt x="58" y="80"/>
                  </a:lnTo>
                  <a:lnTo>
                    <a:pt x="52" y="86"/>
                  </a:lnTo>
                  <a:lnTo>
                    <a:pt x="46" y="87"/>
                  </a:lnTo>
                  <a:lnTo>
                    <a:pt x="44" y="88"/>
                  </a:lnTo>
                  <a:lnTo>
                    <a:pt x="42" y="88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7" y="88"/>
                  </a:lnTo>
                  <a:lnTo>
                    <a:pt x="35" y="87"/>
                  </a:lnTo>
                  <a:lnTo>
                    <a:pt x="35" y="86"/>
                  </a:lnTo>
                  <a:lnTo>
                    <a:pt x="31" y="80"/>
                  </a:lnTo>
                  <a:lnTo>
                    <a:pt x="31" y="78"/>
                  </a:lnTo>
                  <a:lnTo>
                    <a:pt x="30" y="78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16" y="69"/>
                  </a:lnTo>
                  <a:lnTo>
                    <a:pt x="11" y="68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9" y="54"/>
                  </a:lnTo>
                  <a:lnTo>
                    <a:pt x="11" y="52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4" y="44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6" y="37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22" y="29"/>
                  </a:lnTo>
                  <a:lnTo>
                    <a:pt x="24" y="26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20"/>
                  </a:lnTo>
                  <a:lnTo>
                    <a:pt x="24" y="18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33" y="1"/>
                  </a:lnTo>
                  <a:lnTo>
                    <a:pt x="46" y="1"/>
                  </a:lnTo>
                  <a:lnTo>
                    <a:pt x="58" y="0"/>
                  </a:lnTo>
                  <a:lnTo>
                    <a:pt x="61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reeform 11507">
              <a:extLst>
                <a:ext uri="{FF2B5EF4-FFF2-40B4-BE49-F238E27FC236}">
                  <a16:creationId xmlns:a16="http://schemas.microsoft.com/office/drawing/2014/main" id="{DB165644-2742-43C9-A265-44500AAAB4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51494" y="1507791"/>
              <a:ext cx="101471" cy="65422"/>
            </a:xfrm>
            <a:custGeom>
              <a:avLst/>
              <a:gdLst>
                <a:gd name="T0" fmla="*/ 64 w 76"/>
                <a:gd name="T1" fmla="*/ 4 h 49"/>
                <a:gd name="T2" fmla="*/ 68 w 76"/>
                <a:gd name="T3" fmla="*/ 5 h 49"/>
                <a:gd name="T4" fmla="*/ 70 w 76"/>
                <a:gd name="T5" fmla="*/ 9 h 49"/>
                <a:gd name="T6" fmla="*/ 70 w 76"/>
                <a:gd name="T7" fmla="*/ 10 h 49"/>
                <a:gd name="T8" fmla="*/ 74 w 76"/>
                <a:gd name="T9" fmla="*/ 15 h 49"/>
                <a:gd name="T10" fmla="*/ 72 w 76"/>
                <a:gd name="T11" fmla="*/ 19 h 49"/>
                <a:gd name="T12" fmla="*/ 72 w 76"/>
                <a:gd name="T13" fmla="*/ 24 h 49"/>
                <a:gd name="T14" fmla="*/ 68 w 76"/>
                <a:gd name="T15" fmla="*/ 28 h 49"/>
                <a:gd name="T16" fmla="*/ 76 w 76"/>
                <a:gd name="T17" fmla="*/ 30 h 49"/>
                <a:gd name="T18" fmla="*/ 76 w 76"/>
                <a:gd name="T19" fmla="*/ 36 h 49"/>
                <a:gd name="T20" fmla="*/ 68 w 76"/>
                <a:gd name="T21" fmla="*/ 36 h 49"/>
                <a:gd name="T22" fmla="*/ 72 w 76"/>
                <a:gd name="T23" fmla="*/ 43 h 49"/>
                <a:gd name="T24" fmla="*/ 68 w 76"/>
                <a:gd name="T25" fmla="*/ 45 h 49"/>
                <a:gd name="T26" fmla="*/ 65 w 76"/>
                <a:gd name="T27" fmla="*/ 42 h 49"/>
                <a:gd name="T28" fmla="*/ 67 w 76"/>
                <a:gd name="T29" fmla="*/ 45 h 49"/>
                <a:gd name="T30" fmla="*/ 65 w 76"/>
                <a:gd name="T31" fmla="*/ 47 h 49"/>
                <a:gd name="T32" fmla="*/ 57 w 76"/>
                <a:gd name="T33" fmla="*/ 49 h 49"/>
                <a:gd name="T34" fmla="*/ 51 w 76"/>
                <a:gd name="T35" fmla="*/ 47 h 49"/>
                <a:gd name="T36" fmla="*/ 48 w 76"/>
                <a:gd name="T37" fmla="*/ 47 h 49"/>
                <a:gd name="T38" fmla="*/ 36 w 76"/>
                <a:gd name="T39" fmla="*/ 47 h 49"/>
                <a:gd name="T40" fmla="*/ 32 w 76"/>
                <a:gd name="T41" fmla="*/ 43 h 49"/>
                <a:gd name="T42" fmla="*/ 38 w 76"/>
                <a:gd name="T43" fmla="*/ 42 h 49"/>
                <a:gd name="T44" fmla="*/ 29 w 76"/>
                <a:gd name="T45" fmla="*/ 38 h 49"/>
                <a:gd name="T46" fmla="*/ 36 w 76"/>
                <a:gd name="T47" fmla="*/ 34 h 49"/>
                <a:gd name="T48" fmla="*/ 42 w 76"/>
                <a:gd name="T49" fmla="*/ 32 h 49"/>
                <a:gd name="T50" fmla="*/ 51 w 76"/>
                <a:gd name="T51" fmla="*/ 30 h 49"/>
                <a:gd name="T52" fmla="*/ 23 w 76"/>
                <a:gd name="T53" fmla="*/ 32 h 49"/>
                <a:gd name="T54" fmla="*/ 4 w 76"/>
                <a:gd name="T55" fmla="*/ 34 h 49"/>
                <a:gd name="T56" fmla="*/ 2 w 76"/>
                <a:gd name="T57" fmla="*/ 32 h 49"/>
                <a:gd name="T58" fmla="*/ 8 w 76"/>
                <a:gd name="T59" fmla="*/ 26 h 49"/>
                <a:gd name="T60" fmla="*/ 17 w 76"/>
                <a:gd name="T61" fmla="*/ 24 h 49"/>
                <a:gd name="T62" fmla="*/ 23 w 76"/>
                <a:gd name="T63" fmla="*/ 28 h 49"/>
                <a:gd name="T64" fmla="*/ 21 w 76"/>
                <a:gd name="T65" fmla="*/ 26 h 49"/>
                <a:gd name="T66" fmla="*/ 18 w 76"/>
                <a:gd name="T67" fmla="*/ 24 h 49"/>
                <a:gd name="T68" fmla="*/ 19 w 76"/>
                <a:gd name="T69" fmla="*/ 21 h 49"/>
                <a:gd name="T70" fmla="*/ 13 w 76"/>
                <a:gd name="T71" fmla="*/ 17 h 49"/>
                <a:gd name="T72" fmla="*/ 18 w 76"/>
                <a:gd name="T73" fmla="*/ 13 h 49"/>
                <a:gd name="T74" fmla="*/ 11 w 76"/>
                <a:gd name="T75" fmla="*/ 13 h 49"/>
                <a:gd name="T76" fmla="*/ 13 w 76"/>
                <a:gd name="T77" fmla="*/ 9 h 49"/>
                <a:gd name="T78" fmla="*/ 17 w 76"/>
                <a:gd name="T79" fmla="*/ 7 h 49"/>
                <a:gd name="T80" fmla="*/ 23 w 76"/>
                <a:gd name="T81" fmla="*/ 10 h 49"/>
                <a:gd name="T82" fmla="*/ 25 w 76"/>
                <a:gd name="T83" fmla="*/ 13 h 49"/>
                <a:gd name="T84" fmla="*/ 38 w 76"/>
                <a:gd name="T85" fmla="*/ 21 h 49"/>
                <a:gd name="T86" fmla="*/ 42 w 76"/>
                <a:gd name="T87" fmla="*/ 23 h 49"/>
                <a:gd name="T88" fmla="*/ 39 w 76"/>
                <a:gd name="T89" fmla="*/ 19 h 49"/>
                <a:gd name="T90" fmla="*/ 38 w 76"/>
                <a:gd name="T91" fmla="*/ 17 h 49"/>
                <a:gd name="T92" fmla="*/ 46 w 76"/>
                <a:gd name="T93" fmla="*/ 15 h 49"/>
                <a:gd name="T94" fmla="*/ 38 w 76"/>
                <a:gd name="T95" fmla="*/ 15 h 49"/>
                <a:gd name="T96" fmla="*/ 34 w 76"/>
                <a:gd name="T97" fmla="*/ 12 h 49"/>
                <a:gd name="T98" fmla="*/ 39 w 76"/>
                <a:gd name="T99" fmla="*/ 12 h 49"/>
                <a:gd name="T100" fmla="*/ 30 w 76"/>
                <a:gd name="T101" fmla="*/ 9 h 49"/>
                <a:gd name="T102" fmla="*/ 27 w 76"/>
                <a:gd name="T103" fmla="*/ 7 h 49"/>
                <a:gd name="T104" fmla="*/ 34 w 76"/>
                <a:gd name="T105" fmla="*/ 4 h 49"/>
                <a:gd name="T106" fmla="*/ 44 w 76"/>
                <a:gd name="T107" fmla="*/ 4 h 49"/>
                <a:gd name="T108" fmla="*/ 55 w 76"/>
                <a:gd name="T109" fmla="*/ 7 h 49"/>
                <a:gd name="T110" fmla="*/ 55 w 76"/>
                <a:gd name="T11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" h="49">
                  <a:moveTo>
                    <a:pt x="57" y="0"/>
                  </a:moveTo>
                  <a:lnTo>
                    <a:pt x="60" y="2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67" y="5"/>
                  </a:lnTo>
                  <a:lnTo>
                    <a:pt x="68" y="5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70" y="9"/>
                  </a:lnTo>
                  <a:lnTo>
                    <a:pt x="70" y="9"/>
                  </a:lnTo>
                  <a:lnTo>
                    <a:pt x="70" y="10"/>
                  </a:lnTo>
                  <a:lnTo>
                    <a:pt x="70" y="10"/>
                  </a:lnTo>
                  <a:lnTo>
                    <a:pt x="70" y="12"/>
                  </a:lnTo>
                  <a:lnTo>
                    <a:pt x="72" y="13"/>
                  </a:lnTo>
                  <a:lnTo>
                    <a:pt x="74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2" y="23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0" y="26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74" y="30"/>
                  </a:lnTo>
                  <a:lnTo>
                    <a:pt x="76" y="30"/>
                  </a:lnTo>
                  <a:lnTo>
                    <a:pt x="76" y="33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4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43"/>
                  </a:lnTo>
                  <a:lnTo>
                    <a:pt x="72" y="43"/>
                  </a:lnTo>
                  <a:lnTo>
                    <a:pt x="72" y="45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7" y="43"/>
                  </a:lnTo>
                  <a:lnTo>
                    <a:pt x="67" y="42"/>
                  </a:lnTo>
                  <a:lnTo>
                    <a:pt x="65" y="42"/>
                  </a:lnTo>
                  <a:lnTo>
                    <a:pt x="65" y="43"/>
                  </a:lnTo>
                  <a:lnTo>
                    <a:pt x="65" y="43"/>
                  </a:lnTo>
                  <a:lnTo>
                    <a:pt x="67" y="45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5" y="47"/>
                  </a:lnTo>
                  <a:lnTo>
                    <a:pt x="64" y="47"/>
                  </a:lnTo>
                  <a:lnTo>
                    <a:pt x="58" y="47"/>
                  </a:lnTo>
                  <a:lnTo>
                    <a:pt x="57" y="49"/>
                  </a:lnTo>
                  <a:lnTo>
                    <a:pt x="55" y="47"/>
                  </a:lnTo>
                  <a:lnTo>
                    <a:pt x="53" y="47"/>
                  </a:lnTo>
                  <a:lnTo>
                    <a:pt x="51" y="47"/>
                  </a:lnTo>
                  <a:lnTo>
                    <a:pt x="49" y="47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4" y="49"/>
                  </a:lnTo>
                  <a:lnTo>
                    <a:pt x="41" y="49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4" y="47"/>
                  </a:lnTo>
                  <a:lnTo>
                    <a:pt x="32" y="43"/>
                  </a:lnTo>
                  <a:lnTo>
                    <a:pt x="32" y="42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4" y="40"/>
                  </a:lnTo>
                  <a:lnTo>
                    <a:pt x="30" y="40"/>
                  </a:lnTo>
                  <a:lnTo>
                    <a:pt x="29" y="38"/>
                  </a:lnTo>
                  <a:lnTo>
                    <a:pt x="30" y="36"/>
                  </a:lnTo>
                  <a:lnTo>
                    <a:pt x="29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0"/>
                  </a:lnTo>
                  <a:lnTo>
                    <a:pt x="49" y="30"/>
                  </a:lnTo>
                  <a:lnTo>
                    <a:pt x="51" y="30"/>
                  </a:lnTo>
                  <a:lnTo>
                    <a:pt x="41" y="30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3"/>
                  </a:lnTo>
                  <a:lnTo>
                    <a:pt x="0" y="32"/>
                  </a:lnTo>
                  <a:lnTo>
                    <a:pt x="2" y="32"/>
                  </a:lnTo>
                  <a:lnTo>
                    <a:pt x="6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4"/>
                  </a:lnTo>
                  <a:lnTo>
                    <a:pt x="13" y="24"/>
                  </a:lnTo>
                  <a:lnTo>
                    <a:pt x="17" y="24"/>
                  </a:lnTo>
                  <a:lnTo>
                    <a:pt x="19" y="26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5" y="19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9"/>
                  </a:lnTo>
                  <a:lnTo>
                    <a:pt x="23" y="10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36" y="21"/>
                  </a:lnTo>
                  <a:lnTo>
                    <a:pt x="38" y="21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42" y="17"/>
                  </a:lnTo>
                  <a:lnTo>
                    <a:pt x="46" y="15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8" y="15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2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9" y="5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4" y="4"/>
                  </a:lnTo>
                  <a:lnTo>
                    <a:pt x="48" y="5"/>
                  </a:lnTo>
                  <a:lnTo>
                    <a:pt x="51" y="7"/>
                  </a:lnTo>
                  <a:lnTo>
                    <a:pt x="55" y="7"/>
                  </a:lnTo>
                  <a:lnTo>
                    <a:pt x="53" y="5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7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11512">
              <a:extLst>
                <a:ext uri="{FF2B5EF4-FFF2-40B4-BE49-F238E27FC236}">
                  <a16:creationId xmlns:a16="http://schemas.microsoft.com/office/drawing/2014/main" id="{D9F830BF-67F6-428C-A5E8-E53F01DDCB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895613" y="1501047"/>
              <a:ext cx="222968" cy="90790"/>
            </a:xfrm>
            <a:custGeom>
              <a:avLst/>
              <a:gdLst>
                <a:gd name="T0" fmla="*/ 125 w 167"/>
                <a:gd name="T1" fmla="*/ 4 h 68"/>
                <a:gd name="T2" fmla="*/ 123 w 167"/>
                <a:gd name="T3" fmla="*/ 9 h 68"/>
                <a:gd name="T4" fmla="*/ 128 w 167"/>
                <a:gd name="T5" fmla="*/ 14 h 68"/>
                <a:gd name="T6" fmla="*/ 126 w 167"/>
                <a:gd name="T7" fmla="*/ 21 h 68"/>
                <a:gd name="T8" fmla="*/ 134 w 167"/>
                <a:gd name="T9" fmla="*/ 23 h 68"/>
                <a:gd name="T10" fmla="*/ 136 w 167"/>
                <a:gd name="T11" fmla="*/ 27 h 68"/>
                <a:gd name="T12" fmla="*/ 136 w 167"/>
                <a:gd name="T13" fmla="*/ 28 h 68"/>
                <a:gd name="T14" fmla="*/ 145 w 167"/>
                <a:gd name="T15" fmla="*/ 28 h 68"/>
                <a:gd name="T16" fmla="*/ 146 w 167"/>
                <a:gd name="T17" fmla="*/ 32 h 68"/>
                <a:gd name="T18" fmla="*/ 147 w 167"/>
                <a:gd name="T19" fmla="*/ 28 h 68"/>
                <a:gd name="T20" fmla="*/ 151 w 167"/>
                <a:gd name="T21" fmla="*/ 23 h 68"/>
                <a:gd name="T22" fmla="*/ 165 w 167"/>
                <a:gd name="T23" fmla="*/ 27 h 68"/>
                <a:gd name="T24" fmla="*/ 164 w 167"/>
                <a:gd name="T25" fmla="*/ 38 h 68"/>
                <a:gd name="T26" fmla="*/ 151 w 167"/>
                <a:gd name="T27" fmla="*/ 51 h 68"/>
                <a:gd name="T28" fmla="*/ 134 w 167"/>
                <a:gd name="T29" fmla="*/ 53 h 68"/>
                <a:gd name="T30" fmla="*/ 123 w 167"/>
                <a:gd name="T31" fmla="*/ 53 h 68"/>
                <a:gd name="T32" fmla="*/ 120 w 167"/>
                <a:gd name="T33" fmla="*/ 51 h 68"/>
                <a:gd name="T34" fmla="*/ 98 w 167"/>
                <a:gd name="T35" fmla="*/ 58 h 68"/>
                <a:gd name="T36" fmla="*/ 79 w 167"/>
                <a:gd name="T37" fmla="*/ 65 h 68"/>
                <a:gd name="T38" fmla="*/ 51 w 167"/>
                <a:gd name="T39" fmla="*/ 66 h 68"/>
                <a:gd name="T40" fmla="*/ 47 w 167"/>
                <a:gd name="T41" fmla="*/ 58 h 68"/>
                <a:gd name="T42" fmla="*/ 75 w 167"/>
                <a:gd name="T43" fmla="*/ 51 h 68"/>
                <a:gd name="T44" fmla="*/ 87 w 167"/>
                <a:gd name="T45" fmla="*/ 49 h 68"/>
                <a:gd name="T46" fmla="*/ 83 w 167"/>
                <a:gd name="T47" fmla="*/ 47 h 68"/>
                <a:gd name="T48" fmla="*/ 73 w 167"/>
                <a:gd name="T49" fmla="*/ 49 h 68"/>
                <a:gd name="T50" fmla="*/ 66 w 167"/>
                <a:gd name="T51" fmla="*/ 47 h 68"/>
                <a:gd name="T52" fmla="*/ 51 w 167"/>
                <a:gd name="T53" fmla="*/ 49 h 68"/>
                <a:gd name="T54" fmla="*/ 50 w 167"/>
                <a:gd name="T55" fmla="*/ 46 h 68"/>
                <a:gd name="T56" fmla="*/ 53 w 167"/>
                <a:gd name="T57" fmla="*/ 40 h 68"/>
                <a:gd name="T58" fmla="*/ 49 w 167"/>
                <a:gd name="T59" fmla="*/ 40 h 68"/>
                <a:gd name="T60" fmla="*/ 43 w 167"/>
                <a:gd name="T61" fmla="*/ 44 h 68"/>
                <a:gd name="T62" fmla="*/ 43 w 167"/>
                <a:gd name="T63" fmla="*/ 47 h 68"/>
                <a:gd name="T64" fmla="*/ 32 w 167"/>
                <a:gd name="T65" fmla="*/ 51 h 68"/>
                <a:gd name="T66" fmla="*/ 29 w 167"/>
                <a:gd name="T67" fmla="*/ 49 h 68"/>
                <a:gd name="T68" fmla="*/ 26 w 167"/>
                <a:gd name="T69" fmla="*/ 53 h 68"/>
                <a:gd name="T70" fmla="*/ 0 w 167"/>
                <a:gd name="T71" fmla="*/ 46 h 68"/>
                <a:gd name="T72" fmla="*/ 0 w 167"/>
                <a:gd name="T73" fmla="*/ 42 h 68"/>
                <a:gd name="T74" fmla="*/ 8 w 167"/>
                <a:gd name="T75" fmla="*/ 38 h 68"/>
                <a:gd name="T76" fmla="*/ 32 w 167"/>
                <a:gd name="T77" fmla="*/ 34 h 68"/>
                <a:gd name="T78" fmla="*/ 6 w 167"/>
                <a:gd name="T79" fmla="*/ 36 h 68"/>
                <a:gd name="T80" fmla="*/ 10 w 167"/>
                <a:gd name="T81" fmla="*/ 30 h 68"/>
                <a:gd name="T82" fmla="*/ 34 w 167"/>
                <a:gd name="T83" fmla="*/ 27 h 68"/>
                <a:gd name="T84" fmla="*/ 11 w 167"/>
                <a:gd name="T85" fmla="*/ 25 h 68"/>
                <a:gd name="T86" fmla="*/ 15 w 167"/>
                <a:gd name="T87" fmla="*/ 19 h 68"/>
                <a:gd name="T88" fmla="*/ 38 w 167"/>
                <a:gd name="T89" fmla="*/ 19 h 68"/>
                <a:gd name="T90" fmla="*/ 24 w 167"/>
                <a:gd name="T91" fmla="*/ 16 h 68"/>
                <a:gd name="T92" fmla="*/ 34 w 167"/>
                <a:gd name="T93" fmla="*/ 11 h 68"/>
                <a:gd name="T94" fmla="*/ 47 w 167"/>
                <a:gd name="T95" fmla="*/ 13 h 68"/>
                <a:gd name="T96" fmla="*/ 50 w 167"/>
                <a:gd name="T97" fmla="*/ 17 h 68"/>
                <a:gd name="T98" fmla="*/ 68 w 167"/>
                <a:gd name="T99" fmla="*/ 17 h 68"/>
                <a:gd name="T100" fmla="*/ 75 w 167"/>
                <a:gd name="T101" fmla="*/ 28 h 68"/>
                <a:gd name="T102" fmla="*/ 83 w 167"/>
                <a:gd name="T103" fmla="*/ 30 h 68"/>
                <a:gd name="T104" fmla="*/ 90 w 167"/>
                <a:gd name="T105" fmla="*/ 37 h 68"/>
                <a:gd name="T106" fmla="*/ 118 w 167"/>
                <a:gd name="T107" fmla="*/ 37 h 68"/>
                <a:gd name="T108" fmla="*/ 118 w 167"/>
                <a:gd name="T109" fmla="*/ 34 h 68"/>
                <a:gd name="T110" fmla="*/ 113 w 167"/>
                <a:gd name="T111" fmla="*/ 23 h 68"/>
                <a:gd name="T112" fmla="*/ 100 w 167"/>
                <a:gd name="T113" fmla="*/ 16 h 68"/>
                <a:gd name="T114" fmla="*/ 100 w 167"/>
                <a:gd name="T115" fmla="*/ 13 h 68"/>
                <a:gd name="T116" fmla="*/ 115 w 167"/>
                <a:gd name="T117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7" h="68">
                  <a:moveTo>
                    <a:pt x="120" y="0"/>
                  </a:moveTo>
                  <a:lnTo>
                    <a:pt x="123" y="2"/>
                  </a:lnTo>
                  <a:lnTo>
                    <a:pt x="125" y="2"/>
                  </a:lnTo>
                  <a:lnTo>
                    <a:pt x="125" y="4"/>
                  </a:lnTo>
                  <a:lnTo>
                    <a:pt x="125" y="4"/>
                  </a:lnTo>
                  <a:lnTo>
                    <a:pt x="125" y="6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9"/>
                  </a:lnTo>
                  <a:lnTo>
                    <a:pt x="123" y="11"/>
                  </a:lnTo>
                  <a:lnTo>
                    <a:pt x="125" y="13"/>
                  </a:lnTo>
                  <a:lnTo>
                    <a:pt x="125" y="13"/>
                  </a:lnTo>
                  <a:lnTo>
                    <a:pt x="126" y="13"/>
                  </a:lnTo>
                  <a:lnTo>
                    <a:pt x="128" y="14"/>
                  </a:lnTo>
                  <a:lnTo>
                    <a:pt x="130" y="17"/>
                  </a:lnTo>
                  <a:lnTo>
                    <a:pt x="128" y="19"/>
                  </a:lnTo>
                  <a:lnTo>
                    <a:pt x="126" y="19"/>
                  </a:lnTo>
                  <a:lnTo>
                    <a:pt x="126" y="21"/>
                  </a:lnTo>
                  <a:lnTo>
                    <a:pt x="126" y="21"/>
                  </a:lnTo>
                  <a:lnTo>
                    <a:pt x="126" y="23"/>
                  </a:lnTo>
                  <a:lnTo>
                    <a:pt x="126" y="23"/>
                  </a:lnTo>
                  <a:lnTo>
                    <a:pt x="128" y="23"/>
                  </a:lnTo>
                  <a:lnTo>
                    <a:pt x="132" y="23"/>
                  </a:lnTo>
                  <a:lnTo>
                    <a:pt x="134" y="23"/>
                  </a:lnTo>
                  <a:lnTo>
                    <a:pt x="136" y="23"/>
                  </a:lnTo>
                  <a:lnTo>
                    <a:pt x="136" y="25"/>
                  </a:lnTo>
                  <a:lnTo>
                    <a:pt x="136" y="25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2" y="28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6" y="28"/>
                  </a:lnTo>
                  <a:lnTo>
                    <a:pt x="137" y="27"/>
                  </a:lnTo>
                  <a:lnTo>
                    <a:pt x="139" y="27"/>
                  </a:lnTo>
                  <a:lnTo>
                    <a:pt x="143" y="27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6" y="3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6" y="32"/>
                  </a:lnTo>
                  <a:lnTo>
                    <a:pt x="147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49" y="28"/>
                  </a:lnTo>
                  <a:lnTo>
                    <a:pt x="147" y="28"/>
                  </a:lnTo>
                  <a:lnTo>
                    <a:pt x="147" y="27"/>
                  </a:lnTo>
                  <a:lnTo>
                    <a:pt x="147" y="27"/>
                  </a:lnTo>
                  <a:lnTo>
                    <a:pt x="147" y="25"/>
                  </a:lnTo>
                  <a:lnTo>
                    <a:pt x="149" y="23"/>
                  </a:lnTo>
                  <a:lnTo>
                    <a:pt x="151" y="23"/>
                  </a:lnTo>
                  <a:lnTo>
                    <a:pt x="153" y="23"/>
                  </a:lnTo>
                  <a:lnTo>
                    <a:pt x="160" y="25"/>
                  </a:lnTo>
                  <a:lnTo>
                    <a:pt x="164" y="25"/>
                  </a:lnTo>
                  <a:lnTo>
                    <a:pt x="165" y="27"/>
                  </a:lnTo>
                  <a:lnTo>
                    <a:pt x="165" y="27"/>
                  </a:lnTo>
                  <a:lnTo>
                    <a:pt x="165" y="28"/>
                  </a:lnTo>
                  <a:lnTo>
                    <a:pt x="167" y="32"/>
                  </a:lnTo>
                  <a:lnTo>
                    <a:pt x="167" y="34"/>
                  </a:lnTo>
                  <a:lnTo>
                    <a:pt x="165" y="36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2" y="47"/>
                  </a:lnTo>
                  <a:lnTo>
                    <a:pt x="160" y="49"/>
                  </a:lnTo>
                  <a:lnTo>
                    <a:pt x="158" y="49"/>
                  </a:lnTo>
                  <a:lnTo>
                    <a:pt x="151" y="51"/>
                  </a:lnTo>
                  <a:lnTo>
                    <a:pt x="146" y="55"/>
                  </a:lnTo>
                  <a:lnTo>
                    <a:pt x="145" y="55"/>
                  </a:lnTo>
                  <a:lnTo>
                    <a:pt x="143" y="55"/>
                  </a:lnTo>
                  <a:lnTo>
                    <a:pt x="139" y="53"/>
                  </a:lnTo>
                  <a:lnTo>
                    <a:pt x="134" y="53"/>
                  </a:lnTo>
                  <a:lnTo>
                    <a:pt x="132" y="53"/>
                  </a:lnTo>
                  <a:lnTo>
                    <a:pt x="128" y="53"/>
                  </a:lnTo>
                  <a:lnTo>
                    <a:pt x="126" y="55"/>
                  </a:lnTo>
                  <a:lnTo>
                    <a:pt x="125" y="53"/>
                  </a:lnTo>
                  <a:lnTo>
                    <a:pt x="123" y="53"/>
                  </a:lnTo>
                  <a:lnTo>
                    <a:pt x="122" y="53"/>
                  </a:lnTo>
                  <a:lnTo>
                    <a:pt x="122" y="53"/>
                  </a:lnTo>
                  <a:lnTo>
                    <a:pt x="123" y="51"/>
                  </a:lnTo>
                  <a:lnTo>
                    <a:pt x="122" y="51"/>
                  </a:lnTo>
                  <a:lnTo>
                    <a:pt x="120" y="51"/>
                  </a:lnTo>
                  <a:lnTo>
                    <a:pt x="118" y="51"/>
                  </a:lnTo>
                  <a:lnTo>
                    <a:pt x="111" y="55"/>
                  </a:lnTo>
                  <a:lnTo>
                    <a:pt x="102" y="56"/>
                  </a:lnTo>
                  <a:lnTo>
                    <a:pt x="99" y="58"/>
                  </a:lnTo>
                  <a:lnTo>
                    <a:pt x="98" y="58"/>
                  </a:lnTo>
                  <a:lnTo>
                    <a:pt x="96" y="58"/>
                  </a:lnTo>
                  <a:lnTo>
                    <a:pt x="94" y="60"/>
                  </a:lnTo>
                  <a:lnTo>
                    <a:pt x="90" y="61"/>
                  </a:lnTo>
                  <a:lnTo>
                    <a:pt x="87" y="63"/>
                  </a:lnTo>
                  <a:lnTo>
                    <a:pt x="79" y="65"/>
                  </a:lnTo>
                  <a:lnTo>
                    <a:pt x="69" y="68"/>
                  </a:lnTo>
                  <a:lnTo>
                    <a:pt x="62" y="68"/>
                  </a:lnTo>
                  <a:lnTo>
                    <a:pt x="55" y="66"/>
                  </a:lnTo>
                  <a:lnTo>
                    <a:pt x="53" y="66"/>
                  </a:lnTo>
                  <a:lnTo>
                    <a:pt x="51" y="66"/>
                  </a:lnTo>
                  <a:lnTo>
                    <a:pt x="47" y="63"/>
                  </a:lnTo>
                  <a:lnTo>
                    <a:pt x="45" y="63"/>
                  </a:lnTo>
                  <a:lnTo>
                    <a:pt x="43" y="61"/>
                  </a:lnTo>
                  <a:lnTo>
                    <a:pt x="45" y="60"/>
                  </a:lnTo>
                  <a:lnTo>
                    <a:pt x="47" y="58"/>
                  </a:lnTo>
                  <a:lnTo>
                    <a:pt x="50" y="58"/>
                  </a:lnTo>
                  <a:lnTo>
                    <a:pt x="59" y="56"/>
                  </a:lnTo>
                  <a:lnTo>
                    <a:pt x="64" y="53"/>
                  </a:lnTo>
                  <a:lnTo>
                    <a:pt x="68" y="53"/>
                  </a:lnTo>
                  <a:lnTo>
                    <a:pt x="75" y="51"/>
                  </a:lnTo>
                  <a:lnTo>
                    <a:pt x="76" y="53"/>
                  </a:lnTo>
                  <a:lnTo>
                    <a:pt x="79" y="53"/>
                  </a:lnTo>
                  <a:lnTo>
                    <a:pt x="81" y="51"/>
                  </a:lnTo>
                  <a:lnTo>
                    <a:pt x="83" y="51"/>
                  </a:lnTo>
                  <a:lnTo>
                    <a:pt x="87" y="49"/>
                  </a:lnTo>
                  <a:lnTo>
                    <a:pt x="88" y="47"/>
                  </a:lnTo>
                  <a:lnTo>
                    <a:pt x="90" y="46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3" y="47"/>
                  </a:lnTo>
                  <a:lnTo>
                    <a:pt x="81" y="47"/>
                  </a:lnTo>
                  <a:lnTo>
                    <a:pt x="79" y="47"/>
                  </a:lnTo>
                  <a:lnTo>
                    <a:pt x="76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69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57" y="49"/>
                  </a:lnTo>
                  <a:lnTo>
                    <a:pt x="51" y="51"/>
                  </a:lnTo>
                  <a:lnTo>
                    <a:pt x="51" y="49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0" y="47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3" y="40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7" y="44"/>
                  </a:lnTo>
                  <a:lnTo>
                    <a:pt x="47" y="46"/>
                  </a:lnTo>
                  <a:lnTo>
                    <a:pt x="45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1" y="46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43" y="49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2" y="51"/>
                  </a:lnTo>
                  <a:lnTo>
                    <a:pt x="32" y="51"/>
                  </a:lnTo>
                  <a:lnTo>
                    <a:pt x="30" y="49"/>
                  </a:lnTo>
                  <a:lnTo>
                    <a:pt x="30" y="49"/>
                  </a:lnTo>
                  <a:lnTo>
                    <a:pt x="29" y="49"/>
                  </a:lnTo>
                  <a:lnTo>
                    <a:pt x="29" y="49"/>
                  </a:lnTo>
                  <a:lnTo>
                    <a:pt x="27" y="49"/>
                  </a:lnTo>
                  <a:lnTo>
                    <a:pt x="27" y="51"/>
                  </a:lnTo>
                  <a:lnTo>
                    <a:pt x="26" y="51"/>
                  </a:lnTo>
                  <a:lnTo>
                    <a:pt x="26" y="53"/>
                  </a:lnTo>
                  <a:lnTo>
                    <a:pt x="26" y="53"/>
                  </a:lnTo>
                  <a:lnTo>
                    <a:pt x="19" y="51"/>
                  </a:lnTo>
                  <a:lnTo>
                    <a:pt x="15" y="47"/>
                  </a:lnTo>
                  <a:lnTo>
                    <a:pt x="10" y="47"/>
                  </a:lnTo>
                  <a:lnTo>
                    <a:pt x="6" y="47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2" y="40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4" y="38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2" y="32"/>
                  </a:lnTo>
                  <a:lnTo>
                    <a:pt x="21" y="36"/>
                  </a:lnTo>
                  <a:lnTo>
                    <a:pt x="15" y="36"/>
                  </a:lnTo>
                  <a:lnTo>
                    <a:pt x="6" y="36"/>
                  </a:lnTo>
                  <a:lnTo>
                    <a:pt x="4" y="36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5" y="30"/>
                  </a:lnTo>
                  <a:lnTo>
                    <a:pt x="24" y="28"/>
                  </a:lnTo>
                  <a:lnTo>
                    <a:pt x="29" y="28"/>
                  </a:lnTo>
                  <a:lnTo>
                    <a:pt x="32" y="28"/>
                  </a:lnTo>
                  <a:lnTo>
                    <a:pt x="34" y="27"/>
                  </a:lnTo>
                  <a:lnTo>
                    <a:pt x="27" y="27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1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4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6" y="19"/>
                  </a:lnTo>
                  <a:lnTo>
                    <a:pt x="34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7" y="13"/>
                  </a:lnTo>
                  <a:lnTo>
                    <a:pt x="34" y="11"/>
                  </a:lnTo>
                  <a:lnTo>
                    <a:pt x="38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7" y="11"/>
                  </a:lnTo>
                  <a:lnTo>
                    <a:pt x="47" y="13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0" y="17"/>
                  </a:lnTo>
                  <a:lnTo>
                    <a:pt x="51" y="17"/>
                  </a:lnTo>
                  <a:lnTo>
                    <a:pt x="57" y="17"/>
                  </a:lnTo>
                  <a:lnTo>
                    <a:pt x="60" y="17"/>
                  </a:lnTo>
                  <a:lnTo>
                    <a:pt x="62" y="17"/>
                  </a:lnTo>
                  <a:lnTo>
                    <a:pt x="68" y="17"/>
                  </a:lnTo>
                  <a:lnTo>
                    <a:pt x="71" y="23"/>
                  </a:lnTo>
                  <a:lnTo>
                    <a:pt x="78" y="27"/>
                  </a:lnTo>
                  <a:lnTo>
                    <a:pt x="78" y="27"/>
                  </a:lnTo>
                  <a:lnTo>
                    <a:pt x="76" y="28"/>
                  </a:lnTo>
                  <a:lnTo>
                    <a:pt x="75" y="28"/>
                  </a:lnTo>
                  <a:lnTo>
                    <a:pt x="76" y="28"/>
                  </a:lnTo>
                  <a:lnTo>
                    <a:pt x="78" y="30"/>
                  </a:lnTo>
                  <a:lnTo>
                    <a:pt x="79" y="28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32"/>
                  </a:lnTo>
                  <a:lnTo>
                    <a:pt x="85" y="34"/>
                  </a:lnTo>
                  <a:lnTo>
                    <a:pt x="87" y="36"/>
                  </a:lnTo>
                  <a:lnTo>
                    <a:pt x="88" y="37"/>
                  </a:lnTo>
                  <a:lnTo>
                    <a:pt x="90" y="37"/>
                  </a:lnTo>
                  <a:lnTo>
                    <a:pt x="92" y="37"/>
                  </a:lnTo>
                  <a:lnTo>
                    <a:pt x="94" y="37"/>
                  </a:lnTo>
                  <a:lnTo>
                    <a:pt x="98" y="37"/>
                  </a:lnTo>
                  <a:lnTo>
                    <a:pt x="117" y="38"/>
                  </a:lnTo>
                  <a:lnTo>
                    <a:pt x="118" y="37"/>
                  </a:lnTo>
                  <a:lnTo>
                    <a:pt x="118" y="37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07" y="28"/>
                  </a:lnTo>
                  <a:lnTo>
                    <a:pt x="106" y="27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13" y="23"/>
                  </a:lnTo>
                  <a:lnTo>
                    <a:pt x="111" y="21"/>
                  </a:lnTo>
                  <a:lnTo>
                    <a:pt x="111" y="19"/>
                  </a:lnTo>
                  <a:lnTo>
                    <a:pt x="107" y="17"/>
                  </a:lnTo>
                  <a:lnTo>
                    <a:pt x="106" y="17"/>
                  </a:lnTo>
                  <a:lnTo>
                    <a:pt x="100" y="16"/>
                  </a:lnTo>
                  <a:lnTo>
                    <a:pt x="100" y="16"/>
                  </a:lnTo>
                  <a:lnTo>
                    <a:pt x="100" y="14"/>
                  </a:lnTo>
                  <a:lnTo>
                    <a:pt x="99" y="14"/>
                  </a:lnTo>
                  <a:lnTo>
                    <a:pt x="99" y="13"/>
                  </a:lnTo>
                  <a:lnTo>
                    <a:pt x="100" y="13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11" y="6"/>
                  </a:lnTo>
                  <a:lnTo>
                    <a:pt x="113" y="2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11516">
              <a:extLst>
                <a:ext uri="{FF2B5EF4-FFF2-40B4-BE49-F238E27FC236}">
                  <a16:creationId xmlns:a16="http://schemas.microsoft.com/office/drawing/2014/main" id="{6A03347F-159E-4D0C-A578-B22C72AA4D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57721" y="1515732"/>
              <a:ext cx="275750" cy="83526"/>
            </a:xfrm>
            <a:custGeom>
              <a:avLst/>
              <a:gdLst>
                <a:gd name="T0" fmla="*/ 38 w 241"/>
                <a:gd name="T1" fmla="*/ 5 h 73"/>
                <a:gd name="T2" fmla="*/ 51 w 241"/>
                <a:gd name="T3" fmla="*/ 9 h 73"/>
                <a:gd name="T4" fmla="*/ 49 w 241"/>
                <a:gd name="T5" fmla="*/ 15 h 73"/>
                <a:gd name="T6" fmla="*/ 57 w 241"/>
                <a:gd name="T7" fmla="*/ 15 h 73"/>
                <a:gd name="T8" fmla="*/ 85 w 241"/>
                <a:gd name="T9" fmla="*/ 15 h 73"/>
                <a:gd name="T10" fmla="*/ 77 w 241"/>
                <a:gd name="T11" fmla="*/ 18 h 73"/>
                <a:gd name="T12" fmla="*/ 83 w 241"/>
                <a:gd name="T13" fmla="*/ 20 h 73"/>
                <a:gd name="T14" fmla="*/ 90 w 241"/>
                <a:gd name="T15" fmla="*/ 26 h 73"/>
                <a:gd name="T16" fmla="*/ 83 w 241"/>
                <a:gd name="T17" fmla="*/ 28 h 73"/>
                <a:gd name="T18" fmla="*/ 98 w 241"/>
                <a:gd name="T19" fmla="*/ 34 h 73"/>
                <a:gd name="T20" fmla="*/ 106 w 241"/>
                <a:gd name="T21" fmla="*/ 39 h 73"/>
                <a:gd name="T22" fmla="*/ 104 w 241"/>
                <a:gd name="T23" fmla="*/ 44 h 73"/>
                <a:gd name="T24" fmla="*/ 109 w 241"/>
                <a:gd name="T25" fmla="*/ 43 h 73"/>
                <a:gd name="T26" fmla="*/ 120 w 241"/>
                <a:gd name="T27" fmla="*/ 45 h 73"/>
                <a:gd name="T28" fmla="*/ 132 w 241"/>
                <a:gd name="T29" fmla="*/ 43 h 73"/>
                <a:gd name="T30" fmla="*/ 151 w 241"/>
                <a:gd name="T31" fmla="*/ 47 h 73"/>
                <a:gd name="T32" fmla="*/ 167 w 241"/>
                <a:gd name="T33" fmla="*/ 41 h 73"/>
                <a:gd name="T34" fmla="*/ 188 w 241"/>
                <a:gd name="T35" fmla="*/ 39 h 73"/>
                <a:gd name="T36" fmla="*/ 216 w 241"/>
                <a:gd name="T37" fmla="*/ 39 h 73"/>
                <a:gd name="T38" fmla="*/ 224 w 241"/>
                <a:gd name="T39" fmla="*/ 41 h 73"/>
                <a:gd name="T40" fmla="*/ 230 w 241"/>
                <a:gd name="T41" fmla="*/ 45 h 73"/>
                <a:gd name="T42" fmla="*/ 239 w 241"/>
                <a:gd name="T43" fmla="*/ 53 h 73"/>
                <a:gd name="T44" fmla="*/ 233 w 241"/>
                <a:gd name="T45" fmla="*/ 60 h 73"/>
                <a:gd name="T46" fmla="*/ 241 w 241"/>
                <a:gd name="T47" fmla="*/ 62 h 73"/>
                <a:gd name="T48" fmla="*/ 228 w 241"/>
                <a:gd name="T49" fmla="*/ 63 h 73"/>
                <a:gd name="T50" fmla="*/ 230 w 241"/>
                <a:gd name="T51" fmla="*/ 68 h 73"/>
                <a:gd name="T52" fmla="*/ 208 w 241"/>
                <a:gd name="T53" fmla="*/ 73 h 73"/>
                <a:gd name="T54" fmla="*/ 192 w 241"/>
                <a:gd name="T55" fmla="*/ 70 h 73"/>
                <a:gd name="T56" fmla="*/ 190 w 241"/>
                <a:gd name="T57" fmla="*/ 63 h 73"/>
                <a:gd name="T58" fmla="*/ 185 w 241"/>
                <a:gd name="T59" fmla="*/ 63 h 73"/>
                <a:gd name="T60" fmla="*/ 185 w 241"/>
                <a:gd name="T61" fmla="*/ 70 h 73"/>
                <a:gd name="T62" fmla="*/ 166 w 241"/>
                <a:gd name="T63" fmla="*/ 72 h 73"/>
                <a:gd name="T64" fmla="*/ 161 w 241"/>
                <a:gd name="T65" fmla="*/ 72 h 73"/>
                <a:gd name="T66" fmla="*/ 157 w 241"/>
                <a:gd name="T67" fmla="*/ 72 h 73"/>
                <a:gd name="T68" fmla="*/ 141 w 241"/>
                <a:gd name="T69" fmla="*/ 72 h 73"/>
                <a:gd name="T70" fmla="*/ 127 w 241"/>
                <a:gd name="T71" fmla="*/ 73 h 73"/>
                <a:gd name="T72" fmla="*/ 115 w 241"/>
                <a:gd name="T73" fmla="*/ 70 h 73"/>
                <a:gd name="T74" fmla="*/ 115 w 241"/>
                <a:gd name="T75" fmla="*/ 63 h 73"/>
                <a:gd name="T76" fmla="*/ 109 w 241"/>
                <a:gd name="T77" fmla="*/ 65 h 73"/>
                <a:gd name="T78" fmla="*/ 106 w 241"/>
                <a:gd name="T79" fmla="*/ 67 h 73"/>
                <a:gd name="T80" fmla="*/ 101 w 241"/>
                <a:gd name="T81" fmla="*/ 72 h 73"/>
                <a:gd name="T82" fmla="*/ 82 w 241"/>
                <a:gd name="T83" fmla="*/ 67 h 73"/>
                <a:gd name="T84" fmla="*/ 78 w 241"/>
                <a:gd name="T85" fmla="*/ 68 h 73"/>
                <a:gd name="T86" fmla="*/ 70 w 241"/>
                <a:gd name="T87" fmla="*/ 67 h 73"/>
                <a:gd name="T88" fmla="*/ 66 w 241"/>
                <a:gd name="T89" fmla="*/ 56 h 73"/>
                <a:gd name="T90" fmla="*/ 61 w 241"/>
                <a:gd name="T91" fmla="*/ 49 h 73"/>
                <a:gd name="T92" fmla="*/ 66 w 241"/>
                <a:gd name="T93" fmla="*/ 39 h 73"/>
                <a:gd name="T94" fmla="*/ 55 w 241"/>
                <a:gd name="T95" fmla="*/ 24 h 73"/>
                <a:gd name="T96" fmla="*/ 43 w 241"/>
                <a:gd name="T97" fmla="*/ 23 h 73"/>
                <a:gd name="T98" fmla="*/ 23 w 241"/>
                <a:gd name="T99" fmla="*/ 23 h 73"/>
                <a:gd name="T100" fmla="*/ 13 w 241"/>
                <a:gd name="T101" fmla="*/ 16 h 73"/>
                <a:gd name="T102" fmla="*/ 0 w 241"/>
                <a:gd name="T103" fmla="*/ 11 h 73"/>
                <a:gd name="T104" fmla="*/ 4 w 241"/>
                <a:gd name="T105" fmla="*/ 9 h 73"/>
                <a:gd name="T106" fmla="*/ 0 w 241"/>
                <a:gd name="T107" fmla="*/ 5 h 73"/>
                <a:gd name="T108" fmla="*/ 10 w 241"/>
                <a:gd name="T109" fmla="*/ 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1" h="73">
                  <a:moveTo>
                    <a:pt x="13" y="0"/>
                  </a:moveTo>
                  <a:lnTo>
                    <a:pt x="17" y="0"/>
                  </a:lnTo>
                  <a:lnTo>
                    <a:pt x="24" y="2"/>
                  </a:lnTo>
                  <a:lnTo>
                    <a:pt x="31" y="4"/>
                  </a:lnTo>
                  <a:lnTo>
                    <a:pt x="34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1" y="11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6"/>
                  </a:lnTo>
                  <a:lnTo>
                    <a:pt x="47" y="18"/>
                  </a:lnTo>
                  <a:lnTo>
                    <a:pt x="45" y="18"/>
                  </a:lnTo>
                  <a:lnTo>
                    <a:pt x="47" y="18"/>
                  </a:lnTo>
                  <a:lnTo>
                    <a:pt x="54" y="15"/>
                  </a:lnTo>
                  <a:lnTo>
                    <a:pt x="57" y="15"/>
                  </a:lnTo>
                  <a:lnTo>
                    <a:pt x="62" y="15"/>
                  </a:lnTo>
                  <a:lnTo>
                    <a:pt x="70" y="13"/>
                  </a:lnTo>
                  <a:lnTo>
                    <a:pt x="73" y="13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85" y="15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5" y="18"/>
                  </a:lnTo>
                  <a:lnTo>
                    <a:pt x="83" y="18"/>
                  </a:lnTo>
                  <a:lnTo>
                    <a:pt x="77" y="18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5" y="18"/>
                  </a:lnTo>
                  <a:lnTo>
                    <a:pt x="77" y="20"/>
                  </a:lnTo>
                  <a:lnTo>
                    <a:pt x="83" y="20"/>
                  </a:lnTo>
                  <a:lnTo>
                    <a:pt x="104" y="23"/>
                  </a:lnTo>
                  <a:lnTo>
                    <a:pt x="106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2" y="26"/>
                  </a:lnTo>
                  <a:lnTo>
                    <a:pt x="90" y="26"/>
                  </a:lnTo>
                  <a:lnTo>
                    <a:pt x="83" y="26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7" y="26"/>
                  </a:lnTo>
                  <a:lnTo>
                    <a:pt x="80" y="26"/>
                  </a:lnTo>
                  <a:lnTo>
                    <a:pt x="83" y="28"/>
                  </a:lnTo>
                  <a:lnTo>
                    <a:pt x="85" y="30"/>
                  </a:lnTo>
                  <a:lnTo>
                    <a:pt x="90" y="30"/>
                  </a:lnTo>
                  <a:lnTo>
                    <a:pt x="92" y="30"/>
                  </a:lnTo>
                  <a:lnTo>
                    <a:pt x="94" y="32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4" y="37"/>
                  </a:lnTo>
                  <a:lnTo>
                    <a:pt x="106" y="39"/>
                  </a:lnTo>
                  <a:lnTo>
                    <a:pt x="106" y="39"/>
                  </a:lnTo>
                  <a:lnTo>
                    <a:pt x="104" y="41"/>
                  </a:lnTo>
                  <a:lnTo>
                    <a:pt x="102" y="41"/>
                  </a:lnTo>
                  <a:lnTo>
                    <a:pt x="100" y="43"/>
                  </a:lnTo>
                  <a:lnTo>
                    <a:pt x="100" y="44"/>
                  </a:lnTo>
                  <a:lnTo>
                    <a:pt x="104" y="44"/>
                  </a:lnTo>
                  <a:lnTo>
                    <a:pt x="104" y="44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2" y="44"/>
                  </a:lnTo>
                  <a:lnTo>
                    <a:pt x="109" y="43"/>
                  </a:lnTo>
                  <a:lnTo>
                    <a:pt x="109" y="43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20" y="45"/>
                  </a:lnTo>
                  <a:lnTo>
                    <a:pt x="126" y="44"/>
                  </a:lnTo>
                  <a:lnTo>
                    <a:pt x="127" y="44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30" y="43"/>
                  </a:lnTo>
                  <a:lnTo>
                    <a:pt x="132" y="43"/>
                  </a:lnTo>
                  <a:lnTo>
                    <a:pt x="139" y="45"/>
                  </a:lnTo>
                  <a:lnTo>
                    <a:pt x="143" y="45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50" y="47"/>
                  </a:lnTo>
                  <a:lnTo>
                    <a:pt x="151" y="47"/>
                  </a:lnTo>
                  <a:lnTo>
                    <a:pt x="148" y="45"/>
                  </a:lnTo>
                  <a:lnTo>
                    <a:pt x="150" y="44"/>
                  </a:lnTo>
                  <a:lnTo>
                    <a:pt x="155" y="43"/>
                  </a:lnTo>
                  <a:lnTo>
                    <a:pt x="158" y="44"/>
                  </a:lnTo>
                  <a:lnTo>
                    <a:pt x="164" y="41"/>
                  </a:lnTo>
                  <a:lnTo>
                    <a:pt x="167" y="41"/>
                  </a:lnTo>
                  <a:lnTo>
                    <a:pt x="169" y="41"/>
                  </a:lnTo>
                  <a:lnTo>
                    <a:pt x="176" y="39"/>
                  </a:lnTo>
                  <a:lnTo>
                    <a:pt x="178" y="37"/>
                  </a:lnTo>
                  <a:lnTo>
                    <a:pt x="178" y="37"/>
                  </a:lnTo>
                  <a:lnTo>
                    <a:pt x="181" y="37"/>
                  </a:lnTo>
                  <a:lnTo>
                    <a:pt x="188" y="39"/>
                  </a:lnTo>
                  <a:lnTo>
                    <a:pt x="190" y="39"/>
                  </a:lnTo>
                  <a:lnTo>
                    <a:pt x="197" y="37"/>
                  </a:lnTo>
                  <a:lnTo>
                    <a:pt x="200" y="35"/>
                  </a:lnTo>
                  <a:lnTo>
                    <a:pt x="204" y="35"/>
                  </a:lnTo>
                  <a:lnTo>
                    <a:pt x="211" y="37"/>
                  </a:lnTo>
                  <a:lnTo>
                    <a:pt x="216" y="39"/>
                  </a:lnTo>
                  <a:lnTo>
                    <a:pt x="216" y="39"/>
                  </a:lnTo>
                  <a:lnTo>
                    <a:pt x="216" y="41"/>
                  </a:lnTo>
                  <a:lnTo>
                    <a:pt x="216" y="41"/>
                  </a:lnTo>
                  <a:lnTo>
                    <a:pt x="218" y="41"/>
                  </a:lnTo>
                  <a:lnTo>
                    <a:pt x="220" y="41"/>
                  </a:lnTo>
                  <a:lnTo>
                    <a:pt x="224" y="41"/>
                  </a:lnTo>
                  <a:lnTo>
                    <a:pt x="228" y="43"/>
                  </a:lnTo>
                  <a:lnTo>
                    <a:pt x="230" y="43"/>
                  </a:lnTo>
                  <a:lnTo>
                    <a:pt x="233" y="44"/>
                  </a:lnTo>
                  <a:lnTo>
                    <a:pt x="233" y="44"/>
                  </a:lnTo>
                  <a:lnTo>
                    <a:pt x="228" y="45"/>
                  </a:lnTo>
                  <a:lnTo>
                    <a:pt x="230" y="45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7"/>
                  </a:lnTo>
                  <a:lnTo>
                    <a:pt x="239" y="49"/>
                  </a:lnTo>
                  <a:lnTo>
                    <a:pt x="239" y="51"/>
                  </a:lnTo>
                  <a:lnTo>
                    <a:pt x="239" y="53"/>
                  </a:lnTo>
                  <a:lnTo>
                    <a:pt x="237" y="53"/>
                  </a:lnTo>
                  <a:lnTo>
                    <a:pt x="234" y="56"/>
                  </a:lnTo>
                  <a:lnTo>
                    <a:pt x="228" y="58"/>
                  </a:lnTo>
                  <a:lnTo>
                    <a:pt x="228" y="58"/>
                  </a:lnTo>
                  <a:lnTo>
                    <a:pt x="230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58"/>
                  </a:lnTo>
                  <a:lnTo>
                    <a:pt x="237" y="58"/>
                  </a:lnTo>
                  <a:lnTo>
                    <a:pt x="239" y="60"/>
                  </a:lnTo>
                  <a:lnTo>
                    <a:pt x="241" y="60"/>
                  </a:lnTo>
                  <a:lnTo>
                    <a:pt x="241" y="62"/>
                  </a:lnTo>
                  <a:lnTo>
                    <a:pt x="239" y="62"/>
                  </a:lnTo>
                  <a:lnTo>
                    <a:pt x="234" y="63"/>
                  </a:lnTo>
                  <a:lnTo>
                    <a:pt x="230" y="62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28" y="63"/>
                  </a:lnTo>
                  <a:lnTo>
                    <a:pt x="230" y="63"/>
                  </a:lnTo>
                  <a:lnTo>
                    <a:pt x="230" y="65"/>
                  </a:lnTo>
                  <a:lnTo>
                    <a:pt x="230" y="65"/>
                  </a:lnTo>
                  <a:lnTo>
                    <a:pt x="230" y="67"/>
                  </a:lnTo>
                  <a:lnTo>
                    <a:pt x="230" y="67"/>
                  </a:lnTo>
                  <a:lnTo>
                    <a:pt x="230" y="68"/>
                  </a:lnTo>
                  <a:lnTo>
                    <a:pt x="228" y="70"/>
                  </a:lnTo>
                  <a:lnTo>
                    <a:pt x="228" y="70"/>
                  </a:lnTo>
                  <a:lnTo>
                    <a:pt x="216" y="70"/>
                  </a:lnTo>
                  <a:lnTo>
                    <a:pt x="215" y="72"/>
                  </a:lnTo>
                  <a:lnTo>
                    <a:pt x="211" y="72"/>
                  </a:lnTo>
                  <a:lnTo>
                    <a:pt x="208" y="73"/>
                  </a:lnTo>
                  <a:lnTo>
                    <a:pt x="205" y="73"/>
                  </a:lnTo>
                  <a:lnTo>
                    <a:pt x="204" y="73"/>
                  </a:lnTo>
                  <a:lnTo>
                    <a:pt x="199" y="72"/>
                  </a:lnTo>
                  <a:lnTo>
                    <a:pt x="197" y="72"/>
                  </a:lnTo>
                  <a:lnTo>
                    <a:pt x="196" y="72"/>
                  </a:lnTo>
                  <a:lnTo>
                    <a:pt x="192" y="70"/>
                  </a:lnTo>
                  <a:lnTo>
                    <a:pt x="192" y="70"/>
                  </a:lnTo>
                  <a:lnTo>
                    <a:pt x="190" y="68"/>
                  </a:lnTo>
                  <a:lnTo>
                    <a:pt x="190" y="67"/>
                  </a:lnTo>
                  <a:lnTo>
                    <a:pt x="190" y="67"/>
                  </a:lnTo>
                  <a:lnTo>
                    <a:pt x="190" y="65"/>
                  </a:lnTo>
                  <a:lnTo>
                    <a:pt x="190" y="63"/>
                  </a:lnTo>
                  <a:lnTo>
                    <a:pt x="190" y="63"/>
                  </a:lnTo>
                  <a:lnTo>
                    <a:pt x="188" y="63"/>
                  </a:lnTo>
                  <a:lnTo>
                    <a:pt x="186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8"/>
                  </a:lnTo>
                  <a:lnTo>
                    <a:pt x="186" y="68"/>
                  </a:lnTo>
                  <a:lnTo>
                    <a:pt x="185" y="70"/>
                  </a:lnTo>
                  <a:lnTo>
                    <a:pt x="184" y="70"/>
                  </a:lnTo>
                  <a:lnTo>
                    <a:pt x="179" y="70"/>
                  </a:lnTo>
                  <a:lnTo>
                    <a:pt x="175" y="72"/>
                  </a:lnTo>
                  <a:lnTo>
                    <a:pt x="173" y="72"/>
                  </a:lnTo>
                  <a:lnTo>
                    <a:pt x="169" y="72"/>
                  </a:lnTo>
                  <a:lnTo>
                    <a:pt x="166" y="72"/>
                  </a:lnTo>
                  <a:lnTo>
                    <a:pt x="166" y="70"/>
                  </a:lnTo>
                  <a:lnTo>
                    <a:pt x="164" y="70"/>
                  </a:lnTo>
                  <a:lnTo>
                    <a:pt x="162" y="70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1" y="72"/>
                  </a:lnTo>
                  <a:lnTo>
                    <a:pt x="158" y="72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2"/>
                  </a:lnTo>
                  <a:lnTo>
                    <a:pt x="157" y="72"/>
                  </a:lnTo>
                  <a:lnTo>
                    <a:pt x="154" y="72"/>
                  </a:lnTo>
                  <a:lnTo>
                    <a:pt x="150" y="72"/>
                  </a:lnTo>
                  <a:lnTo>
                    <a:pt x="148" y="72"/>
                  </a:lnTo>
                  <a:lnTo>
                    <a:pt x="147" y="72"/>
                  </a:lnTo>
                  <a:lnTo>
                    <a:pt x="145" y="72"/>
                  </a:lnTo>
                  <a:lnTo>
                    <a:pt x="141" y="72"/>
                  </a:lnTo>
                  <a:lnTo>
                    <a:pt x="139" y="72"/>
                  </a:lnTo>
                  <a:lnTo>
                    <a:pt x="141" y="73"/>
                  </a:lnTo>
                  <a:lnTo>
                    <a:pt x="139" y="73"/>
                  </a:lnTo>
                  <a:lnTo>
                    <a:pt x="136" y="73"/>
                  </a:lnTo>
                  <a:lnTo>
                    <a:pt x="130" y="72"/>
                  </a:lnTo>
                  <a:lnTo>
                    <a:pt x="127" y="73"/>
                  </a:lnTo>
                  <a:lnTo>
                    <a:pt x="122" y="73"/>
                  </a:lnTo>
                  <a:lnTo>
                    <a:pt x="117" y="73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8"/>
                  </a:lnTo>
                  <a:lnTo>
                    <a:pt x="117" y="67"/>
                  </a:lnTo>
                  <a:lnTo>
                    <a:pt x="119" y="65"/>
                  </a:lnTo>
                  <a:lnTo>
                    <a:pt x="117" y="65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3" y="65"/>
                  </a:lnTo>
                  <a:lnTo>
                    <a:pt x="112" y="67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109" y="65"/>
                  </a:lnTo>
                  <a:lnTo>
                    <a:pt x="109" y="65"/>
                  </a:lnTo>
                  <a:lnTo>
                    <a:pt x="108" y="65"/>
                  </a:lnTo>
                  <a:lnTo>
                    <a:pt x="108" y="65"/>
                  </a:lnTo>
                  <a:lnTo>
                    <a:pt x="108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8"/>
                  </a:lnTo>
                  <a:lnTo>
                    <a:pt x="106" y="68"/>
                  </a:lnTo>
                  <a:lnTo>
                    <a:pt x="104" y="70"/>
                  </a:lnTo>
                  <a:lnTo>
                    <a:pt x="102" y="70"/>
                  </a:lnTo>
                  <a:lnTo>
                    <a:pt x="101" y="72"/>
                  </a:lnTo>
                  <a:lnTo>
                    <a:pt x="98" y="72"/>
                  </a:lnTo>
                  <a:lnTo>
                    <a:pt x="94" y="70"/>
                  </a:lnTo>
                  <a:lnTo>
                    <a:pt x="89" y="70"/>
                  </a:lnTo>
                  <a:lnTo>
                    <a:pt x="88" y="70"/>
                  </a:lnTo>
                  <a:lnTo>
                    <a:pt x="83" y="67"/>
                  </a:lnTo>
                  <a:lnTo>
                    <a:pt x="82" y="67"/>
                  </a:lnTo>
                  <a:lnTo>
                    <a:pt x="82" y="67"/>
                  </a:lnTo>
                  <a:lnTo>
                    <a:pt x="82" y="65"/>
                  </a:lnTo>
                  <a:lnTo>
                    <a:pt x="82" y="63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78" y="68"/>
                  </a:lnTo>
                  <a:lnTo>
                    <a:pt x="77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7"/>
                  </a:lnTo>
                  <a:lnTo>
                    <a:pt x="70" y="67"/>
                  </a:lnTo>
                  <a:lnTo>
                    <a:pt x="68" y="65"/>
                  </a:lnTo>
                  <a:lnTo>
                    <a:pt x="66" y="60"/>
                  </a:lnTo>
                  <a:lnTo>
                    <a:pt x="64" y="58"/>
                  </a:lnTo>
                  <a:lnTo>
                    <a:pt x="64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4" y="54"/>
                  </a:lnTo>
                  <a:lnTo>
                    <a:pt x="62" y="53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1" y="47"/>
                  </a:lnTo>
                  <a:lnTo>
                    <a:pt x="62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39"/>
                  </a:lnTo>
                  <a:lnTo>
                    <a:pt x="64" y="37"/>
                  </a:lnTo>
                  <a:lnTo>
                    <a:pt x="64" y="35"/>
                  </a:lnTo>
                  <a:lnTo>
                    <a:pt x="62" y="34"/>
                  </a:lnTo>
                  <a:lnTo>
                    <a:pt x="61" y="32"/>
                  </a:lnTo>
                  <a:lnTo>
                    <a:pt x="57" y="28"/>
                  </a:lnTo>
                  <a:lnTo>
                    <a:pt x="55" y="24"/>
                  </a:lnTo>
                  <a:lnTo>
                    <a:pt x="52" y="21"/>
                  </a:lnTo>
                  <a:lnTo>
                    <a:pt x="51" y="21"/>
                  </a:lnTo>
                  <a:lnTo>
                    <a:pt x="49" y="21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2" y="23"/>
                  </a:lnTo>
                  <a:lnTo>
                    <a:pt x="34" y="23"/>
                  </a:lnTo>
                  <a:lnTo>
                    <a:pt x="31" y="23"/>
                  </a:lnTo>
                  <a:lnTo>
                    <a:pt x="30" y="23"/>
                  </a:lnTo>
                  <a:lnTo>
                    <a:pt x="26" y="24"/>
                  </a:lnTo>
                  <a:lnTo>
                    <a:pt x="23" y="23"/>
                  </a:lnTo>
                  <a:lnTo>
                    <a:pt x="19" y="21"/>
                  </a:lnTo>
                  <a:lnTo>
                    <a:pt x="13" y="20"/>
                  </a:lnTo>
                  <a:lnTo>
                    <a:pt x="12" y="20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13" y="16"/>
                  </a:lnTo>
                  <a:lnTo>
                    <a:pt x="15" y="16"/>
                  </a:lnTo>
                  <a:lnTo>
                    <a:pt x="17" y="15"/>
                  </a:lnTo>
                  <a:lnTo>
                    <a:pt x="13" y="16"/>
                  </a:lnTo>
                  <a:lnTo>
                    <a:pt x="12" y="16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5" y="9"/>
                  </a:lnTo>
                  <a:lnTo>
                    <a:pt x="4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2"/>
                  </a:lnTo>
                  <a:lnTo>
                    <a:pt x="13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11531">
              <a:extLst>
                <a:ext uri="{FF2B5EF4-FFF2-40B4-BE49-F238E27FC236}">
                  <a16:creationId xmlns:a16="http://schemas.microsoft.com/office/drawing/2014/main" id="{522089A3-7554-4DE2-911F-6084C9A772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66889" y="1440633"/>
              <a:ext cx="99386" cy="45719"/>
            </a:xfrm>
            <a:custGeom>
              <a:avLst/>
              <a:gdLst>
                <a:gd name="T0" fmla="*/ 39 w 50"/>
                <a:gd name="T1" fmla="*/ 0 h 23"/>
                <a:gd name="T2" fmla="*/ 50 w 50"/>
                <a:gd name="T3" fmla="*/ 0 h 23"/>
                <a:gd name="T4" fmla="*/ 50 w 50"/>
                <a:gd name="T5" fmla="*/ 0 h 23"/>
                <a:gd name="T6" fmla="*/ 50 w 50"/>
                <a:gd name="T7" fmla="*/ 1 h 23"/>
                <a:gd name="T8" fmla="*/ 48 w 50"/>
                <a:gd name="T9" fmla="*/ 3 h 23"/>
                <a:gd name="T10" fmla="*/ 48 w 50"/>
                <a:gd name="T11" fmla="*/ 3 h 23"/>
                <a:gd name="T12" fmla="*/ 41 w 50"/>
                <a:gd name="T13" fmla="*/ 5 h 23"/>
                <a:gd name="T14" fmla="*/ 35 w 50"/>
                <a:gd name="T15" fmla="*/ 6 h 23"/>
                <a:gd name="T16" fmla="*/ 33 w 50"/>
                <a:gd name="T17" fmla="*/ 8 h 23"/>
                <a:gd name="T18" fmla="*/ 33 w 50"/>
                <a:gd name="T19" fmla="*/ 8 h 23"/>
                <a:gd name="T20" fmla="*/ 33 w 50"/>
                <a:gd name="T21" fmla="*/ 8 h 23"/>
                <a:gd name="T22" fmla="*/ 35 w 50"/>
                <a:gd name="T23" fmla="*/ 8 h 23"/>
                <a:gd name="T24" fmla="*/ 41 w 50"/>
                <a:gd name="T25" fmla="*/ 8 h 23"/>
                <a:gd name="T26" fmla="*/ 41 w 50"/>
                <a:gd name="T27" fmla="*/ 10 h 23"/>
                <a:gd name="T28" fmla="*/ 43 w 50"/>
                <a:gd name="T29" fmla="*/ 10 h 23"/>
                <a:gd name="T30" fmla="*/ 43 w 50"/>
                <a:gd name="T31" fmla="*/ 10 h 23"/>
                <a:gd name="T32" fmla="*/ 43 w 50"/>
                <a:gd name="T33" fmla="*/ 12 h 23"/>
                <a:gd name="T34" fmla="*/ 43 w 50"/>
                <a:gd name="T35" fmla="*/ 14 h 23"/>
                <a:gd name="T36" fmla="*/ 43 w 50"/>
                <a:gd name="T37" fmla="*/ 15 h 23"/>
                <a:gd name="T38" fmla="*/ 41 w 50"/>
                <a:gd name="T39" fmla="*/ 17 h 23"/>
                <a:gd name="T40" fmla="*/ 40 w 50"/>
                <a:gd name="T41" fmla="*/ 17 h 23"/>
                <a:gd name="T42" fmla="*/ 35 w 50"/>
                <a:gd name="T43" fmla="*/ 19 h 23"/>
                <a:gd name="T44" fmla="*/ 33 w 50"/>
                <a:gd name="T45" fmla="*/ 19 h 23"/>
                <a:gd name="T46" fmla="*/ 31 w 50"/>
                <a:gd name="T47" fmla="*/ 19 h 23"/>
                <a:gd name="T48" fmla="*/ 28 w 50"/>
                <a:gd name="T49" fmla="*/ 19 h 23"/>
                <a:gd name="T50" fmla="*/ 17 w 50"/>
                <a:gd name="T51" fmla="*/ 23 h 23"/>
                <a:gd name="T52" fmla="*/ 16 w 50"/>
                <a:gd name="T53" fmla="*/ 23 h 23"/>
                <a:gd name="T54" fmla="*/ 12 w 50"/>
                <a:gd name="T55" fmla="*/ 21 h 23"/>
                <a:gd name="T56" fmla="*/ 9 w 50"/>
                <a:gd name="T57" fmla="*/ 19 h 23"/>
                <a:gd name="T58" fmla="*/ 5 w 50"/>
                <a:gd name="T59" fmla="*/ 19 h 23"/>
                <a:gd name="T60" fmla="*/ 3 w 50"/>
                <a:gd name="T61" fmla="*/ 17 h 23"/>
                <a:gd name="T62" fmla="*/ 1 w 50"/>
                <a:gd name="T63" fmla="*/ 17 h 23"/>
                <a:gd name="T64" fmla="*/ 1 w 50"/>
                <a:gd name="T65" fmla="*/ 15 h 23"/>
                <a:gd name="T66" fmla="*/ 0 w 50"/>
                <a:gd name="T67" fmla="*/ 15 h 23"/>
                <a:gd name="T68" fmla="*/ 1 w 50"/>
                <a:gd name="T69" fmla="*/ 14 h 23"/>
                <a:gd name="T70" fmla="*/ 1 w 50"/>
                <a:gd name="T71" fmla="*/ 14 h 23"/>
                <a:gd name="T72" fmla="*/ 1 w 50"/>
                <a:gd name="T73" fmla="*/ 14 h 23"/>
                <a:gd name="T74" fmla="*/ 1 w 50"/>
                <a:gd name="T75" fmla="*/ 12 h 23"/>
                <a:gd name="T76" fmla="*/ 1 w 50"/>
                <a:gd name="T77" fmla="*/ 10 h 23"/>
                <a:gd name="T78" fmla="*/ 0 w 50"/>
                <a:gd name="T79" fmla="*/ 8 h 23"/>
                <a:gd name="T80" fmla="*/ 0 w 50"/>
                <a:gd name="T81" fmla="*/ 8 h 23"/>
                <a:gd name="T82" fmla="*/ 0 w 50"/>
                <a:gd name="T83" fmla="*/ 8 h 23"/>
                <a:gd name="T84" fmla="*/ 0 w 50"/>
                <a:gd name="T85" fmla="*/ 6 h 23"/>
                <a:gd name="T86" fmla="*/ 0 w 50"/>
                <a:gd name="T87" fmla="*/ 5 h 23"/>
                <a:gd name="T88" fmla="*/ 1 w 50"/>
                <a:gd name="T89" fmla="*/ 5 h 23"/>
                <a:gd name="T90" fmla="*/ 3 w 50"/>
                <a:gd name="T91" fmla="*/ 5 h 23"/>
                <a:gd name="T92" fmla="*/ 7 w 50"/>
                <a:gd name="T93" fmla="*/ 5 h 23"/>
                <a:gd name="T94" fmla="*/ 14 w 50"/>
                <a:gd name="T95" fmla="*/ 3 h 23"/>
                <a:gd name="T96" fmla="*/ 28 w 50"/>
                <a:gd name="T97" fmla="*/ 0 h 23"/>
                <a:gd name="T98" fmla="*/ 33 w 50"/>
                <a:gd name="T99" fmla="*/ 0 h 23"/>
                <a:gd name="T100" fmla="*/ 35 w 50"/>
                <a:gd name="T101" fmla="*/ 0 h 23"/>
                <a:gd name="T102" fmla="*/ 39 w 50"/>
                <a:gd name="T10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" h="23">
                  <a:moveTo>
                    <a:pt x="39" y="0"/>
                  </a:moveTo>
                  <a:lnTo>
                    <a:pt x="50" y="0"/>
                  </a:lnTo>
                  <a:lnTo>
                    <a:pt x="50" y="0"/>
                  </a:lnTo>
                  <a:lnTo>
                    <a:pt x="50" y="1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1" y="5"/>
                  </a:lnTo>
                  <a:lnTo>
                    <a:pt x="35" y="6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5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3" y="14"/>
                  </a:lnTo>
                  <a:lnTo>
                    <a:pt x="43" y="15"/>
                  </a:lnTo>
                  <a:lnTo>
                    <a:pt x="41" y="17"/>
                  </a:lnTo>
                  <a:lnTo>
                    <a:pt x="40" y="17"/>
                  </a:lnTo>
                  <a:lnTo>
                    <a:pt x="35" y="19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28" y="19"/>
                  </a:lnTo>
                  <a:lnTo>
                    <a:pt x="17" y="23"/>
                  </a:lnTo>
                  <a:lnTo>
                    <a:pt x="16" y="23"/>
                  </a:lnTo>
                  <a:lnTo>
                    <a:pt x="12" y="21"/>
                  </a:lnTo>
                  <a:lnTo>
                    <a:pt x="9" y="19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7" y="5"/>
                  </a:lnTo>
                  <a:lnTo>
                    <a:pt x="14" y="3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9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11538">
              <a:extLst>
                <a:ext uri="{FF2B5EF4-FFF2-40B4-BE49-F238E27FC236}">
                  <a16:creationId xmlns:a16="http://schemas.microsoft.com/office/drawing/2014/main" id="{55675954-BE10-4C97-BA1A-E48386FB905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36602" y="1421352"/>
              <a:ext cx="74674" cy="45719"/>
            </a:xfrm>
            <a:custGeom>
              <a:avLst/>
              <a:gdLst>
                <a:gd name="T0" fmla="*/ 10 w 49"/>
                <a:gd name="T1" fmla="*/ 0 h 30"/>
                <a:gd name="T2" fmla="*/ 17 w 49"/>
                <a:gd name="T3" fmla="*/ 2 h 30"/>
                <a:gd name="T4" fmla="*/ 25 w 49"/>
                <a:gd name="T5" fmla="*/ 4 h 30"/>
                <a:gd name="T6" fmla="*/ 29 w 49"/>
                <a:gd name="T7" fmla="*/ 8 h 30"/>
                <a:gd name="T8" fmla="*/ 29 w 49"/>
                <a:gd name="T9" fmla="*/ 8 h 30"/>
                <a:gd name="T10" fmla="*/ 33 w 49"/>
                <a:gd name="T11" fmla="*/ 9 h 30"/>
                <a:gd name="T12" fmla="*/ 40 w 49"/>
                <a:gd name="T13" fmla="*/ 9 h 30"/>
                <a:gd name="T14" fmla="*/ 47 w 49"/>
                <a:gd name="T15" fmla="*/ 13 h 30"/>
                <a:gd name="T16" fmla="*/ 49 w 49"/>
                <a:gd name="T17" fmla="*/ 15 h 30"/>
                <a:gd name="T18" fmla="*/ 44 w 49"/>
                <a:gd name="T19" fmla="*/ 17 h 30"/>
                <a:gd name="T20" fmla="*/ 45 w 49"/>
                <a:gd name="T21" fmla="*/ 20 h 30"/>
                <a:gd name="T22" fmla="*/ 47 w 49"/>
                <a:gd name="T23" fmla="*/ 22 h 30"/>
                <a:gd name="T24" fmla="*/ 45 w 49"/>
                <a:gd name="T25" fmla="*/ 25 h 30"/>
                <a:gd name="T26" fmla="*/ 42 w 49"/>
                <a:gd name="T27" fmla="*/ 25 h 30"/>
                <a:gd name="T28" fmla="*/ 36 w 49"/>
                <a:gd name="T29" fmla="*/ 27 h 30"/>
                <a:gd name="T30" fmla="*/ 26 w 49"/>
                <a:gd name="T31" fmla="*/ 28 h 30"/>
                <a:gd name="T32" fmla="*/ 21 w 49"/>
                <a:gd name="T33" fmla="*/ 30 h 30"/>
                <a:gd name="T34" fmla="*/ 19 w 49"/>
                <a:gd name="T35" fmla="*/ 30 h 30"/>
                <a:gd name="T36" fmla="*/ 17 w 49"/>
                <a:gd name="T37" fmla="*/ 28 h 30"/>
                <a:gd name="T38" fmla="*/ 17 w 49"/>
                <a:gd name="T39" fmla="*/ 27 h 30"/>
                <a:gd name="T40" fmla="*/ 10 w 49"/>
                <a:gd name="T41" fmla="*/ 23 h 30"/>
                <a:gd name="T42" fmla="*/ 10 w 49"/>
                <a:gd name="T43" fmla="*/ 22 h 30"/>
                <a:gd name="T44" fmla="*/ 19 w 49"/>
                <a:gd name="T45" fmla="*/ 22 h 30"/>
                <a:gd name="T46" fmla="*/ 19 w 49"/>
                <a:gd name="T47" fmla="*/ 20 h 30"/>
                <a:gd name="T48" fmla="*/ 14 w 49"/>
                <a:gd name="T49" fmla="*/ 18 h 30"/>
                <a:gd name="T50" fmla="*/ 6 w 49"/>
                <a:gd name="T51" fmla="*/ 17 h 30"/>
                <a:gd name="T52" fmla="*/ 3 w 49"/>
                <a:gd name="T53" fmla="*/ 13 h 30"/>
                <a:gd name="T54" fmla="*/ 2 w 49"/>
                <a:gd name="T55" fmla="*/ 11 h 30"/>
                <a:gd name="T56" fmla="*/ 0 w 49"/>
                <a:gd name="T57" fmla="*/ 11 h 30"/>
                <a:gd name="T58" fmla="*/ 0 w 49"/>
                <a:gd name="T59" fmla="*/ 9 h 30"/>
                <a:gd name="T60" fmla="*/ 3 w 49"/>
                <a:gd name="T61" fmla="*/ 8 h 30"/>
                <a:gd name="T62" fmla="*/ 0 w 49"/>
                <a:gd name="T63" fmla="*/ 2 h 30"/>
                <a:gd name="T64" fmla="*/ 2 w 49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30">
                  <a:moveTo>
                    <a:pt x="5" y="0"/>
                  </a:moveTo>
                  <a:lnTo>
                    <a:pt x="10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9"/>
                  </a:lnTo>
                  <a:lnTo>
                    <a:pt x="33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5" y="11"/>
                  </a:lnTo>
                  <a:lnTo>
                    <a:pt x="47" y="13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5"/>
                  </a:lnTo>
                  <a:lnTo>
                    <a:pt x="44" y="17"/>
                  </a:lnTo>
                  <a:lnTo>
                    <a:pt x="42" y="18"/>
                  </a:lnTo>
                  <a:lnTo>
                    <a:pt x="45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5" y="25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0" y="25"/>
                  </a:lnTo>
                  <a:lnTo>
                    <a:pt x="36" y="27"/>
                  </a:lnTo>
                  <a:lnTo>
                    <a:pt x="33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1" y="30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4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2"/>
                  </a:lnTo>
                  <a:lnTo>
                    <a:pt x="15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4" y="18"/>
                  </a:lnTo>
                  <a:lnTo>
                    <a:pt x="6" y="18"/>
                  </a:lnTo>
                  <a:lnTo>
                    <a:pt x="6" y="17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11542">
              <a:extLst>
                <a:ext uri="{FF2B5EF4-FFF2-40B4-BE49-F238E27FC236}">
                  <a16:creationId xmlns:a16="http://schemas.microsoft.com/office/drawing/2014/main" id="{AF8324EC-547C-4383-941E-B16B4C0F05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11570" y="1422148"/>
              <a:ext cx="121497" cy="62752"/>
            </a:xfrm>
            <a:custGeom>
              <a:avLst/>
              <a:gdLst>
                <a:gd name="T0" fmla="*/ 30 w 91"/>
                <a:gd name="T1" fmla="*/ 2 h 47"/>
                <a:gd name="T2" fmla="*/ 37 w 91"/>
                <a:gd name="T3" fmla="*/ 6 h 47"/>
                <a:gd name="T4" fmla="*/ 40 w 91"/>
                <a:gd name="T5" fmla="*/ 9 h 47"/>
                <a:gd name="T6" fmla="*/ 40 w 91"/>
                <a:gd name="T7" fmla="*/ 11 h 47"/>
                <a:gd name="T8" fmla="*/ 38 w 91"/>
                <a:gd name="T9" fmla="*/ 13 h 47"/>
                <a:gd name="T10" fmla="*/ 42 w 91"/>
                <a:gd name="T11" fmla="*/ 15 h 47"/>
                <a:gd name="T12" fmla="*/ 42 w 91"/>
                <a:gd name="T13" fmla="*/ 15 h 47"/>
                <a:gd name="T14" fmla="*/ 44 w 91"/>
                <a:gd name="T15" fmla="*/ 15 h 47"/>
                <a:gd name="T16" fmla="*/ 44 w 91"/>
                <a:gd name="T17" fmla="*/ 11 h 47"/>
                <a:gd name="T18" fmla="*/ 49 w 91"/>
                <a:gd name="T19" fmla="*/ 9 h 47"/>
                <a:gd name="T20" fmla="*/ 55 w 91"/>
                <a:gd name="T21" fmla="*/ 9 h 47"/>
                <a:gd name="T22" fmla="*/ 61 w 91"/>
                <a:gd name="T23" fmla="*/ 13 h 47"/>
                <a:gd name="T24" fmla="*/ 63 w 91"/>
                <a:gd name="T25" fmla="*/ 15 h 47"/>
                <a:gd name="T26" fmla="*/ 61 w 91"/>
                <a:gd name="T27" fmla="*/ 15 h 47"/>
                <a:gd name="T28" fmla="*/ 61 w 91"/>
                <a:gd name="T29" fmla="*/ 17 h 47"/>
                <a:gd name="T30" fmla="*/ 72 w 91"/>
                <a:gd name="T31" fmla="*/ 17 h 47"/>
                <a:gd name="T32" fmla="*/ 80 w 91"/>
                <a:gd name="T33" fmla="*/ 23 h 47"/>
                <a:gd name="T34" fmla="*/ 82 w 91"/>
                <a:gd name="T35" fmla="*/ 25 h 47"/>
                <a:gd name="T36" fmla="*/ 82 w 91"/>
                <a:gd name="T37" fmla="*/ 26 h 47"/>
                <a:gd name="T38" fmla="*/ 79 w 91"/>
                <a:gd name="T39" fmla="*/ 28 h 47"/>
                <a:gd name="T40" fmla="*/ 80 w 91"/>
                <a:gd name="T41" fmla="*/ 32 h 47"/>
                <a:gd name="T42" fmla="*/ 80 w 91"/>
                <a:gd name="T43" fmla="*/ 34 h 47"/>
                <a:gd name="T44" fmla="*/ 89 w 91"/>
                <a:gd name="T45" fmla="*/ 39 h 47"/>
                <a:gd name="T46" fmla="*/ 91 w 91"/>
                <a:gd name="T47" fmla="*/ 40 h 47"/>
                <a:gd name="T48" fmla="*/ 91 w 91"/>
                <a:gd name="T49" fmla="*/ 42 h 47"/>
                <a:gd name="T50" fmla="*/ 89 w 91"/>
                <a:gd name="T51" fmla="*/ 45 h 47"/>
                <a:gd name="T52" fmla="*/ 82 w 91"/>
                <a:gd name="T53" fmla="*/ 47 h 47"/>
                <a:gd name="T54" fmla="*/ 74 w 91"/>
                <a:gd name="T55" fmla="*/ 47 h 47"/>
                <a:gd name="T56" fmla="*/ 68 w 91"/>
                <a:gd name="T57" fmla="*/ 44 h 47"/>
                <a:gd name="T58" fmla="*/ 67 w 91"/>
                <a:gd name="T59" fmla="*/ 42 h 47"/>
                <a:gd name="T60" fmla="*/ 67 w 91"/>
                <a:gd name="T61" fmla="*/ 39 h 47"/>
                <a:gd name="T62" fmla="*/ 63 w 91"/>
                <a:gd name="T63" fmla="*/ 35 h 47"/>
                <a:gd name="T64" fmla="*/ 53 w 91"/>
                <a:gd name="T65" fmla="*/ 34 h 47"/>
                <a:gd name="T66" fmla="*/ 46 w 91"/>
                <a:gd name="T67" fmla="*/ 34 h 47"/>
                <a:gd name="T68" fmla="*/ 40 w 91"/>
                <a:gd name="T69" fmla="*/ 34 h 47"/>
                <a:gd name="T70" fmla="*/ 38 w 91"/>
                <a:gd name="T71" fmla="*/ 34 h 47"/>
                <a:gd name="T72" fmla="*/ 38 w 91"/>
                <a:gd name="T73" fmla="*/ 30 h 47"/>
                <a:gd name="T74" fmla="*/ 23 w 91"/>
                <a:gd name="T75" fmla="*/ 34 h 47"/>
                <a:gd name="T76" fmla="*/ 14 w 91"/>
                <a:gd name="T77" fmla="*/ 34 h 47"/>
                <a:gd name="T78" fmla="*/ 9 w 91"/>
                <a:gd name="T79" fmla="*/ 30 h 47"/>
                <a:gd name="T80" fmla="*/ 9 w 91"/>
                <a:gd name="T81" fmla="*/ 26 h 47"/>
                <a:gd name="T82" fmla="*/ 10 w 91"/>
                <a:gd name="T83" fmla="*/ 25 h 47"/>
                <a:gd name="T84" fmla="*/ 19 w 91"/>
                <a:gd name="T85" fmla="*/ 26 h 47"/>
                <a:gd name="T86" fmla="*/ 29 w 91"/>
                <a:gd name="T87" fmla="*/ 26 h 47"/>
                <a:gd name="T88" fmla="*/ 29 w 91"/>
                <a:gd name="T89" fmla="*/ 23 h 47"/>
                <a:gd name="T90" fmla="*/ 23 w 91"/>
                <a:gd name="T91" fmla="*/ 21 h 47"/>
                <a:gd name="T92" fmla="*/ 30 w 91"/>
                <a:gd name="T93" fmla="*/ 19 h 47"/>
                <a:gd name="T94" fmla="*/ 29 w 91"/>
                <a:gd name="T95" fmla="*/ 19 h 47"/>
                <a:gd name="T96" fmla="*/ 19 w 91"/>
                <a:gd name="T97" fmla="*/ 17 h 47"/>
                <a:gd name="T98" fmla="*/ 19 w 91"/>
                <a:gd name="T99" fmla="*/ 17 h 47"/>
                <a:gd name="T100" fmla="*/ 23 w 91"/>
                <a:gd name="T101" fmla="*/ 15 h 47"/>
                <a:gd name="T102" fmla="*/ 21 w 91"/>
                <a:gd name="T103" fmla="*/ 13 h 47"/>
                <a:gd name="T104" fmla="*/ 16 w 91"/>
                <a:gd name="T105" fmla="*/ 13 h 47"/>
                <a:gd name="T106" fmla="*/ 10 w 91"/>
                <a:gd name="T107" fmla="*/ 17 h 47"/>
                <a:gd name="T108" fmla="*/ 9 w 91"/>
                <a:gd name="T109" fmla="*/ 17 h 47"/>
                <a:gd name="T110" fmla="*/ 9 w 91"/>
                <a:gd name="T111" fmla="*/ 15 h 47"/>
                <a:gd name="T112" fmla="*/ 12 w 91"/>
                <a:gd name="T113" fmla="*/ 11 h 47"/>
                <a:gd name="T114" fmla="*/ 4 w 91"/>
                <a:gd name="T115" fmla="*/ 11 h 47"/>
                <a:gd name="T116" fmla="*/ 0 w 91"/>
                <a:gd name="T117" fmla="*/ 11 h 47"/>
                <a:gd name="T118" fmla="*/ 0 w 91"/>
                <a:gd name="T119" fmla="*/ 7 h 47"/>
                <a:gd name="T120" fmla="*/ 2 w 91"/>
                <a:gd name="T121" fmla="*/ 2 h 47"/>
                <a:gd name="T122" fmla="*/ 10 w 91"/>
                <a:gd name="T123" fmla="*/ 2 h 47"/>
                <a:gd name="T124" fmla="*/ 27 w 91"/>
                <a:gd name="T1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47">
                  <a:moveTo>
                    <a:pt x="27" y="0"/>
                  </a:moveTo>
                  <a:lnTo>
                    <a:pt x="30" y="2"/>
                  </a:lnTo>
                  <a:lnTo>
                    <a:pt x="33" y="2"/>
                  </a:lnTo>
                  <a:lnTo>
                    <a:pt x="37" y="6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4" y="15"/>
                  </a:lnTo>
                  <a:lnTo>
                    <a:pt x="44" y="13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5" y="9"/>
                  </a:lnTo>
                  <a:lnTo>
                    <a:pt x="59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1" y="15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5" y="17"/>
                  </a:lnTo>
                  <a:lnTo>
                    <a:pt x="72" y="17"/>
                  </a:lnTo>
                  <a:lnTo>
                    <a:pt x="77" y="19"/>
                  </a:lnTo>
                  <a:lnTo>
                    <a:pt x="80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0" y="28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4" y="34"/>
                  </a:lnTo>
                  <a:lnTo>
                    <a:pt x="89" y="39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1" y="42"/>
                  </a:lnTo>
                  <a:lnTo>
                    <a:pt x="91" y="42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6" y="45"/>
                  </a:lnTo>
                  <a:lnTo>
                    <a:pt x="82" y="47"/>
                  </a:lnTo>
                  <a:lnTo>
                    <a:pt x="77" y="47"/>
                  </a:lnTo>
                  <a:lnTo>
                    <a:pt x="74" y="47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7" y="42"/>
                  </a:lnTo>
                  <a:lnTo>
                    <a:pt x="67" y="42"/>
                  </a:lnTo>
                  <a:lnTo>
                    <a:pt x="67" y="40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5"/>
                  </a:lnTo>
                  <a:lnTo>
                    <a:pt x="59" y="35"/>
                  </a:lnTo>
                  <a:lnTo>
                    <a:pt x="53" y="34"/>
                  </a:lnTo>
                  <a:lnTo>
                    <a:pt x="49" y="34"/>
                  </a:lnTo>
                  <a:lnTo>
                    <a:pt x="46" y="34"/>
                  </a:lnTo>
                  <a:lnTo>
                    <a:pt x="40" y="35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27" y="32"/>
                  </a:lnTo>
                  <a:lnTo>
                    <a:pt x="23" y="34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9" y="30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9" y="26"/>
                  </a:lnTo>
                  <a:lnTo>
                    <a:pt x="25" y="26"/>
                  </a:lnTo>
                  <a:lnTo>
                    <a:pt x="29" y="26"/>
                  </a:lnTo>
                  <a:lnTo>
                    <a:pt x="30" y="25"/>
                  </a:lnTo>
                  <a:lnTo>
                    <a:pt x="29" y="23"/>
                  </a:lnTo>
                  <a:lnTo>
                    <a:pt x="21" y="23"/>
                  </a:lnTo>
                  <a:lnTo>
                    <a:pt x="23" y="21"/>
                  </a:lnTo>
                  <a:lnTo>
                    <a:pt x="29" y="21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9" y="19"/>
                  </a:lnTo>
                  <a:lnTo>
                    <a:pt x="21" y="19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19" y="13"/>
                  </a:lnTo>
                  <a:lnTo>
                    <a:pt x="16" y="13"/>
                  </a:lnTo>
                  <a:lnTo>
                    <a:pt x="12" y="17"/>
                  </a:lnTo>
                  <a:lnTo>
                    <a:pt x="10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9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10" y="2"/>
                  </a:lnTo>
                  <a:lnTo>
                    <a:pt x="23" y="0"/>
                  </a:lnTo>
                  <a:lnTo>
                    <a:pt x="27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11573">
              <a:extLst>
                <a:ext uri="{FF2B5EF4-FFF2-40B4-BE49-F238E27FC236}">
                  <a16:creationId xmlns:a16="http://schemas.microsoft.com/office/drawing/2014/main" id="{8366C9C7-8934-4ACA-B34E-7FA020E9FA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58675" y="1324297"/>
              <a:ext cx="216291" cy="132178"/>
            </a:xfrm>
            <a:custGeom>
              <a:avLst/>
              <a:gdLst>
                <a:gd name="T0" fmla="*/ 66 w 162"/>
                <a:gd name="T1" fmla="*/ 5 h 99"/>
                <a:gd name="T2" fmla="*/ 83 w 162"/>
                <a:gd name="T3" fmla="*/ 20 h 99"/>
                <a:gd name="T4" fmla="*/ 90 w 162"/>
                <a:gd name="T5" fmla="*/ 26 h 99"/>
                <a:gd name="T6" fmla="*/ 102 w 162"/>
                <a:gd name="T7" fmla="*/ 26 h 99"/>
                <a:gd name="T8" fmla="*/ 104 w 162"/>
                <a:gd name="T9" fmla="*/ 31 h 99"/>
                <a:gd name="T10" fmla="*/ 104 w 162"/>
                <a:gd name="T11" fmla="*/ 34 h 99"/>
                <a:gd name="T12" fmla="*/ 118 w 162"/>
                <a:gd name="T13" fmla="*/ 39 h 99"/>
                <a:gd name="T14" fmla="*/ 111 w 162"/>
                <a:gd name="T15" fmla="*/ 34 h 99"/>
                <a:gd name="T16" fmla="*/ 118 w 162"/>
                <a:gd name="T17" fmla="*/ 29 h 99"/>
                <a:gd name="T18" fmla="*/ 125 w 162"/>
                <a:gd name="T19" fmla="*/ 37 h 99"/>
                <a:gd name="T20" fmla="*/ 125 w 162"/>
                <a:gd name="T21" fmla="*/ 41 h 99"/>
                <a:gd name="T22" fmla="*/ 134 w 162"/>
                <a:gd name="T23" fmla="*/ 49 h 99"/>
                <a:gd name="T24" fmla="*/ 136 w 162"/>
                <a:gd name="T25" fmla="*/ 55 h 99"/>
                <a:gd name="T26" fmla="*/ 146 w 162"/>
                <a:gd name="T27" fmla="*/ 55 h 99"/>
                <a:gd name="T28" fmla="*/ 151 w 162"/>
                <a:gd name="T29" fmla="*/ 55 h 99"/>
                <a:gd name="T30" fmla="*/ 160 w 162"/>
                <a:gd name="T31" fmla="*/ 64 h 99"/>
                <a:gd name="T32" fmla="*/ 141 w 162"/>
                <a:gd name="T33" fmla="*/ 73 h 99"/>
                <a:gd name="T34" fmla="*/ 134 w 162"/>
                <a:gd name="T35" fmla="*/ 77 h 99"/>
                <a:gd name="T36" fmla="*/ 122 w 162"/>
                <a:gd name="T37" fmla="*/ 83 h 99"/>
                <a:gd name="T38" fmla="*/ 122 w 162"/>
                <a:gd name="T39" fmla="*/ 75 h 99"/>
                <a:gd name="T40" fmla="*/ 118 w 162"/>
                <a:gd name="T41" fmla="*/ 75 h 99"/>
                <a:gd name="T42" fmla="*/ 117 w 162"/>
                <a:gd name="T43" fmla="*/ 83 h 99"/>
                <a:gd name="T44" fmla="*/ 120 w 162"/>
                <a:gd name="T45" fmla="*/ 87 h 99"/>
                <a:gd name="T46" fmla="*/ 113 w 162"/>
                <a:gd name="T47" fmla="*/ 85 h 99"/>
                <a:gd name="T48" fmla="*/ 111 w 162"/>
                <a:gd name="T49" fmla="*/ 92 h 99"/>
                <a:gd name="T50" fmla="*/ 107 w 162"/>
                <a:gd name="T51" fmla="*/ 99 h 99"/>
                <a:gd name="T52" fmla="*/ 92 w 162"/>
                <a:gd name="T53" fmla="*/ 85 h 99"/>
                <a:gd name="T54" fmla="*/ 98 w 162"/>
                <a:gd name="T55" fmla="*/ 96 h 99"/>
                <a:gd name="T56" fmla="*/ 98 w 162"/>
                <a:gd name="T57" fmla="*/ 97 h 99"/>
                <a:gd name="T58" fmla="*/ 88 w 162"/>
                <a:gd name="T59" fmla="*/ 94 h 99"/>
                <a:gd name="T60" fmla="*/ 87 w 162"/>
                <a:gd name="T61" fmla="*/ 97 h 99"/>
                <a:gd name="T62" fmla="*/ 79 w 162"/>
                <a:gd name="T63" fmla="*/ 99 h 99"/>
                <a:gd name="T64" fmla="*/ 53 w 162"/>
                <a:gd name="T65" fmla="*/ 90 h 99"/>
                <a:gd name="T66" fmla="*/ 66 w 162"/>
                <a:gd name="T67" fmla="*/ 87 h 99"/>
                <a:gd name="T68" fmla="*/ 45 w 162"/>
                <a:gd name="T69" fmla="*/ 85 h 99"/>
                <a:gd name="T70" fmla="*/ 49 w 162"/>
                <a:gd name="T71" fmla="*/ 81 h 99"/>
                <a:gd name="T72" fmla="*/ 34 w 162"/>
                <a:gd name="T73" fmla="*/ 75 h 99"/>
                <a:gd name="T74" fmla="*/ 50 w 162"/>
                <a:gd name="T75" fmla="*/ 69 h 99"/>
                <a:gd name="T76" fmla="*/ 75 w 162"/>
                <a:gd name="T77" fmla="*/ 62 h 99"/>
                <a:gd name="T78" fmla="*/ 55 w 162"/>
                <a:gd name="T79" fmla="*/ 60 h 99"/>
                <a:gd name="T80" fmla="*/ 38 w 162"/>
                <a:gd name="T81" fmla="*/ 64 h 99"/>
                <a:gd name="T82" fmla="*/ 38 w 162"/>
                <a:gd name="T83" fmla="*/ 62 h 99"/>
                <a:gd name="T84" fmla="*/ 26 w 162"/>
                <a:gd name="T85" fmla="*/ 64 h 99"/>
                <a:gd name="T86" fmla="*/ 13 w 162"/>
                <a:gd name="T87" fmla="*/ 60 h 99"/>
                <a:gd name="T88" fmla="*/ 30 w 162"/>
                <a:gd name="T89" fmla="*/ 53 h 99"/>
                <a:gd name="T90" fmla="*/ 15 w 162"/>
                <a:gd name="T91" fmla="*/ 53 h 99"/>
                <a:gd name="T92" fmla="*/ 2 w 162"/>
                <a:gd name="T93" fmla="*/ 45 h 99"/>
                <a:gd name="T94" fmla="*/ 19 w 162"/>
                <a:gd name="T95" fmla="*/ 41 h 99"/>
                <a:gd name="T96" fmla="*/ 29 w 162"/>
                <a:gd name="T97" fmla="*/ 39 h 99"/>
                <a:gd name="T98" fmla="*/ 21 w 162"/>
                <a:gd name="T99" fmla="*/ 39 h 99"/>
                <a:gd name="T100" fmla="*/ 6 w 162"/>
                <a:gd name="T101" fmla="*/ 37 h 99"/>
                <a:gd name="T102" fmla="*/ 4 w 162"/>
                <a:gd name="T103" fmla="*/ 32 h 99"/>
                <a:gd name="T104" fmla="*/ 15 w 162"/>
                <a:gd name="T105" fmla="*/ 31 h 99"/>
                <a:gd name="T106" fmla="*/ 13 w 162"/>
                <a:gd name="T107" fmla="*/ 20 h 99"/>
                <a:gd name="T108" fmla="*/ 28 w 162"/>
                <a:gd name="T109" fmla="*/ 26 h 99"/>
                <a:gd name="T110" fmla="*/ 29 w 162"/>
                <a:gd name="T111" fmla="*/ 22 h 99"/>
                <a:gd name="T112" fmla="*/ 21 w 162"/>
                <a:gd name="T113" fmla="*/ 11 h 99"/>
                <a:gd name="T114" fmla="*/ 45 w 162"/>
                <a:gd name="T115" fmla="*/ 8 h 99"/>
                <a:gd name="T116" fmla="*/ 47 w 162"/>
                <a:gd name="T117" fmla="*/ 5 h 99"/>
                <a:gd name="T118" fmla="*/ 34 w 162"/>
                <a:gd name="T119" fmla="*/ 3 h 99"/>
                <a:gd name="T120" fmla="*/ 36 w 162"/>
                <a:gd name="T12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2" h="99">
                  <a:moveTo>
                    <a:pt x="47" y="0"/>
                  </a:moveTo>
                  <a:lnTo>
                    <a:pt x="50" y="0"/>
                  </a:lnTo>
                  <a:lnTo>
                    <a:pt x="59" y="3"/>
                  </a:lnTo>
                  <a:lnTo>
                    <a:pt x="62" y="3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8" y="10"/>
                  </a:lnTo>
                  <a:lnTo>
                    <a:pt x="75" y="17"/>
                  </a:lnTo>
                  <a:lnTo>
                    <a:pt x="78" y="19"/>
                  </a:lnTo>
                  <a:lnTo>
                    <a:pt x="83" y="20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4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28"/>
                  </a:lnTo>
                  <a:lnTo>
                    <a:pt x="98" y="26"/>
                  </a:lnTo>
                  <a:lnTo>
                    <a:pt x="99" y="26"/>
                  </a:lnTo>
                  <a:lnTo>
                    <a:pt x="102" y="26"/>
                  </a:lnTo>
                  <a:lnTo>
                    <a:pt x="102" y="28"/>
                  </a:lnTo>
                  <a:lnTo>
                    <a:pt x="104" y="28"/>
                  </a:lnTo>
                  <a:lnTo>
                    <a:pt x="104" y="29"/>
                  </a:lnTo>
                  <a:lnTo>
                    <a:pt x="104" y="29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6" y="37"/>
                  </a:lnTo>
                  <a:lnTo>
                    <a:pt x="107" y="38"/>
                  </a:lnTo>
                  <a:lnTo>
                    <a:pt x="113" y="39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39"/>
                  </a:lnTo>
                  <a:lnTo>
                    <a:pt x="117" y="38"/>
                  </a:lnTo>
                  <a:lnTo>
                    <a:pt x="115" y="37"/>
                  </a:lnTo>
                  <a:lnTo>
                    <a:pt x="111" y="34"/>
                  </a:lnTo>
                  <a:lnTo>
                    <a:pt x="111" y="34"/>
                  </a:lnTo>
                  <a:lnTo>
                    <a:pt x="111" y="32"/>
                  </a:lnTo>
                  <a:lnTo>
                    <a:pt x="111" y="31"/>
                  </a:lnTo>
                  <a:lnTo>
                    <a:pt x="113" y="29"/>
                  </a:lnTo>
                  <a:lnTo>
                    <a:pt x="115" y="29"/>
                  </a:lnTo>
                  <a:lnTo>
                    <a:pt x="118" y="29"/>
                  </a:lnTo>
                  <a:lnTo>
                    <a:pt x="122" y="29"/>
                  </a:lnTo>
                  <a:lnTo>
                    <a:pt x="125" y="31"/>
                  </a:lnTo>
                  <a:lnTo>
                    <a:pt x="125" y="32"/>
                  </a:lnTo>
                  <a:lnTo>
                    <a:pt x="125" y="34"/>
                  </a:lnTo>
                  <a:lnTo>
                    <a:pt x="125" y="37"/>
                  </a:lnTo>
                  <a:lnTo>
                    <a:pt x="125" y="38"/>
                  </a:lnTo>
                  <a:lnTo>
                    <a:pt x="122" y="39"/>
                  </a:lnTo>
                  <a:lnTo>
                    <a:pt x="122" y="39"/>
                  </a:lnTo>
                  <a:lnTo>
                    <a:pt x="122" y="39"/>
                  </a:lnTo>
                  <a:lnTo>
                    <a:pt x="125" y="41"/>
                  </a:lnTo>
                  <a:lnTo>
                    <a:pt x="130" y="41"/>
                  </a:lnTo>
                  <a:lnTo>
                    <a:pt x="132" y="41"/>
                  </a:lnTo>
                  <a:lnTo>
                    <a:pt x="134" y="45"/>
                  </a:lnTo>
                  <a:lnTo>
                    <a:pt x="134" y="47"/>
                  </a:lnTo>
                  <a:lnTo>
                    <a:pt x="134" y="49"/>
                  </a:lnTo>
                  <a:lnTo>
                    <a:pt x="132" y="53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30" y="57"/>
                  </a:lnTo>
                  <a:lnTo>
                    <a:pt x="136" y="55"/>
                  </a:lnTo>
                  <a:lnTo>
                    <a:pt x="136" y="55"/>
                  </a:lnTo>
                  <a:lnTo>
                    <a:pt x="139" y="53"/>
                  </a:lnTo>
                  <a:lnTo>
                    <a:pt x="143" y="53"/>
                  </a:lnTo>
                  <a:lnTo>
                    <a:pt x="145" y="55"/>
                  </a:lnTo>
                  <a:lnTo>
                    <a:pt x="146" y="55"/>
                  </a:lnTo>
                  <a:lnTo>
                    <a:pt x="146" y="57"/>
                  </a:lnTo>
                  <a:lnTo>
                    <a:pt x="148" y="58"/>
                  </a:lnTo>
                  <a:lnTo>
                    <a:pt x="148" y="58"/>
                  </a:lnTo>
                  <a:lnTo>
                    <a:pt x="151" y="57"/>
                  </a:lnTo>
                  <a:lnTo>
                    <a:pt x="151" y="55"/>
                  </a:lnTo>
                  <a:lnTo>
                    <a:pt x="154" y="55"/>
                  </a:lnTo>
                  <a:lnTo>
                    <a:pt x="154" y="55"/>
                  </a:lnTo>
                  <a:lnTo>
                    <a:pt x="155" y="57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2" y="66"/>
                  </a:lnTo>
                  <a:lnTo>
                    <a:pt x="160" y="66"/>
                  </a:lnTo>
                  <a:lnTo>
                    <a:pt x="158" y="68"/>
                  </a:lnTo>
                  <a:lnTo>
                    <a:pt x="146" y="71"/>
                  </a:lnTo>
                  <a:lnTo>
                    <a:pt x="141" y="73"/>
                  </a:lnTo>
                  <a:lnTo>
                    <a:pt x="139" y="75"/>
                  </a:lnTo>
                  <a:lnTo>
                    <a:pt x="137" y="75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4" y="77"/>
                  </a:lnTo>
                  <a:lnTo>
                    <a:pt x="132" y="77"/>
                  </a:lnTo>
                  <a:lnTo>
                    <a:pt x="130" y="79"/>
                  </a:lnTo>
                  <a:lnTo>
                    <a:pt x="126" y="81"/>
                  </a:lnTo>
                  <a:lnTo>
                    <a:pt x="125" y="83"/>
                  </a:lnTo>
                  <a:lnTo>
                    <a:pt x="122" y="83"/>
                  </a:lnTo>
                  <a:lnTo>
                    <a:pt x="122" y="81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5"/>
                  </a:lnTo>
                  <a:lnTo>
                    <a:pt x="124" y="73"/>
                  </a:lnTo>
                  <a:lnTo>
                    <a:pt x="124" y="73"/>
                  </a:lnTo>
                  <a:lnTo>
                    <a:pt x="122" y="73"/>
                  </a:lnTo>
                  <a:lnTo>
                    <a:pt x="120" y="75"/>
                  </a:lnTo>
                  <a:lnTo>
                    <a:pt x="118" y="75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18" y="81"/>
                  </a:lnTo>
                  <a:lnTo>
                    <a:pt x="118" y="83"/>
                  </a:lnTo>
                  <a:lnTo>
                    <a:pt x="117" y="83"/>
                  </a:lnTo>
                  <a:lnTo>
                    <a:pt x="117" y="85"/>
                  </a:lnTo>
                  <a:lnTo>
                    <a:pt x="120" y="85"/>
                  </a:lnTo>
                  <a:lnTo>
                    <a:pt x="120" y="85"/>
                  </a:lnTo>
                  <a:lnTo>
                    <a:pt x="120" y="87"/>
                  </a:lnTo>
                  <a:lnTo>
                    <a:pt x="120" y="87"/>
                  </a:lnTo>
                  <a:lnTo>
                    <a:pt x="120" y="88"/>
                  </a:lnTo>
                  <a:lnTo>
                    <a:pt x="120" y="88"/>
                  </a:lnTo>
                  <a:lnTo>
                    <a:pt x="118" y="90"/>
                  </a:lnTo>
                  <a:lnTo>
                    <a:pt x="117" y="88"/>
                  </a:lnTo>
                  <a:lnTo>
                    <a:pt x="113" y="85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11" y="87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1" y="94"/>
                  </a:lnTo>
                  <a:lnTo>
                    <a:pt x="109" y="97"/>
                  </a:lnTo>
                  <a:lnTo>
                    <a:pt x="109" y="97"/>
                  </a:lnTo>
                  <a:lnTo>
                    <a:pt x="109" y="99"/>
                  </a:lnTo>
                  <a:lnTo>
                    <a:pt x="107" y="99"/>
                  </a:lnTo>
                  <a:lnTo>
                    <a:pt x="106" y="97"/>
                  </a:lnTo>
                  <a:lnTo>
                    <a:pt x="100" y="92"/>
                  </a:lnTo>
                  <a:lnTo>
                    <a:pt x="98" y="90"/>
                  </a:lnTo>
                  <a:lnTo>
                    <a:pt x="94" y="87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2" y="87"/>
                  </a:lnTo>
                  <a:lnTo>
                    <a:pt x="92" y="88"/>
                  </a:lnTo>
                  <a:lnTo>
                    <a:pt x="96" y="92"/>
                  </a:lnTo>
                  <a:lnTo>
                    <a:pt x="98" y="96"/>
                  </a:lnTo>
                  <a:lnTo>
                    <a:pt x="99" y="97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8" y="97"/>
                  </a:lnTo>
                  <a:lnTo>
                    <a:pt x="94" y="97"/>
                  </a:lnTo>
                  <a:lnTo>
                    <a:pt x="94" y="96"/>
                  </a:lnTo>
                  <a:lnTo>
                    <a:pt x="92" y="96"/>
                  </a:lnTo>
                  <a:lnTo>
                    <a:pt x="90" y="94"/>
                  </a:lnTo>
                  <a:lnTo>
                    <a:pt x="88" y="94"/>
                  </a:lnTo>
                  <a:lnTo>
                    <a:pt x="87" y="94"/>
                  </a:lnTo>
                  <a:lnTo>
                    <a:pt x="83" y="94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7" y="97"/>
                  </a:lnTo>
                  <a:lnTo>
                    <a:pt x="88" y="97"/>
                  </a:lnTo>
                  <a:lnTo>
                    <a:pt x="88" y="99"/>
                  </a:lnTo>
                  <a:lnTo>
                    <a:pt x="87" y="99"/>
                  </a:lnTo>
                  <a:lnTo>
                    <a:pt x="83" y="99"/>
                  </a:lnTo>
                  <a:lnTo>
                    <a:pt x="79" y="99"/>
                  </a:lnTo>
                  <a:lnTo>
                    <a:pt x="73" y="99"/>
                  </a:lnTo>
                  <a:lnTo>
                    <a:pt x="66" y="97"/>
                  </a:lnTo>
                  <a:lnTo>
                    <a:pt x="60" y="94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5" y="88"/>
                  </a:lnTo>
                  <a:lnTo>
                    <a:pt x="60" y="88"/>
                  </a:lnTo>
                  <a:lnTo>
                    <a:pt x="68" y="87"/>
                  </a:lnTo>
                  <a:lnTo>
                    <a:pt x="66" y="87"/>
                  </a:lnTo>
                  <a:lnTo>
                    <a:pt x="55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7" y="85"/>
                  </a:lnTo>
                  <a:lnTo>
                    <a:pt x="45" y="85"/>
                  </a:lnTo>
                  <a:lnTo>
                    <a:pt x="43" y="83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3" y="79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38" y="77"/>
                  </a:lnTo>
                  <a:lnTo>
                    <a:pt x="36" y="77"/>
                  </a:lnTo>
                  <a:lnTo>
                    <a:pt x="34" y="75"/>
                  </a:lnTo>
                  <a:lnTo>
                    <a:pt x="34" y="75"/>
                  </a:lnTo>
                  <a:lnTo>
                    <a:pt x="34" y="75"/>
                  </a:lnTo>
                  <a:lnTo>
                    <a:pt x="38" y="73"/>
                  </a:lnTo>
                  <a:lnTo>
                    <a:pt x="47" y="69"/>
                  </a:lnTo>
                  <a:lnTo>
                    <a:pt x="50" y="69"/>
                  </a:lnTo>
                  <a:lnTo>
                    <a:pt x="53" y="69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68" y="64"/>
                  </a:lnTo>
                  <a:lnTo>
                    <a:pt x="75" y="62"/>
                  </a:lnTo>
                  <a:lnTo>
                    <a:pt x="75" y="62"/>
                  </a:lnTo>
                  <a:lnTo>
                    <a:pt x="69" y="62"/>
                  </a:lnTo>
                  <a:lnTo>
                    <a:pt x="62" y="62"/>
                  </a:lnTo>
                  <a:lnTo>
                    <a:pt x="59" y="60"/>
                  </a:lnTo>
                  <a:lnTo>
                    <a:pt x="55" y="60"/>
                  </a:lnTo>
                  <a:lnTo>
                    <a:pt x="53" y="60"/>
                  </a:lnTo>
                  <a:lnTo>
                    <a:pt x="50" y="60"/>
                  </a:lnTo>
                  <a:lnTo>
                    <a:pt x="47" y="62"/>
                  </a:lnTo>
                  <a:lnTo>
                    <a:pt x="43" y="62"/>
                  </a:lnTo>
                  <a:lnTo>
                    <a:pt x="38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2"/>
                  </a:lnTo>
                  <a:lnTo>
                    <a:pt x="26" y="64"/>
                  </a:lnTo>
                  <a:lnTo>
                    <a:pt x="22" y="64"/>
                  </a:lnTo>
                  <a:lnTo>
                    <a:pt x="22" y="66"/>
                  </a:lnTo>
                  <a:lnTo>
                    <a:pt x="19" y="62"/>
                  </a:lnTo>
                  <a:lnTo>
                    <a:pt x="15" y="62"/>
                  </a:lnTo>
                  <a:lnTo>
                    <a:pt x="13" y="60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9" y="5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4" y="53"/>
                  </a:lnTo>
                  <a:lnTo>
                    <a:pt x="19" y="53"/>
                  </a:lnTo>
                  <a:lnTo>
                    <a:pt x="15" y="53"/>
                  </a:lnTo>
                  <a:lnTo>
                    <a:pt x="13" y="53"/>
                  </a:lnTo>
                  <a:lnTo>
                    <a:pt x="11" y="53"/>
                  </a:lnTo>
                  <a:lnTo>
                    <a:pt x="10" y="52"/>
                  </a:lnTo>
                  <a:lnTo>
                    <a:pt x="3" y="49"/>
                  </a:lnTo>
                  <a:lnTo>
                    <a:pt x="2" y="45"/>
                  </a:lnTo>
                  <a:lnTo>
                    <a:pt x="2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13" y="41"/>
                  </a:lnTo>
                  <a:lnTo>
                    <a:pt x="1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9" y="38"/>
                  </a:lnTo>
                  <a:lnTo>
                    <a:pt x="32" y="38"/>
                  </a:lnTo>
                  <a:lnTo>
                    <a:pt x="34" y="37"/>
                  </a:lnTo>
                  <a:lnTo>
                    <a:pt x="29" y="37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10" y="37"/>
                  </a:lnTo>
                  <a:lnTo>
                    <a:pt x="6" y="37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8" y="31"/>
                  </a:lnTo>
                  <a:lnTo>
                    <a:pt x="10" y="31"/>
                  </a:lnTo>
                  <a:lnTo>
                    <a:pt x="13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1" y="28"/>
                  </a:lnTo>
                  <a:lnTo>
                    <a:pt x="8" y="26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3" y="20"/>
                  </a:lnTo>
                  <a:lnTo>
                    <a:pt x="17" y="20"/>
                  </a:lnTo>
                  <a:lnTo>
                    <a:pt x="21" y="22"/>
                  </a:lnTo>
                  <a:lnTo>
                    <a:pt x="24" y="22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30" y="26"/>
                  </a:lnTo>
                  <a:lnTo>
                    <a:pt x="38" y="26"/>
                  </a:lnTo>
                  <a:lnTo>
                    <a:pt x="36" y="24"/>
                  </a:lnTo>
                  <a:lnTo>
                    <a:pt x="34" y="24"/>
                  </a:lnTo>
                  <a:lnTo>
                    <a:pt x="29" y="22"/>
                  </a:lnTo>
                  <a:lnTo>
                    <a:pt x="26" y="19"/>
                  </a:lnTo>
                  <a:lnTo>
                    <a:pt x="21" y="17"/>
                  </a:lnTo>
                  <a:lnTo>
                    <a:pt x="17" y="17"/>
                  </a:lnTo>
                  <a:lnTo>
                    <a:pt x="17" y="15"/>
                  </a:lnTo>
                  <a:lnTo>
                    <a:pt x="21" y="11"/>
                  </a:lnTo>
                  <a:lnTo>
                    <a:pt x="24" y="10"/>
                  </a:lnTo>
                  <a:lnTo>
                    <a:pt x="30" y="10"/>
                  </a:lnTo>
                  <a:lnTo>
                    <a:pt x="34" y="10"/>
                  </a:lnTo>
                  <a:lnTo>
                    <a:pt x="40" y="8"/>
                  </a:lnTo>
                  <a:lnTo>
                    <a:pt x="45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47" y="5"/>
                  </a:lnTo>
                  <a:lnTo>
                    <a:pt x="45" y="5"/>
                  </a:lnTo>
                  <a:lnTo>
                    <a:pt x="40" y="5"/>
                  </a:lnTo>
                  <a:lnTo>
                    <a:pt x="36" y="5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3" y="0"/>
                  </a:lnTo>
                  <a:lnTo>
                    <a:pt x="47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11581">
              <a:extLst>
                <a:ext uri="{FF2B5EF4-FFF2-40B4-BE49-F238E27FC236}">
                  <a16:creationId xmlns:a16="http://schemas.microsoft.com/office/drawing/2014/main" id="{4F6DA03E-E845-4D5C-B690-E1822630AB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69587" y="1249377"/>
              <a:ext cx="563427" cy="287055"/>
            </a:xfrm>
            <a:custGeom>
              <a:avLst/>
              <a:gdLst>
                <a:gd name="T0" fmla="*/ 349 w 422"/>
                <a:gd name="T1" fmla="*/ 6 h 215"/>
                <a:gd name="T2" fmla="*/ 360 w 422"/>
                <a:gd name="T3" fmla="*/ 10 h 215"/>
                <a:gd name="T4" fmla="*/ 381 w 422"/>
                <a:gd name="T5" fmla="*/ 10 h 215"/>
                <a:gd name="T6" fmla="*/ 394 w 422"/>
                <a:gd name="T7" fmla="*/ 22 h 215"/>
                <a:gd name="T8" fmla="*/ 381 w 422"/>
                <a:gd name="T9" fmla="*/ 45 h 215"/>
                <a:gd name="T10" fmla="*/ 318 w 422"/>
                <a:gd name="T11" fmla="*/ 60 h 215"/>
                <a:gd name="T12" fmla="*/ 315 w 422"/>
                <a:gd name="T13" fmla="*/ 83 h 215"/>
                <a:gd name="T14" fmla="*/ 279 w 422"/>
                <a:gd name="T15" fmla="*/ 97 h 215"/>
                <a:gd name="T16" fmla="*/ 282 w 422"/>
                <a:gd name="T17" fmla="*/ 106 h 215"/>
                <a:gd name="T18" fmla="*/ 236 w 422"/>
                <a:gd name="T19" fmla="*/ 108 h 215"/>
                <a:gd name="T20" fmla="*/ 245 w 422"/>
                <a:gd name="T21" fmla="*/ 117 h 215"/>
                <a:gd name="T22" fmla="*/ 215 w 422"/>
                <a:gd name="T23" fmla="*/ 123 h 215"/>
                <a:gd name="T24" fmla="*/ 215 w 422"/>
                <a:gd name="T25" fmla="*/ 130 h 215"/>
                <a:gd name="T26" fmla="*/ 191 w 422"/>
                <a:gd name="T27" fmla="*/ 136 h 215"/>
                <a:gd name="T28" fmla="*/ 240 w 422"/>
                <a:gd name="T29" fmla="*/ 140 h 215"/>
                <a:gd name="T30" fmla="*/ 219 w 422"/>
                <a:gd name="T31" fmla="*/ 163 h 215"/>
                <a:gd name="T32" fmla="*/ 187 w 422"/>
                <a:gd name="T33" fmla="*/ 179 h 215"/>
                <a:gd name="T34" fmla="*/ 138 w 422"/>
                <a:gd name="T35" fmla="*/ 177 h 215"/>
                <a:gd name="T36" fmla="*/ 144 w 422"/>
                <a:gd name="T37" fmla="*/ 185 h 215"/>
                <a:gd name="T38" fmla="*/ 176 w 422"/>
                <a:gd name="T39" fmla="*/ 194 h 215"/>
                <a:gd name="T40" fmla="*/ 172 w 422"/>
                <a:gd name="T41" fmla="*/ 210 h 215"/>
                <a:gd name="T42" fmla="*/ 147 w 422"/>
                <a:gd name="T43" fmla="*/ 207 h 215"/>
                <a:gd name="T44" fmla="*/ 128 w 422"/>
                <a:gd name="T45" fmla="*/ 200 h 215"/>
                <a:gd name="T46" fmla="*/ 77 w 422"/>
                <a:gd name="T47" fmla="*/ 209 h 215"/>
                <a:gd name="T48" fmla="*/ 44 w 422"/>
                <a:gd name="T49" fmla="*/ 204 h 215"/>
                <a:gd name="T50" fmla="*/ 49 w 422"/>
                <a:gd name="T51" fmla="*/ 187 h 215"/>
                <a:gd name="T52" fmla="*/ 56 w 422"/>
                <a:gd name="T53" fmla="*/ 179 h 215"/>
                <a:gd name="T54" fmla="*/ 82 w 422"/>
                <a:gd name="T55" fmla="*/ 177 h 215"/>
                <a:gd name="T56" fmla="*/ 125 w 422"/>
                <a:gd name="T57" fmla="*/ 166 h 215"/>
                <a:gd name="T58" fmla="*/ 89 w 422"/>
                <a:gd name="T59" fmla="*/ 170 h 215"/>
                <a:gd name="T60" fmla="*/ 87 w 422"/>
                <a:gd name="T61" fmla="*/ 158 h 215"/>
                <a:gd name="T62" fmla="*/ 59 w 422"/>
                <a:gd name="T63" fmla="*/ 149 h 215"/>
                <a:gd name="T64" fmla="*/ 119 w 422"/>
                <a:gd name="T65" fmla="*/ 138 h 215"/>
                <a:gd name="T66" fmla="*/ 119 w 422"/>
                <a:gd name="T67" fmla="*/ 136 h 215"/>
                <a:gd name="T68" fmla="*/ 112 w 422"/>
                <a:gd name="T69" fmla="*/ 130 h 215"/>
                <a:gd name="T70" fmla="*/ 70 w 422"/>
                <a:gd name="T71" fmla="*/ 98 h 215"/>
                <a:gd name="T72" fmla="*/ 138 w 422"/>
                <a:gd name="T73" fmla="*/ 112 h 215"/>
                <a:gd name="T74" fmla="*/ 136 w 422"/>
                <a:gd name="T75" fmla="*/ 104 h 215"/>
                <a:gd name="T76" fmla="*/ 201 w 422"/>
                <a:gd name="T77" fmla="*/ 76 h 215"/>
                <a:gd name="T78" fmla="*/ 202 w 422"/>
                <a:gd name="T79" fmla="*/ 59 h 215"/>
                <a:gd name="T80" fmla="*/ 164 w 422"/>
                <a:gd name="T81" fmla="*/ 76 h 215"/>
                <a:gd name="T82" fmla="*/ 115 w 422"/>
                <a:gd name="T83" fmla="*/ 79 h 215"/>
                <a:gd name="T84" fmla="*/ 70 w 422"/>
                <a:gd name="T85" fmla="*/ 81 h 215"/>
                <a:gd name="T86" fmla="*/ 61 w 422"/>
                <a:gd name="T87" fmla="*/ 81 h 215"/>
                <a:gd name="T88" fmla="*/ 67 w 422"/>
                <a:gd name="T89" fmla="*/ 70 h 215"/>
                <a:gd name="T90" fmla="*/ 27 w 422"/>
                <a:gd name="T91" fmla="*/ 69 h 215"/>
                <a:gd name="T92" fmla="*/ 56 w 422"/>
                <a:gd name="T93" fmla="*/ 53 h 215"/>
                <a:gd name="T94" fmla="*/ 12 w 422"/>
                <a:gd name="T95" fmla="*/ 51 h 215"/>
                <a:gd name="T96" fmla="*/ 35 w 422"/>
                <a:gd name="T97" fmla="*/ 40 h 215"/>
                <a:gd name="T98" fmla="*/ 80 w 422"/>
                <a:gd name="T99" fmla="*/ 40 h 215"/>
                <a:gd name="T100" fmla="*/ 86 w 422"/>
                <a:gd name="T101" fmla="*/ 25 h 215"/>
                <a:gd name="T102" fmla="*/ 129 w 422"/>
                <a:gd name="T103" fmla="*/ 34 h 215"/>
                <a:gd name="T104" fmla="*/ 170 w 422"/>
                <a:gd name="T105" fmla="*/ 42 h 215"/>
                <a:gd name="T106" fmla="*/ 133 w 422"/>
                <a:gd name="T107" fmla="*/ 19 h 215"/>
                <a:gd name="T108" fmla="*/ 175 w 422"/>
                <a:gd name="T109" fmla="*/ 15 h 215"/>
                <a:gd name="T110" fmla="*/ 194 w 422"/>
                <a:gd name="T111" fmla="*/ 8 h 215"/>
                <a:gd name="T112" fmla="*/ 211 w 422"/>
                <a:gd name="T113" fmla="*/ 10 h 215"/>
                <a:gd name="T114" fmla="*/ 255 w 422"/>
                <a:gd name="T115" fmla="*/ 10 h 215"/>
                <a:gd name="T116" fmla="*/ 282 w 422"/>
                <a:gd name="T117" fmla="*/ 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2" h="215">
                  <a:moveTo>
                    <a:pt x="300" y="0"/>
                  </a:moveTo>
                  <a:lnTo>
                    <a:pt x="303" y="2"/>
                  </a:lnTo>
                  <a:lnTo>
                    <a:pt x="304" y="2"/>
                  </a:lnTo>
                  <a:lnTo>
                    <a:pt x="306" y="3"/>
                  </a:lnTo>
                  <a:lnTo>
                    <a:pt x="307" y="3"/>
                  </a:lnTo>
                  <a:lnTo>
                    <a:pt x="318" y="4"/>
                  </a:lnTo>
                  <a:lnTo>
                    <a:pt x="321" y="4"/>
                  </a:lnTo>
                  <a:lnTo>
                    <a:pt x="327" y="6"/>
                  </a:lnTo>
                  <a:lnTo>
                    <a:pt x="328" y="6"/>
                  </a:lnTo>
                  <a:lnTo>
                    <a:pt x="334" y="4"/>
                  </a:lnTo>
                  <a:lnTo>
                    <a:pt x="336" y="6"/>
                  </a:lnTo>
                  <a:lnTo>
                    <a:pt x="348" y="6"/>
                  </a:lnTo>
                  <a:lnTo>
                    <a:pt x="349" y="6"/>
                  </a:lnTo>
                  <a:lnTo>
                    <a:pt x="349" y="8"/>
                  </a:lnTo>
                  <a:lnTo>
                    <a:pt x="348" y="8"/>
                  </a:lnTo>
                  <a:lnTo>
                    <a:pt x="345" y="10"/>
                  </a:lnTo>
                  <a:lnTo>
                    <a:pt x="324" y="15"/>
                  </a:lnTo>
                  <a:lnTo>
                    <a:pt x="321" y="16"/>
                  </a:lnTo>
                  <a:lnTo>
                    <a:pt x="325" y="16"/>
                  </a:lnTo>
                  <a:lnTo>
                    <a:pt x="333" y="16"/>
                  </a:lnTo>
                  <a:lnTo>
                    <a:pt x="336" y="15"/>
                  </a:lnTo>
                  <a:lnTo>
                    <a:pt x="343" y="13"/>
                  </a:lnTo>
                  <a:lnTo>
                    <a:pt x="345" y="13"/>
                  </a:lnTo>
                  <a:lnTo>
                    <a:pt x="348" y="13"/>
                  </a:lnTo>
                  <a:lnTo>
                    <a:pt x="355" y="12"/>
                  </a:lnTo>
                  <a:lnTo>
                    <a:pt x="360" y="10"/>
                  </a:lnTo>
                  <a:lnTo>
                    <a:pt x="362" y="10"/>
                  </a:lnTo>
                  <a:lnTo>
                    <a:pt x="364" y="12"/>
                  </a:lnTo>
                  <a:lnTo>
                    <a:pt x="365" y="12"/>
                  </a:lnTo>
                  <a:lnTo>
                    <a:pt x="365" y="10"/>
                  </a:lnTo>
                  <a:lnTo>
                    <a:pt x="367" y="8"/>
                  </a:lnTo>
                  <a:lnTo>
                    <a:pt x="369" y="8"/>
                  </a:lnTo>
                  <a:lnTo>
                    <a:pt x="370" y="8"/>
                  </a:lnTo>
                  <a:lnTo>
                    <a:pt x="370" y="8"/>
                  </a:lnTo>
                  <a:lnTo>
                    <a:pt x="373" y="8"/>
                  </a:lnTo>
                  <a:lnTo>
                    <a:pt x="375" y="10"/>
                  </a:lnTo>
                  <a:lnTo>
                    <a:pt x="376" y="12"/>
                  </a:lnTo>
                  <a:lnTo>
                    <a:pt x="378" y="12"/>
                  </a:lnTo>
                  <a:lnTo>
                    <a:pt x="381" y="10"/>
                  </a:lnTo>
                  <a:lnTo>
                    <a:pt x="383" y="10"/>
                  </a:lnTo>
                  <a:lnTo>
                    <a:pt x="388" y="10"/>
                  </a:lnTo>
                  <a:lnTo>
                    <a:pt x="390" y="12"/>
                  </a:lnTo>
                  <a:lnTo>
                    <a:pt x="392" y="12"/>
                  </a:lnTo>
                  <a:lnTo>
                    <a:pt x="390" y="13"/>
                  </a:lnTo>
                  <a:lnTo>
                    <a:pt x="388" y="13"/>
                  </a:lnTo>
                  <a:lnTo>
                    <a:pt x="388" y="13"/>
                  </a:lnTo>
                  <a:lnTo>
                    <a:pt x="390" y="15"/>
                  </a:lnTo>
                  <a:lnTo>
                    <a:pt x="392" y="16"/>
                  </a:lnTo>
                  <a:lnTo>
                    <a:pt x="397" y="19"/>
                  </a:lnTo>
                  <a:lnTo>
                    <a:pt x="397" y="21"/>
                  </a:lnTo>
                  <a:lnTo>
                    <a:pt x="394" y="22"/>
                  </a:lnTo>
                  <a:lnTo>
                    <a:pt x="394" y="22"/>
                  </a:lnTo>
                  <a:lnTo>
                    <a:pt x="404" y="21"/>
                  </a:lnTo>
                  <a:lnTo>
                    <a:pt x="416" y="22"/>
                  </a:lnTo>
                  <a:lnTo>
                    <a:pt x="418" y="22"/>
                  </a:lnTo>
                  <a:lnTo>
                    <a:pt x="420" y="24"/>
                  </a:lnTo>
                  <a:lnTo>
                    <a:pt x="422" y="24"/>
                  </a:lnTo>
                  <a:lnTo>
                    <a:pt x="422" y="28"/>
                  </a:lnTo>
                  <a:lnTo>
                    <a:pt x="422" y="29"/>
                  </a:lnTo>
                  <a:lnTo>
                    <a:pt x="416" y="32"/>
                  </a:lnTo>
                  <a:lnTo>
                    <a:pt x="411" y="34"/>
                  </a:lnTo>
                  <a:lnTo>
                    <a:pt x="409" y="36"/>
                  </a:lnTo>
                  <a:lnTo>
                    <a:pt x="404" y="38"/>
                  </a:lnTo>
                  <a:lnTo>
                    <a:pt x="390" y="42"/>
                  </a:lnTo>
                  <a:lnTo>
                    <a:pt x="381" y="45"/>
                  </a:lnTo>
                  <a:lnTo>
                    <a:pt x="378" y="46"/>
                  </a:lnTo>
                  <a:lnTo>
                    <a:pt x="376" y="46"/>
                  </a:lnTo>
                  <a:lnTo>
                    <a:pt x="367" y="46"/>
                  </a:lnTo>
                  <a:lnTo>
                    <a:pt x="364" y="46"/>
                  </a:lnTo>
                  <a:lnTo>
                    <a:pt x="362" y="48"/>
                  </a:lnTo>
                  <a:lnTo>
                    <a:pt x="360" y="51"/>
                  </a:lnTo>
                  <a:lnTo>
                    <a:pt x="355" y="51"/>
                  </a:lnTo>
                  <a:lnTo>
                    <a:pt x="348" y="51"/>
                  </a:lnTo>
                  <a:lnTo>
                    <a:pt x="345" y="51"/>
                  </a:lnTo>
                  <a:lnTo>
                    <a:pt x="345" y="53"/>
                  </a:lnTo>
                  <a:lnTo>
                    <a:pt x="345" y="55"/>
                  </a:lnTo>
                  <a:lnTo>
                    <a:pt x="343" y="55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24" y="62"/>
                  </a:lnTo>
                  <a:lnTo>
                    <a:pt x="360" y="55"/>
                  </a:lnTo>
                  <a:lnTo>
                    <a:pt x="367" y="53"/>
                  </a:lnTo>
                  <a:lnTo>
                    <a:pt x="373" y="55"/>
                  </a:lnTo>
                  <a:lnTo>
                    <a:pt x="373" y="57"/>
                  </a:lnTo>
                  <a:lnTo>
                    <a:pt x="364" y="60"/>
                  </a:lnTo>
                  <a:lnTo>
                    <a:pt x="352" y="66"/>
                  </a:lnTo>
                  <a:lnTo>
                    <a:pt x="346" y="69"/>
                  </a:lnTo>
                  <a:lnTo>
                    <a:pt x="330" y="74"/>
                  </a:lnTo>
                  <a:lnTo>
                    <a:pt x="320" y="81"/>
                  </a:lnTo>
                  <a:lnTo>
                    <a:pt x="315" y="83"/>
                  </a:lnTo>
                  <a:lnTo>
                    <a:pt x="309" y="88"/>
                  </a:lnTo>
                  <a:lnTo>
                    <a:pt x="306" y="89"/>
                  </a:lnTo>
                  <a:lnTo>
                    <a:pt x="304" y="89"/>
                  </a:lnTo>
                  <a:lnTo>
                    <a:pt x="300" y="89"/>
                  </a:lnTo>
                  <a:lnTo>
                    <a:pt x="298" y="89"/>
                  </a:lnTo>
                  <a:lnTo>
                    <a:pt x="296" y="88"/>
                  </a:lnTo>
                  <a:lnTo>
                    <a:pt x="292" y="85"/>
                  </a:lnTo>
                  <a:lnTo>
                    <a:pt x="290" y="85"/>
                  </a:lnTo>
                  <a:lnTo>
                    <a:pt x="292" y="87"/>
                  </a:lnTo>
                  <a:lnTo>
                    <a:pt x="297" y="93"/>
                  </a:lnTo>
                  <a:lnTo>
                    <a:pt x="297" y="95"/>
                  </a:lnTo>
                  <a:lnTo>
                    <a:pt x="285" y="97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6" y="97"/>
                  </a:lnTo>
                  <a:lnTo>
                    <a:pt x="274" y="97"/>
                  </a:lnTo>
                  <a:lnTo>
                    <a:pt x="273" y="98"/>
                  </a:lnTo>
                  <a:lnTo>
                    <a:pt x="271" y="98"/>
                  </a:lnTo>
                  <a:lnTo>
                    <a:pt x="273" y="98"/>
                  </a:lnTo>
                  <a:lnTo>
                    <a:pt x="279" y="100"/>
                  </a:lnTo>
                  <a:lnTo>
                    <a:pt x="288" y="98"/>
                  </a:lnTo>
                  <a:lnTo>
                    <a:pt x="290" y="98"/>
                  </a:lnTo>
                  <a:lnTo>
                    <a:pt x="292" y="98"/>
                  </a:lnTo>
                  <a:lnTo>
                    <a:pt x="292" y="100"/>
                  </a:lnTo>
                  <a:lnTo>
                    <a:pt x="290" y="102"/>
                  </a:lnTo>
                  <a:lnTo>
                    <a:pt x="282" y="106"/>
                  </a:lnTo>
                  <a:lnTo>
                    <a:pt x="283" y="106"/>
                  </a:lnTo>
                  <a:lnTo>
                    <a:pt x="285" y="106"/>
                  </a:lnTo>
                  <a:lnTo>
                    <a:pt x="285" y="108"/>
                  </a:lnTo>
                  <a:lnTo>
                    <a:pt x="283" y="109"/>
                  </a:lnTo>
                  <a:lnTo>
                    <a:pt x="282" y="109"/>
                  </a:lnTo>
                  <a:lnTo>
                    <a:pt x="273" y="111"/>
                  </a:lnTo>
                  <a:lnTo>
                    <a:pt x="269" y="112"/>
                  </a:lnTo>
                  <a:lnTo>
                    <a:pt x="268" y="111"/>
                  </a:lnTo>
                  <a:lnTo>
                    <a:pt x="252" y="108"/>
                  </a:lnTo>
                  <a:lnTo>
                    <a:pt x="248" y="108"/>
                  </a:lnTo>
                  <a:lnTo>
                    <a:pt x="243" y="106"/>
                  </a:lnTo>
                  <a:lnTo>
                    <a:pt x="240" y="106"/>
                  </a:lnTo>
                  <a:lnTo>
                    <a:pt x="236" y="108"/>
                  </a:lnTo>
                  <a:lnTo>
                    <a:pt x="238" y="108"/>
                  </a:lnTo>
                  <a:lnTo>
                    <a:pt x="245" y="109"/>
                  </a:lnTo>
                  <a:lnTo>
                    <a:pt x="249" y="109"/>
                  </a:lnTo>
                  <a:lnTo>
                    <a:pt x="252" y="109"/>
                  </a:lnTo>
                  <a:lnTo>
                    <a:pt x="253" y="111"/>
                  </a:lnTo>
                  <a:lnTo>
                    <a:pt x="255" y="112"/>
                  </a:lnTo>
                  <a:lnTo>
                    <a:pt x="255" y="114"/>
                  </a:lnTo>
                  <a:lnTo>
                    <a:pt x="255" y="116"/>
                  </a:lnTo>
                  <a:lnTo>
                    <a:pt x="255" y="116"/>
                  </a:lnTo>
                  <a:lnTo>
                    <a:pt x="253" y="117"/>
                  </a:lnTo>
                  <a:lnTo>
                    <a:pt x="252" y="117"/>
                  </a:lnTo>
                  <a:lnTo>
                    <a:pt x="247" y="117"/>
                  </a:lnTo>
                  <a:lnTo>
                    <a:pt x="245" y="117"/>
                  </a:lnTo>
                  <a:lnTo>
                    <a:pt x="243" y="117"/>
                  </a:lnTo>
                  <a:lnTo>
                    <a:pt x="240" y="119"/>
                  </a:lnTo>
                  <a:lnTo>
                    <a:pt x="234" y="119"/>
                  </a:lnTo>
                  <a:lnTo>
                    <a:pt x="227" y="119"/>
                  </a:lnTo>
                  <a:lnTo>
                    <a:pt x="224" y="119"/>
                  </a:lnTo>
                  <a:lnTo>
                    <a:pt x="221" y="119"/>
                  </a:lnTo>
                  <a:lnTo>
                    <a:pt x="217" y="117"/>
                  </a:lnTo>
                  <a:lnTo>
                    <a:pt x="211" y="117"/>
                  </a:lnTo>
                  <a:lnTo>
                    <a:pt x="204" y="117"/>
                  </a:lnTo>
                  <a:lnTo>
                    <a:pt x="204" y="117"/>
                  </a:lnTo>
                  <a:lnTo>
                    <a:pt x="208" y="117"/>
                  </a:lnTo>
                  <a:lnTo>
                    <a:pt x="213" y="119"/>
                  </a:lnTo>
                  <a:lnTo>
                    <a:pt x="215" y="123"/>
                  </a:lnTo>
                  <a:lnTo>
                    <a:pt x="219" y="123"/>
                  </a:lnTo>
                  <a:lnTo>
                    <a:pt x="222" y="125"/>
                  </a:lnTo>
                  <a:lnTo>
                    <a:pt x="225" y="127"/>
                  </a:lnTo>
                  <a:lnTo>
                    <a:pt x="229" y="127"/>
                  </a:lnTo>
                  <a:lnTo>
                    <a:pt x="234" y="125"/>
                  </a:lnTo>
                  <a:lnTo>
                    <a:pt x="238" y="127"/>
                  </a:lnTo>
                  <a:lnTo>
                    <a:pt x="238" y="132"/>
                  </a:lnTo>
                  <a:lnTo>
                    <a:pt x="236" y="132"/>
                  </a:lnTo>
                  <a:lnTo>
                    <a:pt x="227" y="132"/>
                  </a:lnTo>
                  <a:lnTo>
                    <a:pt x="224" y="132"/>
                  </a:lnTo>
                  <a:lnTo>
                    <a:pt x="222" y="130"/>
                  </a:lnTo>
                  <a:lnTo>
                    <a:pt x="219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0" y="130"/>
                  </a:lnTo>
                  <a:lnTo>
                    <a:pt x="206" y="130"/>
                  </a:lnTo>
                  <a:lnTo>
                    <a:pt x="198" y="132"/>
                  </a:lnTo>
                  <a:lnTo>
                    <a:pt x="194" y="132"/>
                  </a:lnTo>
                  <a:lnTo>
                    <a:pt x="191" y="130"/>
                  </a:lnTo>
                  <a:lnTo>
                    <a:pt x="185" y="130"/>
                  </a:lnTo>
                  <a:lnTo>
                    <a:pt x="182" y="130"/>
                  </a:lnTo>
                  <a:lnTo>
                    <a:pt x="182" y="132"/>
                  </a:lnTo>
                  <a:lnTo>
                    <a:pt x="183" y="132"/>
                  </a:lnTo>
                  <a:lnTo>
                    <a:pt x="187" y="132"/>
                  </a:lnTo>
                  <a:lnTo>
                    <a:pt x="189" y="134"/>
                  </a:lnTo>
                  <a:lnTo>
                    <a:pt x="191" y="136"/>
                  </a:lnTo>
                  <a:lnTo>
                    <a:pt x="194" y="134"/>
                  </a:lnTo>
                  <a:lnTo>
                    <a:pt x="196" y="134"/>
                  </a:lnTo>
                  <a:lnTo>
                    <a:pt x="206" y="132"/>
                  </a:lnTo>
                  <a:lnTo>
                    <a:pt x="210" y="132"/>
                  </a:lnTo>
                  <a:lnTo>
                    <a:pt x="213" y="132"/>
                  </a:lnTo>
                  <a:lnTo>
                    <a:pt x="217" y="134"/>
                  </a:lnTo>
                  <a:lnTo>
                    <a:pt x="219" y="134"/>
                  </a:lnTo>
                  <a:lnTo>
                    <a:pt x="221" y="136"/>
                  </a:lnTo>
                  <a:lnTo>
                    <a:pt x="225" y="136"/>
                  </a:lnTo>
                  <a:lnTo>
                    <a:pt x="229" y="136"/>
                  </a:lnTo>
                  <a:lnTo>
                    <a:pt x="236" y="140"/>
                  </a:lnTo>
                  <a:lnTo>
                    <a:pt x="238" y="140"/>
                  </a:lnTo>
                  <a:lnTo>
                    <a:pt x="240" y="140"/>
                  </a:lnTo>
                  <a:lnTo>
                    <a:pt x="238" y="142"/>
                  </a:lnTo>
                  <a:lnTo>
                    <a:pt x="238" y="144"/>
                  </a:lnTo>
                  <a:lnTo>
                    <a:pt x="232" y="146"/>
                  </a:lnTo>
                  <a:lnTo>
                    <a:pt x="225" y="147"/>
                  </a:lnTo>
                  <a:lnTo>
                    <a:pt x="219" y="147"/>
                  </a:lnTo>
                  <a:lnTo>
                    <a:pt x="211" y="147"/>
                  </a:lnTo>
                  <a:lnTo>
                    <a:pt x="211" y="147"/>
                  </a:lnTo>
                  <a:lnTo>
                    <a:pt x="215" y="147"/>
                  </a:lnTo>
                  <a:lnTo>
                    <a:pt x="224" y="151"/>
                  </a:lnTo>
                  <a:lnTo>
                    <a:pt x="227" y="153"/>
                  </a:lnTo>
                  <a:lnTo>
                    <a:pt x="229" y="153"/>
                  </a:lnTo>
                  <a:lnTo>
                    <a:pt x="224" y="156"/>
                  </a:lnTo>
                  <a:lnTo>
                    <a:pt x="219" y="163"/>
                  </a:lnTo>
                  <a:lnTo>
                    <a:pt x="219" y="163"/>
                  </a:lnTo>
                  <a:lnTo>
                    <a:pt x="217" y="163"/>
                  </a:lnTo>
                  <a:lnTo>
                    <a:pt x="211" y="163"/>
                  </a:lnTo>
                  <a:lnTo>
                    <a:pt x="208" y="165"/>
                  </a:lnTo>
                  <a:lnTo>
                    <a:pt x="204" y="165"/>
                  </a:lnTo>
                  <a:lnTo>
                    <a:pt x="198" y="165"/>
                  </a:lnTo>
                  <a:lnTo>
                    <a:pt x="189" y="165"/>
                  </a:lnTo>
                  <a:lnTo>
                    <a:pt x="189" y="165"/>
                  </a:lnTo>
                  <a:lnTo>
                    <a:pt x="189" y="166"/>
                  </a:lnTo>
                  <a:lnTo>
                    <a:pt x="189" y="170"/>
                  </a:lnTo>
                  <a:lnTo>
                    <a:pt x="189" y="174"/>
                  </a:lnTo>
                  <a:lnTo>
                    <a:pt x="189" y="177"/>
                  </a:lnTo>
                  <a:lnTo>
                    <a:pt x="187" y="179"/>
                  </a:lnTo>
                  <a:lnTo>
                    <a:pt x="185" y="181"/>
                  </a:lnTo>
                  <a:lnTo>
                    <a:pt x="183" y="181"/>
                  </a:lnTo>
                  <a:lnTo>
                    <a:pt x="180" y="183"/>
                  </a:lnTo>
                  <a:lnTo>
                    <a:pt x="178" y="183"/>
                  </a:lnTo>
                  <a:lnTo>
                    <a:pt x="173" y="183"/>
                  </a:lnTo>
                  <a:lnTo>
                    <a:pt x="163" y="183"/>
                  </a:lnTo>
                  <a:lnTo>
                    <a:pt x="157" y="183"/>
                  </a:lnTo>
                  <a:lnTo>
                    <a:pt x="153" y="183"/>
                  </a:lnTo>
                  <a:lnTo>
                    <a:pt x="151" y="183"/>
                  </a:lnTo>
                  <a:lnTo>
                    <a:pt x="144" y="177"/>
                  </a:lnTo>
                  <a:lnTo>
                    <a:pt x="142" y="177"/>
                  </a:lnTo>
                  <a:lnTo>
                    <a:pt x="138" y="177"/>
                  </a:lnTo>
                  <a:lnTo>
                    <a:pt x="138" y="177"/>
                  </a:lnTo>
                  <a:lnTo>
                    <a:pt x="142" y="179"/>
                  </a:lnTo>
                  <a:lnTo>
                    <a:pt x="144" y="181"/>
                  </a:lnTo>
                  <a:lnTo>
                    <a:pt x="144" y="181"/>
                  </a:lnTo>
                  <a:lnTo>
                    <a:pt x="144" y="183"/>
                  </a:lnTo>
                  <a:lnTo>
                    <a:pt x="142" y="183"/>
                  </a:lnTo>
                  <a:lnTo>
                    <a:pt x="138" y="185"/>
                  </a:lnTo>
                  <a:lnTo>
                    <a:pt x="133" y="185"/>
                  </a:lnTo>
                  <a:lnTo>
                    <a:pt x="133" y="185"/>
                  </a:lnTo>
                  <a:lnTo>
                    <a:pt x="134" y="185"/>
                  </a:lnTo>
                  <a:lnTo>
                    <a:pt x="136" y="185"/>
                  </a:lnTo>
                  <a:lnTo>
                    <a:pt x="138" y="185"/>
                  </a:lnTo>
                  <a:lnTo>
                    <a:pt x="140" y="185"/>
                  </a:lnTo>
                  <a:lnTo>
                    <a:pt x="144" y="185"/>
                  </a:lnTo>
                  <a:lnTo>
                    <a:pt x="147" y="185"/>
                  </a:lnTo>
                  <a:lnTo>
                    <a:pt x="151" y="185"/>
                  </a:lnTo>
                  <a:lnTo>
                    <a:pt x="152" y="185"/>
                  </a:lnTo>
                  <a:lnTo>
                    <a:pt x="157" y="187"/>
                  </a:lnTo>
                  <a:lnTo>
                    <a:pt x="159" y="187"/>
                  </a:lnTo>
                  <a:lnTo>
                    <a:pt x="163" y="185"/>
                  </a:lnTo>
                  <a:lnTo>
                    <a:pt x="170" y="185"/>
                  </a:lnTo>
                  <a:lnTo>
                    <a:pt x="172" y="187"/>
                  </a:lnTo>
                  <a:lnTo>
                    <a:pt x="172" y="189"/>
                  </a:lnTo>
                  <a:lnTo>
                    <a:pt x="172" y="191"/>
                  </a:lnTo>
                  <a:lnTo>
                    <a:pt x="172" y="193"/>
                  </a:lnTo>
                  <a:lnTo>
                    <a:pt x="173" y="194"/>
                  </a:lnTo>
                  <a:lnTo>
                    <a:pt x="176" y="194"/>
                  </a:lnTo>
                  <a:lnTo>
                    <a:pt x="178" y="194"/>
                  </a:lnTo>
                  <a:lnTo>
                    <a:pt x="180" y="194"/>
                  </a:lnTo>
                  <a:lnTo>
                    <a:pt x="183" y="193"/>
                  </a:lnTo>
                  <a:lnTo>
                    <a:pt x="183" y="193"/>
                  </a:lnTo>
                  <a:lnTo>
                    <a:pt x="185" y="193"/>
                  </a:lnTo>
                  <a:lnTo>
                    <a:pt x="187" y="194"/>
                  </a:lnTo>
                  <a:lnTo>
                    <a:pt x="189" y="196"/>
                  </a:lnTo>
                  <a:lnTo>
                    <a:pt x="191" y="198"/>
                  </a:lnTo>
                  <a:lnTo>
                    <a:pt x="187" y="202"/>
                  </a:lnTo>
                  <a:lnTo>
                    <a:pt x="185" y="204"/>
                  </a:lnTo>
                  <a:lnTo>
                    <a:pt x="176" y="207"/>
                  </a:lnTo>
                  <a:lnTo>
                    <a:pt x="173" y="209"/>
                  </a:lnTo>
                  <a:lnTo>
                    <a:pt x="172" y="210"/>
                  </a:lnTo>
                  <a:lnTo>
                    <a:pt x="168" y="212"/>
                  </a:lnTo>
                  <a:lnTo>
                    <a:pt x="163" y="213"/>
                  </a:lnTo>
                  <a:lnTo>
                    <a:pt x="159" y="213"/>
                  </a:lnTo>
                  <a:lnTo>
                    <a:pt x="152" y="215"/>
                  </a:lnTo>
                  <a:lnTo>
                    <a:pt x="151" y="215"/>
                  </a:lnTo>
                  <a:lnTo>
                    <a:pt x="149" y="215"/>
                  </a:lnTo>
                  <a:lnTo>
                    <a:pt x="149" y="213"/>
                  </a:lnTo>
                  <a:lnTo>
                    <a:pt x="149" y="212"/>
                  </a:lnTo>
                  <a:lnTo>
                    <a:pt x="149" y="212"/>
                  </a:lnTo>
                  <a:lnTo>
                    <a:pt x="151" y="210"/>
                  </a:lnTo>
                  <a:lnTo>
                    <a:pt x="151" y="209"/>
                  </a:lnTo>
                  <a:lnTo>
                    <a:pt x="149" y="207"/>
                  </a:lnTo>
                  <a:lnTo>
                    <a:pt x="147" y="207"/>
                  </a:lnTo>
                  <a:lnTo>
                    <a:pt x="145" y="205"/>
                  </a:lnTo>
                  <a:lnTo>
                    <a:pt x="144" y="207"/>
                  </a:lnTo>
                  <a:lnTo>
                    <a:pt x="142" y="207"/>
                  </a:lnTo>
                  <a:lnTo>
                    <a:pt x="140" y="207"/>
                  </a:lnTo>
                  <a:lnTo>
                    <a:pt x="138" y="207"/>
                  </a:lnTo>
                  <a:lnTo>
                    <a:pt x="136" y="205"/>
                  </a:lnTo>
                  <a:lnTo>
                    <a:pt x="133" y="204"/>
                  </a:lnTo>
                  <a:lnTo>
                    <a:pt x="133" y="202"/>
                  </a:lnTo>
                  <a:lnTo>
                    <a:pt x="131" y="202"/>
                  </a:lnTo>
                  <a:lnTo>
                    <a:pt x="129" y="202"/>
                  </a:lnTo>
                  <a:lnTo>
                    <a:pt x="129" y="202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9" y="202"/>
                  </a:lnTo>
                  <a:lnTo>
                    <a:pt x="131" y="204"/>
                  </a:lnTo>
                  <a:lnTo>
                    <a:pt x="131" y="205"/>
                  </a:lnTo>
                  <a:lnTo>
                    <a:pt x="131" y="207"/>
                  </a:lnTo>
                  <a:lnTo>
                    <a:pt x="115" y="209"/>
                  </a:lnTo>
                  <a:lnTo>
                    <a:pt x="108" y="207"/>
                  </a:lnTo>
                  <a:lnTo>
                    <a:pt x="106" y="207"/>
                  </a:lnTo>
                  <a:lnTo>
                    <a:pt x="104" y="202"/>
                  </a:lnTo>
                  <a:lnTo>
                    <a:pt x="104" y="210"/>
                  </a:lnTo>
                  <a:lnTo>
                    <a:pt x="91" y="212"/>
                  </a:lnTo>
                  <a:lnTo>
                    <a:pt x="87" y="212"/>
                  </a:lnTo>
                  <a:lnTo>
                    <a:pt x="84" y="210"/>
                  </a:lnTo>
                  <a:lnTo>
                    <a:pt x="77" y="209"/>
                  </a:lnTo>
                  <a:lnTo>
                    <a:pt x="76" y="207"/>
                  </a:lnTo>
                  <a:lnTo>
                    <a:pt x="74" y="205"/>
                  </a:lnTo>
                  <a:lnTo>
                    <a:pt x="74" y="204"/>
                  </a:lnTo>
                  <a:lnTo>
                    <a:pt x="72" y="204"/>
                  </a:lnTo>
                  <a:lnTo>
                    <a:pt x="72" y="205"/>
                  </a:lnTo>
                  <a:lnTo>
                    <a:pt x="70" y="210"/>
                  </a:lnTo>
                  <a:lnTo>
                    <a:pt x="65" y="209"/>
                  </a:lnTo>
                  <a:lnTo>
                    <a:pt x="59" y="207"/>
                  </a:lnTo>
                  <a:lnTo>
                    <a:pt x="57" y="204"/>
                  </a:lnTo>
                  <a:lnTo>
                    <a:pt x="57" y="209"/>
                  </a:lnTo>
                  <a:lnTo>
                    <a:pt x="49" y="209"/>
                  </a:lnTo>
                  <a:lnTo>
                    <a:pt x="46" y="209"/>
                  </a:lnTo>
                  <a:lnTo>
                    <a:pt x="44" y="204"/>
                  </a:lnTo>
                  <a:lnTo>
                    <a:pt x="44" y="198"/>
                  </a:lnTo>
                  <a:lnTo>
                    <a:pt x="42" y="202"/>
                  </a:lnTo>
                  <a:lnTo>
                    <a:pt x="44" y="205"/>
                  </a:lnTo>
                  <a:lnTo>
                    <a:pt x="44" y="209"/>
                  </a:lnTo>
                  <a:lnTo>
                    <a:pt x="40" y="207"/>
                  </a:lnTo>
                  <a:lnTo>
                    <a:pt x="31" y="207"/>
                  </a:lnTo>
                  <a:lnTo>
                    <a:pt x="30" y="207"/>
                  </a:lnTo>
                  <a:lnTo>
                    <a:pt x="30" y="202"/>
                  </a:lnTo>
                  <a:lnTo>
                    <a:pt x="30" y="196"/>
                  </a:lnTo>
                  <a:lnTo>
                    <a:pt x="40" y="193"/>
                  </a:lnTo>
                  <a:lnTo>
                    <a:pt x="44" y="189"/>
                  </a:lnTo>
                  <a:lnTo>
                    <a:pt x="46" y="189"/>
                  </a:lnTo>
                  <a:lnTo>
                    <a:pt x="49" y="187"/>
                  </a:lnTo>
                  <a:lnTo>
                    <a:pt x="55" y="187"/>
                  </a:lnTo>
                  <a:lnTo>
                    <a:pt x="56" y="187"/>
                  </a:lnTo>
                  <a:lnTo>
                    <a:pt x="59" y="187"/>
                  </a:lnTo>
                  <a:lnTo>
                    <a:pt x="65" y="187"/>
                  </a:lnTo>
                  <a:lnTo>
                    <a:pt x="67" y="187"/>
                  </a:lnTo>
                  <a:lnTo>
                    <a:pt x="68" y="185"/>
                  </a:lnTo>
                  <a:lnTo>
                    <a:pt x="67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3"/>
                  </a:lnTo>
                  <a:lnTo>
                    <a:pt x="59" y="183"/>
                  </a:lnTo>
                  <a:lnTo>
                    <a:pt x="56" y="181"/>
                  </a:lnTo>
                  <a:lnTo>
                    <a:pt x="56" y="179"/>
                  </a:lnTo>
                  <a:lnTo>
                    <a:pt x="55" y="177"/>
                  </a:lnTo>
                  <a:lnTo>
                    <a:pt x="53" y="174"/>
                  </a:lnTo>
                  <a:lnTo>
                    <a:pt x="49" y="170"/>
                  </a:lnTo>
                  <a:lnTo>
                    <a:pt x="51" y="168"/>
                  </a:lnTo>
                  <a:lnTo>
                    <a:pt x="55" y="168"/>
                  </a:lnTo>
                  <a:lnTo>
                    <a:pt x="57" y="166"/>
                  </a:lnTo>
                  <a:lnTo>
                    <a:pt x="61" y="166"/>
                  </a:lnTo>
                  <a:lnTo>
                    <a:pt x="65" y="166"/>
                  </a:lnTo>
                  <a:lnTo>
                    <a:pt x="68" y="166"/>
                  </a:lnTo>
                  <a:lnTo>
                    <a:pt x="74" y="168"/>
                  </a:lnTo>
                  <a:lnTo>
                    <a:pt x="77" y="170"/>
                  </a:lnTo>
                  <a:lnTo>
                    <a:pt x="80" y="174"/>
                  </a:lnTo>
                  <a:lnTo>
                    <a:pt x="82" y="177"/>
                  </a:lnTo>
                  <a:lnTo>
                    <a:pt x="84" y="179"/>
                  </a:lnTo>
                  <a:lnTo>
                    <a:pt x="93" y="181"/>
                  </a:lnTo>
                  <a:lnTo>
                    <a:pt x="96" y="181"/>
                  </a:lnTo>
                  <a:lnTo>
                    <a:pt x="100" y="181"/>
                  </a:lnTo>
                  <a:lnTo>
                    <a:pt x="106" y="181"/>
                  </a:lnTo>
                  <a:lnTo>
                    <a:pt x="110" y="181"/>
                  </a:lnTo>
                  <a:lnTo>
                    <a:pt x="112" y="179"/>
                  </a:lnTo>
                  <a:lnTo>
                    <a:pt x="112" y="177"/>
                  </a:lnTo>
                  <a:lnTo>
                    <a:pt x="114" y="177"/>
                  </a:lnTo>
                  <a:lnTo>
                    <a:pt x="117" y="175"/>
                  </a:lnTo>
                  <a:lnTo>
                    <a:pt x="123" y="170"/>
                  </a:lnTo>
                  <a:lnTo>
                    <a:pt x="125" y="166"/>
                  </a:lnTo>
                  <a:lnTo>
                    <a:pt x="125" y="166"/>
                  </a:lnTo>
                  <a:lnTo>
                    <a:pt x="126" y="165"/>
                  </a:lnTo>
                  <a:lnTo>
                    <a:pt x="126" y="163"/>
                  </a:lnTo>
                  <a:lnTo>
                    <a:pt x="125" y="163"/>
                  </a:lnTo>
                  <a:lnTo>
                    <a:pt x="115" y="172"/>
                  </a:lnTo>
                  <a:lnTo>
                    <a:pt x="114" y="174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5" y="177"/>
                  </a:lnTo>
                  <a:lnTo>
                    <a:pt x="100" y="175"/>
                  </a:lnTo>
                  <a:lnTo>
                    <a:pt x="95" y="177"/>
                  </a:lnTo>
                  <a:lnTo>
                    <a:pt x="91" y="177"/>
                  </a:lnTo>
                  <a:lnTo>
                    <a:pt x="89" y="175"/>
                  </a:lnTo>
                  <a:lnTo>
                    <a:pt x="89" y="170"/>
                  </a:lnTo>
                  <a:lnTo>
                    <a:pt x="86" y="165"/>
                  </a:lnTo>
                  <a:lnTo>
                    <a:pt x="89" y="163"/>
                  </a:lnTo>
                  <a:lnTo>
                    <a:pt x="93" y="161"/>
                  </a:lnTo>
                  <a:lnTo>
                    <a:pt x="98" y="156"/>
                  </a:lnTo>
                  <a:lnTo>
                    <a:pt x="100" y="156"/>
                  </a:lnTo>
                  <a:lnTo>
                    <a:pt x="104" y="158"/>
                  </a:lnTo>
                  <a:lnTo>
                    <a:pt x="102" y="156"/>
                  </a:lnTo>
                  <a:lnTo>
                    <a:pt x="100" y="155"/>
                  </a:lnTo>
                  <a:lnTo>
                    <a:pt x="95" y="156"/>
                  </a:lnTo>
                  <a:lnTo>
                    <a:pt x="96" y="147"/>
                  </a:lnTo>
                  <a:lnTo>
                    <a:pt x="93" y="153"/>
                  </a:lnTo>
                  <a:lnTo>
                    <a:pt x="89" y="156"/>
                  </a:lnTo>
                  <a:lnTo>
                    <a:pt x="87" y="158"/>
                  </a:lnTo>
                  <a:lnTo>
                    <a:pt x="84" y="160"/>
                  </a:lnTo>
                  <a:lnTo>
                    <a:pt x="76" y="160"/>
                  </a:lnTo>
                  <a:lnTo>
                    <a:pt x="79" y="158"/>
                  </a:lnTo>
                  <a:lnTo>
                    <a:pt x="80" y="153"/>
                  </a:lnTo>
                  <a:lnTo>
                    <a:pt x="77" y="155"/>
                  </a:lnTo>
                  <a:lnTo>
                    <a:pt x="74" y="156"/>
                  </a:lnTo>
                  <a:lnTo>
                    <a:pt x="70" y="158"/>
                  </a:lnTo>
                  <a:lnTo>
                    <a:pt x="67" y="160"/>
                  </a:lnTo>
                  <a:lnTo>
                    <a:pt x="59" y="158"/>
                  </a:lnTo>
                  <a:lnTo>
                    <a:pt x="57" y="158"/>
                  </a:lnTo>
                  <a:lnTo>
                    <a:pt x="57" y="155"/>
                  </a:lnTo>
                  <a:lnTo>
                    <a:pt x="57" y="151"/>
                  </a:lnTo>
                  <a:lnTo>
                    <a:pt x="59" y="149"/>
                  </a:lnTo>
                  <a:lnTo>
                    <a:pt x="63" y="146"/>
                  </a:lnTo>
                  <a:lnTo>
                    <a:pt x="65" y="142"/>
                  </a:lnTo>
                  <a:lnTo>
                    <a:pt x="68" y="138"/>
                  </a:lnTo>
                  <a:lnTo>
                    <a:pt x="76" y="138"/>
                  </a:lnTo>
                  <a:lnTo>
                    <a:pt x="82" y="136"/>
                  </a:lnTo>
                  <a:lnTo>
                    <a:pt x="89" y="136"/>
                  </a:lnTo>
                  <a:lnTo>
                    <a:pt x="93" y="136"/>
                  </a:lnTo>
                  <a:lnTo>
                    <a:pt x="96" y="136"/>
                  </a:lnTo>
                  <a:lnTo>
                    <a:pt x="108" y="136"/>
                  </a:lnTo>
                  <a:lnTo>
                    <a:pt x="112" y="138"/>
                  </a:lnTo>
                  <a:lnTo>
                    <a:pt x="115" y="138"/>
                  </a:lnTo>
                  <a:lnTo>
                    <a:pt x="117" y="140"/>
                  </a:lnTo>
                  <a:lnTo>
                    <a:pt x="119" y="138"/>
                  </a:lnTo>
                  <a:lnTo>
                    <a:pt x="121" y="136"/>
                  </a:lnTo>
                  <a:lnTo>
                    <a:pt x="128" y="136"/>
                  </a:lnTo>
                  <a:lnTo>
                    <a:pt x="129" y="136"/>
                  </a:lnTo>
                  <a:lnTo>
                    <a:pt x="133" y="136"/>
                  </a:lnTo>
                  <a:lnTo>
                    <a:pt x="134" y="136"/>
                  </a:lnTo>
                  <a:lnTo>
                    <a:pt x="136" y="134"/>
                  </a:lnTo>
                  <a:lnTo>
                    <a:pt x="138" y="134"/>
                  </a:lnTo>
                  <a:lnTo>
                    <a:pt x="136" y="134"/>
                  </a:lnTo>
                  <a:lnTo>
                    <a:pt x="134" y="134"/>
                  </a:lnTo>
                  <a:lnTo>
                    <a:pt x="131" y="136"/>
                  </a:lnTo>
                  <a:lnTo>
                    <a:pt x="128" y="136"/>
                  </a:lnTo>
                  <a:lnTo>
                    <a:pt x="126" y="136"/>
                  </a:lnTo>
                  <a:lnTo>
                    <a:pt x="119" y="136"/>
                  </a:lnTo>
                  <a:lnTo>
                    <a:pt x="110" y="136"/>
                  </a:lnTo>
                  <a:lnTo>
                    <a:pt x="105" y="134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0" y="132"/>
                  </a:lnTo>
                  <a:lnTo>
                    <a:pt x="98" y="130"/>
                  </a:lnTo>
                  <a:lnTo>
                    <a:pt x="100" y="130"/>
                  </a:lnTo>
                  <a:lnTo>
                    <a:pt x="102" y="130"/>
                  </a:lnTo>
                  <a:lnTo>
                    <a:pt x="104" y="128"/>
                  </a:lnTo>
                  <a:lnTo>
                    <a:pt x="105" y="130"/>
                  </a:lnTo>
                  <a:lnTo>
                    <a:pt x="108" y="132"/>
                  </a:lnTo>
                  <a:lnTo>
                    <a:pt x="112" y="132"/>
                  </a:lnTo>
                  <a:lnTo>
                    <a:pt x="112" y="130"/>
                  </a:lnTo>
                  <a:lnTo>
                    <a:pt x="106" y="128"/>
                  </a:lnTo>
                  <a:lnTo>
                    <a:pt x="104" y="127"/>
                  </a:lnTo>
                  <a:lnTo>
                    <a:pt x="102" y="123"/>
                  </a:lnTo>
                  <a:lnTo>
                    <a:pt x="100" y="121"/>
                  </a:lnTo>
                  <a:lnTo>
                    <a:pt x="95" y="117"/>
                  </a:lnTo>
                  <a:lnTo>
                    <a:pt x="91" y="114"/>
                  </a:lnTo>
                  <a:lnTo>
                    <a:pt x="89" y="112"/>
                  </a:lnTo>
                  <a:lnTo>
                    <a:pt x="86" y="111"/>
                  </a:lnTo>
                  <a:lnTo>
                    <a:pt x="79" y="111"/>
                  </a:lnTo>
                  <a:lnTo>
                    <a:pt x="77" y="111"/>
                  </a:lnTo>
                  <a:lnTo>
                    <a:pt x="74" y="108"/>
                  </a:lnTo>
                  <a:lnTo>
                    <a:pt x="72" y="102"/>
                  </a:lnTo>
                  <a:lnTo>
                    <a:pt x="70" y="98"/>
                  </a:lnTo>
                  <a:lnTo>
                    <a:pt x="72" y="93"/>
                  </a:lnTo>
                  <a:lnTo>
                    <a:pt x="76" y="91"/>
                  </a:lnTo>
                  <a:lnTo>
                    <a:pt x="91" y="93"/>
                  </a:lnTo>
                  <a:lnTo>
                    <a:pt x="98" y="93"/>
                  </a:lnTo>
                  <a:lnTo>
                    <a:pt x="105" y="93"/>
                  </a:lnTo>
                  <a:lnTo>
                    <a:pt x="110" y="95"/>
                  </a:lnTo>
                  <a:lnTo>
                    <a:pt x="115" y="97"/>
                  </a:lnTo>
                  <a:lnTo>
                    <a:pt x="121" y="100"/>
                  </a:lnTo>
                  <a:lnTo>
                    <a:pt x="125" y="102"/>
                  </a:lnTo>
                  <a:lnTo>
                    <a:pt x="129" y="106"/>
                  </a:lnTo>
                  <a:lnTo>
                    <a:pt x="133" y="109"/>
                  </a:lnTo>
                  <a:lnTo>
                    <a:pt x="136" y="111"/>
                  </a:lnTo>
                  <a:lnTo>
                    <a:pt x="138" y="112"/>
                  </a:lnTo>
                  <a:lnTo>
                    <a:pt x="142" y="112"/>
                  </a:lnTo>
                  <a:lnTo>
                    <a:pt x="147" y="114"/>
                  </a:lnTo>
                  <a:lnTo>
                    <a:pt x="152" y="114"/>
                  </a:lnTo>
                  <a:lnTo>
                    <a:pt x="155" y="114"/>
                  </a:lnTo>
                  <a:lnTo>
                    <a:pt x="157" y="112"/>
                  </a:lnTo>
                  <a:lnTo>
                    <a:pt x="161" y="112"/>
                  </a:lnTo>
                  <a:lnTo>
                    <a:pt x="157" y="112"/>
                  </a:lnTo>
                  <a:lnTo>
                    <a:pt x="152" y="112"/>
                  </a:lnTo>
                  <a:lnTo>
                    <a:pt x="149" y="111"/>
                  </a:lnTo>
                  <a:lnTo>
                    <a:pt x="145" y="111"/>
                  </a:lnTo>
                  <a:lnTo>
                    <a:pt x="144" y="109"/>
                  </a:lnTo>
                  <a:lnTo>
                    <a:pt x="140" y="106"/>
                  </a:lnTo>
                  <a:lnTo>
                    <a:pt x="136" y="104"/>
                  </a:lnTo>
                  <a:lnTo>
                    <a:pt x="129" y="100"/>
                  </a:lnTo>
                  <a:lnTo>
                    <a:pt x="125" y="97"/>
                  </a:lnTo>
                  <a:lnTo>
                    <a:pt x="121" y="93"/>
                  </a:lnTo>
                  <a:lnTo>
                    <a:pt x="121" y="91"/>
                  </a:lnTo>
                  <a:lnTo>
                    <a:pt x="125" y="91"/>
                  </a:lnTo>
                  <a:lnTo>
                    <a:pt x="126" y="89"/>
                  </a:lnTo>
                  <a:lnTo>
                    <a:pt x="149" y="88"/>
                  </a:lnTo>
                  <a:lnTo>
                    <a:pt x="161" y="85"/>
                  </a:lnTo>
                  <a:lnTo>
                    <a:pt x="166" y="83"/>
                  </a:lnTo>
                  <a:lnTo>
                    <a:pt x="168" y="81"/>
                  </a:lnTo>
                  <a:lnTo>
                    <a:pt x="183" y="78"/>
                  </a:lnTo>
                  <a:lnTo>
                    <a:pt x="196" y="76"/>
                  </a:lnTo>
                  <a:lnTo>
                    <a:pt x="201" y="76"/>
                  </a:lnTo>
                  <a:lnTo>
                    <a:pt x="204" y="74"/>
                  </a:lnTo>
                  <a:lnTo>
                    <a:pt x="206" y="74"/>
                  </a:lnTo>
                  <a:lnTo>
                    <a:pt x="201" y="74"/>
                  </a:lnTo>
                  <a:lnTo>
                    <a:pt x="198" y="74"/>
                  </a:lnTo>
                  <a:lnTo>
                    <a:pt x="189" y="74"/>
                  </a:lnTo>
                  <a:lnTo>
                    <a:pt x="182" y="72"/>
                  </a:lnTo>
                  <a:lnTo>
                    <a:pt x="180" y="72"/>
                  </a:lnTo>
                  <a:lnTo>
                    <a:pt x="180" y="70"/>
                  </a:lnTo>
                  <a:lnTo>
                    <a:pt x="180" y="69"/>
                  </a:lnTo>
                  <a:lnTo>
                    <a:pt x="183" y="67"/>
                  </a:lnTo>
                  <a:lnTo>
                    <a:pt x="185" y="66"/>
                  </a:lnTo>
                  <a:lnTo>
                    <a:pt x="196" y="60"/>
                  </a:lnTo>
                  <a:lnTo>
                    <a:pt x="202" y="59"/>
                  </a:lnTo>
                  <a:lnTo>
                    <a:pt x="204" y="57"/>
                  </a:lnTo>
                  <a:lnTo>
                    <a:pt x="191" y="60"/>
                  </a:lnTo>
                  <a:lnTo>
                    <a:pt x="185" y="62"/>
                  </a:lnTo>
                  <a:lnTo>
                    <a:pt x="180" y="66"/>
                  </a:lnTo>
                  <a:lnTo>
                    <a:pt x="176" y="67"/>
                  </a:lnTo>
                  <a:lnTo>
                    <a:pt x="175" y="66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9"/>
                  </a:lnTo>
                  <a:lnTo>
                    <a:pt x="170" y="70"/>
                  </a:lnTo>
                  <a:lnTo>
                    <a:pt x="168" y="72"/>
                  </a:lnTo>
                  <a:lnTo>
                    <a:pt x="168" y="74"/>
                  </a:lnTo>
                  <a:lnTo>
                    <a:pt x="164" y="76"/>
                  </a:lnTo>
                  <a:lnTo>
                    <a:pt x="161" y="78"/>
                  </a:lnTo>
                  <a:lnTo>
                    <a:pt x="149" y="81"/>
                  </a:lnTo>
                  <a:lnTo>
                    <a:pt x="144" y="83"/>
                  </a:lnTo>
                  <a:lnTo>
                    <a:pt x="140" y="83"/>
                  </a:lnTo>
                  <a:lnTo>
                    <a:pt x="129" y="85"/>
                  </a:lnTo>
                  <a:lnTo>
                    <a:pt x="126" y="85"/>
                  </a:lnTo>
                  <a:lnTo>
                    <a:pt x="123" y="83"/>
                  </a:lnTo>
                  <a:lnTo>
                    <a:pt x="125" y="83"/>
                  </a:lnTo>
                  <a:lnTo>
                    <a:pt x="129" y="79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5" y="79"/>
                  </a:lnTo>
                  <a:lnTo>
                    <a:pt x="115" y="79"/>
                  </a:lnTo>
                  <a:lnTo>
                    <a:pt x="112" y="81"/>
                  </a:lnTo>
                  <a:lnTo>
                    <a:pt x="108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91" y="87"/>
                  </a:lnTo>
                  <a:lnTo>
                    <a:pt x="89" y="85"/>
                  </a:lnTo>
                  <a:lnTo>
                    <a:pt x="82" y="83"/>
                  </a:lnTo>
                  <a:lnTo>
                    <a:pt x="77" y="85"/>
                  </a:lnTo>
                  <a:lnTo>
                    <a:pt x="76" y="85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1"/>
                  </a:lnTo>
                  <a:lnTo>
                    <a:pt x="74" y="79"/>
                  </a:lnTo>
                  <a:lnTo>
                    <a:pt x="76" y="78"/>
                  </a:lnTo>
                  <a:lnTo>
                    <a:pt x="84" y="72"/>
                  </a:lnTo>
                  <a:lnTo>
                    <a:pt x="89" y="70"/>
                  </a:lnTo>
                  <a:lnTo>
                    <a:pt x="98" y="69"/>
                  </a:lnTo>
                  <a:lnTo>
                    <a:pt x="115" y="67"/>
                  </a:lnTo>
                  <a:lnTo>
                    <a:pt x="117" y="66"/>
                  </a:lnTo>
                  <a:lnTo>
                    <a:pt x="98" y="67"/>
                  </a:lnTo>
                  <a:lnTo>
                    <a:pt x="82" y="69"/>
                  </a:lnTo>
                  <a:lnTo>
                    <a:pt x="79" y="70"/>
                  </a:lnTo>
                  <a:lnTo>
                    <a:pt x="76" y="72"/>
                  </a:lnTo>
                  <a:lnTo>
                    <a:pt x="63" y="79"/>
                  </a:lnTo>
                  <a:lnTo>
                    <a:pt x="61" y="81"/>
                  </a:lnTo>
                  <a:lnTo>
                    <a:pt x="55" y="81"/>
                  </a:lnTo>
                  <a:lnTo>
                    <a:pt x="51" y="81"/>
                  </a:lnTo>
                  <a:lnTo>
                    <a:pt x="48" y="79"/>
                  </a:lnTo>
                  <a:lnTo>
                    <a:pt x="42" y="78"/>
                  </a:lnTo>
                  <a:lnTo>
                    <a:pt x="38" y="76"/>
                  </a:lnTo>
                  <a:lnTo>
                    <a:pt x="37" y="76"/>
                  </a:lnTo>
                  <a:lnTo>
                    <a:pt x="35" y="74"/>
                  </a:lnTo>
                  <a:lnTo>
                    <a:pt x="35" y="74"/>
                  </a:lnTo>
                  <a:lnTo>
                    <a:pt x="33" y="72"/>
                  </a:lnTo>
                  <a:lnTo>
                    <a:pt x="35" y="72"/>
                  </a:lnTo>
                  <a:lnTo>
                    <a:pt x="46" y="70"/>
                  </a:lnTo>
                  <a:lnTo>
                    <a:pt x="59" y="70"/>
                  </a:lnTo>
                  <a:lnTo>
                    <a:pt x="67" y="70"/>
                  </a:lnTo>
                  <a:lnTo>
                    <a:pt x="72" y="69"/>
                  </a:lnTo>
                  <a:lnTo>
                    <a:pt x="82" y="66"/>
                  </a:lnTo>
                  <a:lnTo>
                    <a:pt x="91" y="62"/>
                  </a:lnTo>
                  <a:lnTo>
                    <a:pt x="93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0" y="62"/>
                  </a:lnTo>
                  <a:lnTo>
                    <a:pt x="70" y="67"/>
                  </a:lnTo>
                  <a:lnTo>
                    <a:pt x="61" y="67"/>
                  </a:lnTo>
                  <a:lnTo>
                    <a:pt x="38" y="69"/>
                  </a:lnTo>
                  <a:lnTo>
                    <a:pt x="31" y="69"/>
                  </a:lnTo>
                  <a:lnTo>
                    <a:pt x="29" y="69"/>
                  </a:lnTo>
                  <a:lnTo>
                    <a:pt x="27" y="69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35" y="62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1" y="59"/>
                  </a:lnTo>
                  <a:lnTo>
                    <a:pt x="38" y="55"/>
                  </a:lnTo>
                  <a:lnTo>
                    <a:pt x="42" y="53"/>
                  </a:lnTo>
                  <a:lnTo>
                    <a:pt x="49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49" y="51"/>
                  </a:lnTo>
                  <a:lnTo>
                    <a:pt x="44" y="51"/>
                  </a:lnTo>
                  <a:lnTo>
                    <a:pt x="37" y="53"/>
                  </a:lnTo>
                  <a:lnTo>
                    <a:pt x="19" y="57"/>
                  </a:lnTo>
                  <a:lnTo>
                    <a:pt x="18" y="57"/>
                  </a:lnTo>
                  <a:lnTo>
                    <a:pt x="16" y="57"/>
                  </a:lnTo>
                  <a:lnTo>
                    <a:pt x="16" y="55"/>
                  </a:lnTo>
                  <a:lnTo>
                    <a:pt x="27" y="51"/>
                  </a:lnTo>
                  <a:lnTo>
                    <a:pt x="27" y="51"/>
                  </a:lnTo>
                  <a:lnTo>
                    <a:pt x="19" y="51"/>
                  </a:lnTo>
                  <a:lnTo>
                    <a:pt x="18" y="51"/>
                  </a:lnTo>
                  <a:lnTo>
                    <a:pt x="14" y="51"/>
                  </a:lnTo>
                  <a:lnTo>
                    <a:pt x="12" y="51"/>
                  </a:lnTo>
                  <a:lnTo>
                    <a:pt x="9" y="51"/>
                  </a:lnTo>
                  <a:lnTo>
                    <a:pt x="6" y="51"/>
                  </a:lnTo>
                  <a:lnTo>
                    <a:pt x="4" y="51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4" y="46"/>
                  </a:lnTo>
                  <a:lnTo>
                    <a:pt x="7" y="45"/>
                  </a:lnTo>
                  <a:lnTo>
                    <a:pt x="10" y="42"/>
                  </a:lnTo>
                  <a:lnTo>
                    <a:pt x="16" y="40"/>
                  </a:lnTo>
                  <a:lnTo>
                    <a:pt x="21" y="40"/>
                  </a:lnTo>
                  <a:lnTo>
                    <a:pt x="29" y="40"/>
                  </a:lnTo>
                  <a:lnTo>
                    <a:pt x="31" y="40"/>
                  </a:lnTo>
                  <a:lnTo>
                    <a:pt x="35" y="40"/>
                  </a:lnTo>
                  <a:lnTo>
                    <a:pt x="38" y="38"/>
                  </a:lnTo>
                  <a:lnTo>
                    <a:pt x="44" y="36"/>
                  </a:lnTo>
                  <a:lnTo>
                    <a:pt x="51" y="34"/>
                  </a:lnTo>
                  <a:lnTo>
                    <a:pt x="56" y="34"/>
                  </a:lnTo>
                  <a:lnTo>
                    <a:pt x="59" y="36"/>
                  </a:lnTo>
                  <a:lnTo>
                    <a:pt x="61" y="38"/>
                  </a:lnTo>
                  <a:lnTo>
                    <a:pt x="65" y="40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70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80" y="40"/>
                  </a:lnTo>
                  <a:lnTo>
                    <a:pt x="84" y="40"/>
                  </a:lnTo>
                  <a:lnTo>
                    <a:pt x="86" y="40"/>
                  </a:lnTo>
                  <a:lnTo>
                    <a:pt x="87" y="38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89" y="36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7" y="29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6" y="25"/>
                  </a:lnTo>
                  <a:lnTo>
                    <a:pt x="89" y="24"/>
                  </a:lnTo>
                  <a:lnTo>
                    <a:pt x="95" y="22"/>
                  </a:lnTo>
                  <a:lnTo>
                    <a:pt x="96" y="24"/>
                  </a:lnTo>
                  <a:lnTo>
                    <a:pt x="100" y="24"/>
                  </a:lnTo>
                  <a:lnTo>
                    <a:pt x="102" y="25"/>
                  </a:lnTo>
                  <a:lnTo>
                    <a:pt x="108" y="25"/>
                  </a:lnTo>
                  <a:lnTo>
                    <a:pt x="112" y="28"/>
                  </a:lnTo>
                  <a:lnTo>
                    <a:pt x="117" y="31"/>
                  </a:lnTo>
                  <a:lnTo>
                    <a:pt x="121" y="32"/>
                  </a:lnTo>
                  <a:lnTo>
                    <a:pt x="125" y="34"/>
                  </a:lnTo>
                  <a:lnTo>
                    <a:pt x="126" y="36"/>
                  </a:lnTo>
                  <a:lnTo>
                    <a:pt x="129" y="36"/>
                  </a:lnTo>
                  <a:lnTo>
                    <a:pt x="129" y="34"/>
                  </a:lnTo>
                  <a:lnTo>
                    <a:pt x="126" y="32"/>
                  </a:lnTo>
                  <a:lnTo>
                    <a:pt x="125" y="31"/>
                  </a:lnTo>
                  <a:lnTo>
                    <a:pt x="125" y="31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31" y="31"/>
                  </a:lnTo>
                  <a:lnTo>
                    <a:pt x="140" y="34"/>
                  </a:lnTo>
                  <a:lnTo>
                    <a:pt x="153" y="38"/>
                  </a:lnTo>
                  <a:lnTo>
                    <a:pt x="159" y="38"/>
                  </a:lnTo>
                  <a:lnTo>
                    <a:pt x="163" y="40"/>
                  </a:lnTo>
                  <a:lnTo>
                    <a:pt x="166" y="40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8" y="40"/>
                  </a:lnTo>
                  <a:lnTo>
                    <a:pt x="161" y="38"/>
                  </a:lnTo>
                  <a:lnTo>
                    <a:pt x="142" y="31"/>
                  </a:lnTo>
                  <a:lnTo>
                    <a:pt x="134" y="29"/>
                  </a:lnTo>
                  <a:lnTo>
                    <a:pt x="131" y="28"/>
                  </a:lnTo>
                  <a:lnTo>
                    <a:pt x="128" y="25"/>
                  </a:lnTo>
                  <a:lnTo>
                    <a:pt x="128" y="24"/>
                  </a:lnTo>
                  <a:lnTo>
                    <a:pt x="131" y="22"/>
                  </a:lnTo>
                  <a:lnTo>
                    <a:pt x="134" y="22"/>
                  </a:lnTo>
                  <a:lnTo>
                    <a:pt x="138" y="21"/>
                  </a:lnTo>
                  <a:lnTo>
                    <a:pt x="138" y="21"/>
                  </a:lnTo>
                  <a:lnTo>
                    <a:pt x="134" y="19"/>
                  </a:lnTo>
                  <a:lnTo>
                    <a:pt x="133" y="19"/>
                  </a:lnTo>
                  <a:lnTo>
                    <a:pt x="133" y="16"/>
                  </a:lnTo>
                  <a:lnTo>
                    <a:pt x="136" y="16"/>
                  </a:lnTo>
                  <a:lnTo>
                    <a:pt x="140" y="16"/>
                  </a:lnTo>
                  <a:lnTo>
                    <a:pt x="145" y="19"/>
                  </a:lnTo>
                  <a:lnTo>
                    <a:pt x="151" y="19"/>
                  </a:lnTo>
                  <a:lnTo>
                    <a:pt x="151" y="19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2"/>
                  </a:lnTo>
                  <a:lnTo>
                    <a:pt x="149" y="12"/>
                  </a:lnTo>
                  <a:lnTo>
                    <a:pt x="152" y="12"/>
                  </a:lnTo>
                  <a:lnTo>
                    <a:pt x="161" y="15"/>
                  </a:lnTo>
                  <a:lnTo>
                    <a:pt x="175" y="15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73" y="13"/>
                  </a:lnTo>
                  <a:lnTo>
                    <a:pt x="166" y="12"/>
                  </a:lnTo>
                  <a:lnTo>
                    <a:pt x="164" y="10"/>
                  </a:lnTo>
                  <a:lnTo>
                    <a:pt x="163" y="10"/>
                  </a:lnTo>
                  <a:lnTo>
                    <a:pt x="159" y="8"/>
                  </a:lnTo>
                  <a:lnTo>
                    <a:pt x="159" y="8"/>
                  </a:lnTo>
                  <a:lnTo>
                    <a:pt x="163" y="6"/>
                  </a:lnTo>
                  <a:lnTo>
                    <a:pt x="173" y="6"/>
                  </a:lnTo>
                  <a:lnTo>
                    <a:pt x="182" y="8"/>
                  </a:lnTo>
                  <a:lnTo>
                    <a:pt x="191" y="8"/>
                  </a:lnTo>
                  <a:lnTo>
                    <a:pt x="194" y="8"/>
                  </a:lnTo>
                  <a:lnTo>
                    <a:pt x="198" y="8"/>
                  </a:lnTo>
                  <a:lnTo>
                    <a:pt x="201" y="10"/>
                  </a:lnTo>
                  <a:lnTo>
                    <a:pt x="211" y="15"/>
                  </a:lnTo>
                  <a:lnTo>
                    <a:pt x="213" y="16"/>
                  </a:lnTo>
                  <a:lnTo>
                    <a:pt x="213" y="16"/>
                  </a:lnTo>
                  <a:lnTo>
                    <a:pt x="215" y="21"/>
                  </a:lnTo>
                  <a:lnTo>
                    <a:pt x="217" y="21"/>
                  </a:lnTo>
                  <a:lnTo>
                    <a:pt x="221" y="19"/>
                  </a:lnTo>
                  <a:lnTo>
                    <a:pt x="224" y="16"/>
                  </a:lnTo>
                  <a:lnTo>
                    <a:pt x="222" y="16"/>
                  </a:lnTo>
                  <a:lnTo>
                    <a:pt x="217" y="13"/>
                  </a:lnTo>
                  <a:lnTo>
                    <a:pt x="215" y="12"/>
                  </a:lnTo>
                  <a:lnTo>
                    <a:pt x="211" y="10"/>
                  </a:lnTo>
                  <a:lnTo>
                    <a:pt x="204" y="6"/>
                  </a:lnTo>
                  <a:lnTo>
                    <a:pt x="202" y="4"/>
                  </a:lnTo>
                  <a:lnTo>
                    <a:pt x="201" y="4"/>
                  </a:lnTo>
                  <a:lnTo>
                    <a:pt x="221" y="3"/>
                  </a:lnTo>
                  <a:lnTo>
                    <a:pt x="240" y="4"/>
                  </a:lnTo>
                  <a:lnTo>
                    <a:pt x="243" y="4"/>
                  </a:lnTo>
                  <a:lnTo>
                    <a:pt x="245" y="6"/>
                  </a:lnTo>
                  <a:lnTo>
                    <a:pt x="247" y="8"/>
                  </a:lnTo>
                  <a:lnTo>
                    <a:pt x="248" y="10"/>
                  </a:lnTo>
                  <a:lnTo>
                    <a:pt x="255" y="12"/>
                  </a:lnTo>
                  <a:lnTo>
                    <a:pt x="264" y="13"/>
                  </a:lnTo>
                  <a:lnTo>
                    <a:pt x="262" y="13"/>
                  </a:lnTo>
                  <a:lnTo>
                    <a:pt x="255" y="10"/>
                  </a:lnTo>
                  <a:lnTo>
                    <a:pt x="253" y="8"/>
                  </a:lnTo>
                  <a:lnTo>
                    <a:pt x="253" y="6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62" y="2"/>
                  </a:lnTo>
                  <a:lnTo>
                    <a:pt x="271" y="2"/>
                  </a:lnTo>
                  <a:lnTo>
                    <a:pt x="273" y="2"/>
                  </a:lnTo>
                  <a:lnTo>
                    <a:pt x="282" y="4"/>
                  </a:lnTo>
                  <a:lnTo>
                    <a:pt x="285" y="6"/>
                  </a:lnTo>
                  <a:lnTo>
                    <a:pt x="287" y="8"/>
                  </a:lnTo>
                  <a:lnTo>
                    <a:pt x="287" y="8"/>
                  </a:lnTo>
                  <a:lnTo>
                    <a:pt x="283" y="4"/>
                  </a:lnTo>
                  <a:lnTo>
                    <a:pt x="282" y="4"/>
                  </a:lnTo>
                  <a:lnTo>
                    <a:pt x="282" y="3"/>
                  </a:lnTo>
                  <a:lnTo>
                    <a:pt x="285" y="2"/>
                  </a:lnTo>
                  <a:lnTo>
                    <a:pt x="288" y="2"/>
                  </a:lnTo>
                  <a:lnTo>
                    <a:pt x="300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10835">
              <a:extLst>
                <a:ext uri="{FF2B5EF4-FFF2-40B4-BE49-F238E27FC236}">
                  <a16:creationId xmlns:a16="http://schemas.microsoft.com/office/drawing/2014/main" id="{1A8B61D9-0749-4ED7-93DD-C52D3C695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5619" y="3004999"/>
              <a:ext cx="102394" cy="39291"/>
            </a:xfrm>
            <a:custGeom>
              <a:avLst/>
              <a:gdLst>
                <a:gd name="T0" fmla="*/ 30 w 86"/>
                <a:gd name="T1" fmla="*/ 2 h 33"/>
                <a:gd name="T2" fmla="*/ 36 w 86"/>
                <a:gd name="T3" fmla="*/ 4 h 33"/>
                <a:gd name="T4" fmla="*/ 39 w 86"/>
                <a:gd name="T5" fmla="*/ 2 h 33"/>
                <a:gd name="T6" fmla="*/ 41 w 86"/>
                <a:gd name="T7" fmla="*/ 0 h 33"/>
                <a:gd name="T8" fmla="*/ 46 w 86"/>
                <a:gd name="T9" fmla="*/ 2 h 33"/>
                <a:gd name="T10" fmla="*/ 50 w 86"/>
                <a:gd name="T11" fmla="*/ 2 h 33"/>
                <a:gd name="T12" fmla="*/ 54 w 86"/>
                <a:gd name="T13" fmla="*/ 2 h 33"/>
                <a:gd name="T14" fmla="*/ 58 w 86"/>
                <a:gd name="T15" fmla="*/ 4 h 33"/>
                <a:gd name="T16" fmla="*/ 63 w 86"/>
                <a:gd name="T17" fmla="*/ 4 h 33"/>
                <a:gd name="T18" fmla="*/ 65 w 86"/>
                <a:gd name="T19" fmla="*/ 7 h 33"/>
                <a:gd name="T20" fmla="*/ 71 w 86"/>
                <a:gd name="T21" fmla="*/ 8 h 33"/>
                <a:gd name="T22" fmla="*/ 71 w 86"/>
                <a:gd name="T23" fmla="*/ 10 h 33"/>
                <a:gd name="T24" fmla="*/ 69 w 86"/>
                <a:gd name="T25" fmla="*/ 10 h 33"/>
                <a:gd name="T26" fmla="*/ 71 w 86"/>
                <a:gd name="T27" fmla="*/ 12 h 33"/>
                <a:gd name="T28" fmla="*/ 75 w 86"/>
                <a:gd name="T29" fmla="*/ 14 h 33"/>
                <a:gd name="T30" fmla="*/ 83 w 86"/>
                <a:gd name="T31" fmla="*/ 17 h 33"/>
                <a:gd name="T32" fmla="*/ 86 w 86"/>
                <a:gd name="T33" fmla="*/ 19 h 33"/>
                <a:gd name="T34" fmla="*/ 82 w 86"/>
                <a:gd name="T35" fmla="*/ 23 h 33"/>
                <a:gd name="T36" fmla="*/ 80 w 86"/>
                <a:gd name="T37" fmla="*/ 25 h 33"/>
                <a:gd name="T38" fmla="*/ 79 w 86"/>
                <a:gd name="T39" fmla="*/ 23 h 33"/>
                <a:gd name="T40" fmla="*/ 73 w 86"/>
                <a:gd name="T41" fmla="*/ 21 h 33"/>
                <a:gd name="T42" fmla="*/ 69 w 86"/>
                <a:gd name="T43" fmla="*/ 21 h 33"/>
                <a:gd name="T44" fmla="*/ 63 w 86"/>
                <a:gd name="T45" fmla="*/ 23 h 33"/>
                <a:gd name="T46" fmla="*/ 59 w 86"/>
                <a:gd name="T47" fmla="*/ 25 h 33"/>
                <a:gd name="T48" fmla="*/ 54 w 86"/>
                <a:gd name="T49" fmla="*/ 23 h 33"/>
                <a:gd name="T50" fmla="*/ 49 w 86"/>
                <a:gd name="T51" fmla="*/ 25 h 33"/>
                <a:gd name="T52" fmla="*/ 47 w 86"/>
                <a:gd name="T53" fmla="*/ 26 h 33"/>
                <a:gd name="T54" fmla="*/ 44 w 86"/>
                <a:gd name="T55" fmla="*/ 32 h 33"/>
                <a:gd name="T56" fmla="*/ 41 w 86"/>
                <a:gd name="T57" fmla="*/ 32 h 33"/>
                <a:gd name="T58" fmla="*/ 41 w 86"/>
                <a:gd name="T59" fmla="*/ 30 h 33"/>
                <a:gd name="T60" fmla="*/ 39 w 86"/>
                <a:gd name="T61" fmla="*/ 28 h 33"/>
                <a:gd name="T62" fmla="*/ 35 w 86"/>
                <a:gd name="T63" fmla="*/ 25 h 33"/>
                <a:gd name="T64" fmla="*/ 28 w 86"/>
                <a:gd name="T65" fmla="*/ 25 h 33"/>
                <a:gd name="T66" fmla="*/ 26 w 86"/>
                <a:gd name="T67" fmla="*/ 25 h 33"/>
                <a:gd name="T68" fmla="*/ 20 w 86"/>
                <a:gd name="T69" fmla="*/ 25 h 33"/>
                <a:gd name="T70" fmla="*/ 14 w 86"/>
                <a:gd name="T71" fmla="*/ 25 h 33"/>
                <a:gd name="T72" fmla="*/ 9 w 86"/>
                <a:gd name="T73" fmla="*/ 26 h 33"/>
                <a:gd name="T74" fmla="*/ 7 w 86"/>
                <a:gd name="T75" fmla="*/ 26 h 33"/>
                <a:gd name="T76" fmla="*/ 2 w 86"/>
                <a:gd name="T77" fmla="*/ 23 h 33"/>
                <a:gd name="T78" fmla="*/ 2 w 86"/>
                <a:gd name="T79" fmla="*/ 19 h 33"/>
                <a:gd name="T80" fmla="*/ 5 w 86"/>
                <a:gd name="T81" fmla="*/ 19 h 33"/>
                <a:gd name="T82" fmla="*/ 11 w 86"/>
                <a:gd name="T83" fmla="*/ 19 h 33"/>
                <a:gd name="T84" fmla="*/ 24 w 86"/>
                <a:gd name="T85" fmla="*/ 21 h 33"/>
                <a:gd name="T86" fmla="*/ 26 w 86"/>
                <a:gd name="T87" fmla="*/ 21 h 33"/>
                <a:gd name="T88" fmla="*/ 30 w 86"/>
                <a:gd name="T89" fmla="*/ 19 h 33"/>
                <a:gd name="T90" fmla="*/ 28 w 86"/>
                <a:gd name="T91" fmla="*/ 17 h 33"/>
                <a:gd name="T92" fmla="*/ 24 w 86"/>
                <a:gd name="T93" fmla="*/ 12 h 33"/>
                <a:gd name="T94" fmla="*/ 24 w 86"/>
                <a:gd name="T95" fmla="*/ 7 h 33"/>
                <a:gd name="T96" fmla="*/ 17 w 86"/>
                <a:gd name="T97" fmla="*/ 6 h 33"/>
                <a:gd name="T98" fmla="*/ 16 w 86"/>
                <a:gd name="T99" fmla="*/ 2 h 33"/>
                <a:gd name="T100" fmla="*/ 20 w 86"/>
                <a:gd name="T10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" h="33">
                  <a:moveTo>
                    <a:pt x="23" y="0"/>
                  </a:moveTo>
                  <a:lnTo>
                    <a:pt x="26" y="0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8" y="4"/>
                  </a:lnTo>
                  <a:lnTo>
                    <a:pt x="59" y="6"/>
                  </a:lnTo>
                  <a:lnTo>
                    <a:pt x="60" y="6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7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71" y="8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1" y="10"/>
                  </a:lnTo>
                  <a:lnTo>
                    <a:pt x="70" y="10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9" y="12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2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9" y="14"/>
                  </a:lnTo>
                  <a:lnTo>
                    <a:pt x="80" y="16"/>
                  </a:lnTo>
                  <a:lnTo>
                    <a:pt x="83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3" y="21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79" y="25"/>
                  </a:lnTo>
                  <a:lnTo>
                    <a:pt x="79" y="23"/>
                  </a:lnTo>
                  <a:lnTo>
                    <a:pt x="77" y="23"/>
                  </a:lnTo>
                  <a:lnTo>
                    <a:pt x="75" y="23"/>
                  </a:lnTo>
                  <a:lnTo>
                    <a:pt x="73" y="21"/>
                  </a:lnTo>
                  <a:lnTo>
                    <a:pt x="71" y="21"/>
                  </a:lnTo>
                  <a:lnTo>
                    <a:pt x="70" y="21"/>
                  </a:lnTo>
                  <a:lnTo>
                    <a:pt x="69" y="21"/>
                  </a:lnTo>
                  <a:lnTo>
                    <a:pt x="66" y="21"/>
                  </a:lnTo>
                  <a:lnTo>
                    <a:pt x="65" y="21"/>
                  </a:lnTo>
                  <a:lnTo>
                    <a:pt x="63" y="23"/>
                  </a:lnTo>
                  <a:lnTo>
                    <a:pt x="60" y="23"/>
                  </a:lnTo>
                  <a:lnTo>
                    <a:pt x="60" y="25"/>
                  </a:lnTo>
                  <a:lnTo>
                    <a:pt x="59" y="25"/>
                  </a:lnTo>
                  <a:lnTo>
                    <a:pt x="56" y="25"/>
                  </a:lnTo>
                  <a:lnTo>
                    <a:pt x="54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49" y="23"/>
                  </a:lnTo>
                  <a:lnTo>
                    <a:pt x="49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6" y="30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1" y="33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3" y="25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0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1" y="21"/>
                  </a:lnTo>
                  <a:lnTo>
                    <a:pt x="23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7"/>
                  </a:lnTo>
                  <a:lnTo>
                    <a:pt x="28" y="17"/>
                  </a:lnTo>
                  <a:lnTo>
                    <a:pt x="26" y="1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7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3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10883">
              <a:extLst>
                <a:ext uri="{FF2B5EF4-FFF2-40B4-BE49-F238E27FC236}">
                  <a16:creationId xmlns:a16="http://schemas.microsoft.com/office/drawing/2014/main" id="{5BA2D869-890B-4CA5-8EF5-E9D9D92E9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406" y="2946658"/>
              <a:ext cx="176213" cy="58341"/>
            </a:xfrm>
            <a:custGeom>
              <a:avLst/>
              <a:gdLst>
                <a:gd name="T0" fmla="*/ 49 w 148"/>
                <a:gd name="T1" fmla="*/ 2 h 49"/>
                <a:gd name="T2" fmla="*/ 52 w 148"/>
                <a:gd name="T3" fmla="*/ 4 h 49"/>
                <a:gd name="T4" fmla="*/ 58 w 148"/>
                <a:gd name="T5" fmla="*/ 4 h 49"/>
                <a:gd name="T6" fmla="*/ 64 w 148"/>
                <a:gd name="T7" fmla="*/ 4 h 49"/>
                <a:gd name="T8" fmla="*/ 69 w 148"/>
                <a:gd name="T9" fmla="*/ 6 h 49"/>
                <a:gd name="T10" fmla="*/ 75 w 148"/>
                <a:gd name="T11" fmla="*/ 10 h 49"/>
                <a:gd name="T12" fmla="*/ 81 w 148"/>
                <a:gd name="T13" fmla="*/ 12 h 49"/>
                <a:gd name="T14" fmla="*/ 86 w 148"/>
                <a:gd name="T15" fmla="*/ 12 h 49"/>
                <a:gd name="T16" fmla="*/ 99 w 148"/>
                <a:gd name="T17" fmla="*/ 21 h 49"/>
                <a:gd name="T18" fmla="*/ 101 w 148"/>
                <a:gd name="T19" fmla="*/ 19 h 49"/>
                <a:gd name="T20" fmla="*/ 105 w 148"/>
                <a:gd name="T21" fmla="*/ 23 h 49"/>
                <a:gd name="T22" fmla="*/ 105 w 148"/>
                <a:gd name="T23" fmla="*/ 25 h 49"/>
                <a:gd name="T24" fmla="*/ 106 w 148"/>
                <a:gd name="T25" fmla="*/ 25 h 49"/>
                <a:gd name="T26" fmla="*/ 111 w 148"/>
                <a:gd name="T27" fmla="*/ 26 h 49"/>
                <a:gd name="T28" fmla="*/ 113 w 148"/>
                <a:gd name="T29" fmla="*/ 26 h 49"/>
                <a:gd name="T30" fmla="*/ 117 w 148"/>
                <a:gd name="T31" fmla="*/ 28 h 49"/>
                <a:gd name="T32" fmla="*/ 126 w 148"/>
                <a:gd name="T33" fmla="*/ 31 h 49"/>
                <a:gd name="T34" fmla="*/ 127 w 148"/>
                <a:gd name="T35" fmla="*/ 33 h 49"/>
                <a:gd name="T36" fmla="*/ 126 w 148"/>
                <a:gd name="T37" fmla="*/ 36 h 49"/>
                <a:gd name="T38" fmla="*/ 133 w 148"/>
                <a:gd name="T39" fmla="*/ 36 h 49"/>
                <a:gd name="T40" fmla="*/ 140 w 148"/>
                <a:gd name="T41" fmla="*/ 38 h 49"/>
                <a:gd name="T42" fmla="*/ 146 w 148"/>
                <a:gd name="T43" fmla="*/ 42 h 49"/>
                <a:gd name="T44" fmla="*/ 148 w 148"/>
                <a:gd name="T45" fmla="*/ 44 h 49"/>
                <a:gd name="T46" fmla="*/ 145 w 148"/>
                <a:gd name="T47" fmla="*/ 45 h 49"/>
                <a:gd name="T48" fmla="*/ 135 w 148"/>
                <a:gd name="T49" fmla="*/ 47 h 49"/>
                <a:gd name="T50" fmla="*/ 135 w 148"/>
                <a:gd name="T51" fmla="*/ 47 h 49"/>
                <a:gd name="T52" fmla="*/ 129 w 148"/>
                <a:gd name="T53" fmla="*/ 47 h 49"/>
                <a:gd name="T54" fmla="*/ 118 w 148"/>
                <a:gd name="T55" fmla="*/ 47 h 49"/>
                <a:gd name="T56" fmla="*/ 107 w 148"/>
                <a:gd name="T57" fmla="*/ 47 h 49"/>
                <a:gd name="T58" fmla="*/ 101 w 148"/>
                <a:gd name="T59" fmla="*/ 45 h 49"/>
                <a:gd name="T60" fmla="*/ 107 w 148"/>
                <a:gd name="T61" fmla="*/ 40 h 49"/>
                <a:gd name="T62" fmla="*/ 106 w 148"/>
                <a:gd name="T63" fmla="*/ 36 h 49"/>
                <a:gd name="T64" fmla="*/ 97 w 148"/>
                <a:gd name="T65" fmla="*/ 36 h 49"/>
                <a:gd name="T66" fmla="*/ 88 w 148"/>
                <a:gd name="T67" fmla="*/ 33 h 49"/>
                <a:gd name="T68" fmla="*/ 87 w 148"/>
                <a:gd name="T69" fmla="*/ 26 h 49"/>
                <a:gd name="T70" fmla="*/ 78 w 148"/>
                <a:gd name="T71" fmla="*/ 25 h 49"/>
                <a:gd name="T72" fmla="*/ 64 w 148"/>
                <a:gd name="T73" fmla="*/ 21 h 49"/>
                <a:gd name="T74" fmla="*/ 60 w 148"/>
                <a:gd name="T75" fmla="*/ 15 h 49"/>
                <a:gd name="T76" fmla="*/ 52 w 148"/>
                <a:gd name="T77" fmla="*/ 17 h 49"/>
                <a:gd name="T78" fmla="*/ 50 w 148"/>
                <a:gd name="T79" fmla="*/ 14 h 49"/>
                <a:gd name="T80" fmla="*/ 49 w 148"/>
                <a:gd name="T81" fmla="*/ 15 h 49"/>
                <a:gd name="T82" fmla="*/ 39 w 148"/>
                <a:gd name="T83" fmla="*/ 14 h 49"/>
                <a:gd name="T84" fmla="*/ 44 w 148"/>
                <a:gd name="T85" fmla="*/ 10 h 49"/>
                <a:gd name="T86" fmla="*/ 41 w 148"/>
                <a:gd name="T87" fmla="*/ 8 h 49"/>
                <a:gd name="T88" fmla="*/ 30 w 148"/>
                <a:gd name="T89" fmla="*/ 8 h 49"/>
                <a:gd name="T90" fmla="*/ 24 w 148"/>
                <a:gd name="T91" fmla="*/ 12 h 49"/>
                <a:gd name="T92" fmla="*/ 20 w 148"/>
                <a:gd name="T93" fmla="*/ 15 h 49"/>
                <a:gd name="T94" fmla="*/ 15 w 148"/>
                <a:gd name="T95" fmla="*/ 15 h 49"/>
                <a:gd name="T96" fmla="*/ 11 w 148"/>
                <a:gd name="T97" fmla="*/ 17 h 49"/>
                <a:gd name="T98" fmla="*/ 5 w 148"/>
                <a:gd name="T99" fmla="*/ 21 h 49"/>
                <a:gd name="T100" fmla="*/ 3 w 148"/>
                <a:gd name="T101" fmla="*/ 19 h 49"/>
                <a:gd name="T102" fmla="*/ 0 w 148"/>
                <a:gd name="T103" fmla="*/ 21 h 49"/>
                <a:gd name="T104" fmla="*/ 5 w 148"/>
                <a:gd name="T105" fmla="*/ 17 h 49"/>
                <a:gd name="T106" fmla="*/ 7 w 148"/>
                <a:gd name="T107" fmla="*/ 14 h 49"/>
                <a:gd name="T108" fmla="*/ 11 w 148"/>
                <a:gd name="T109" fmla="*/ 8 h 49"/>
                <a:gd name="T110" fmla="*/ 31 w 148"/>
                <a:gd name="T11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8" h="49">
                  <a:moveTo>
                    <a:pt x="38" y="0"/>
                  </a:moveTo>
                  <a:lnTo>
                    <a:pt x="41" y="2"/>
                  </a:lnTo>
                  <a:lnTo>
                    <a:pt x="45" y="2"/>
                  </a:lnTo>
                  <a:lnTo>
                    <a:pt x="49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7" y="2"/>
                  </a:lnTo>
                  <a:lnTo>
                    <a:pt x="58" y="2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1" y="6"/>
                  </a:lnTo>
                  <a:lnTo>
                    <a:pt x="73" y="8"/>
                  </a:lnTo>
                  <a:lnTo>
                    <a:pt x="75" y="10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93" y="15"/>
                  </a:lnTo>
                  <a:lnTo>
                    <a:pt x="96" y="17"/>
                  </a:lnTo>
                  <a:lnTo>
                    <a:pt x="96" y="19"/>
                  </a:lnTo>
                  <a:lnTo>
                    <a:pt x="99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19"/>
                  </a:lnTo>
                  <a:lnTo>
                    <a:pt x="101" y="19"/>
                  </a:lnTo>
                  <a:lnTo>
                    <a:pt x="101" y="19"/>
                  </a:lnTo>
                  <a:lnTo>
                    <a:pt x="105" y="21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6" y="23"/>
                  </a:lnTo>
                  <a:lnTo>
                    <a:pt x="106" y="25"/>
                  </a:lnTo>
                  <a:lnTo>
                    <a:pt x="105" y="25"/>
                  </a:lnTo>
                  <a:lnTo>
                    <a:pt x="103" y="23"/>
                  </a:lnTo>
                  <a:lnTo>
                    <a:pt x="105" y="25"/>
                  </a:lnTo>
                  <a:lnTo>
                    <a:pt x="105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10" y="26"/>
                  </a:lnTo>
                  <a:lnTo>
                    <a:pt x="111" y="26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1" y="26"/>
                  </a:lnTo>
                  <a:lnTo>
                    <a:pt x="113" y="26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6" y="28"/>
                  </a:lnTo>
                  <a:lnTo>
                    <a:pt x="117" y="28"/>
                  </a:lnTo>
                  <a:lnTo>
                    <a:pt x="118" y="30"/>
                  </a:lnTo>
                  <a:lnTo>
                    <a:pt x="122" y="30"/>
                  </a:lnTo>
                  <a:lnTo>
                    <a:pt x="124" y="30"/>
                  </a:lnTo>
                  <a:lnTo>
                    <a:pt x="126" y="31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33"/>
                  </a:lnTo>
                  <a:lnTo>
                    <a:pt x="127" y="33"/>
                  </a:lnTo>
                  <a:lnTo>
                    <a:pt x="127" y="34"/>
                  </a:lnTo>
                  <a:lnTo>
                    <a:pt x="126" y="34"/>
                  </a:lnTo>
                  <a:lnTo>
                    <a:pt x="126" y="34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9" y="36"/>
                  </a:lnTo>
                  <a:lnTo>
                    <a:pt x="133" y="36"/>
                  </a:lnTo>
                  <a:lnTo>
                    <a:pt x="135" y="36"/>
                  </a:lnTo>
                  <a:lnTo>
                    <a:pt x="137" y="36"/>
                  </a:lnTo>
                  <a:lnTo>
                    <a:pt x="137" y="36"/>
                  </a:lnTo>
                  <a:lnTo>
                    <a:pt x="140" y="38"/>
                  </a:lnTo>
                  <a:lnTo>
                    <a:pt x="141" y="38"/>
                  </a:lnTo>
                  <a:lnTo>
                    <a:pt x="143" y="40"/>
                  </a:lnTo>
                  <a:lnTo>
                    <a:pt x="145" y="42"/>
                  </a:lnTo>
                  <a:lnTo>
                    <a:pt x="146" y="42"/>
                  </a:lnTo>
                  <a:lnTo>
                    <a:pt x="146" y="42"/>
                  </a:lnTo>
                  <a:lnTo>
                    <a:pt x="148" y="42"/>
                  </a:lnTo>
                  <a:lnTo>
                    <a:pt x="148" y="42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6" y="45"/>
                  </a:lnTo>
                  <a:lnTo>
                    <a:pt x="146" y="45"/>
                  </a:lnTo>
                  <a:lnTo>
                    <a:pt x="145" y="45"/>
                  </a:lnTo>
                  <a:lnTo>
                    <a:pt x="141" y="45"/>
                  </a:lnTo>
                  <a:lnTo>
                    <a:pt x="137" y="47"/>
                  </a:lnTo>
                  <a:lnTo>
                    <a:pt x="137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33" y="47"/>
                  </a:lnTo>
                  <a:lnTo>
                    <a:pt x="129" y="47"/>
                  </a:lnTo>
                  <a:lnTo>
                    <a:pt x="127" y="47"/>
                  </a:lnTo>
                  <a:lnTo>
                    <a:pt x="126" y="47"/>
                  </a:lnTo>
                  <a:lnTo>
                    <a:pt x="120" y="47"/>
                  </a:lnTo>
                  <a:lnTo>
                    <a:pt x="118" y="47"/>
                  </a:lnTo>
                  <a:lnTo>
                    <a:pt x="116" y="47"/>
                  </a:lnTo>
                  <a:lnTo>
                    <a:pt x="111" y="47"/>
                  </a:lnTo>
                  <a:lnTo>
                    <a:pt x="110" y="47"/>
                  </a:lnTo>
                  <a:lnTo>
                    <a:pt x="107" y="47"/>
                  </a:lnTo>
                  <a:lnTo>
                    <a:pt x="106" y="47"/>
                  </a:lnTo>
                  <a:lnTo>
                    <a:pt x="103" y="49"/>
                  </a:lnTo>
                  <a:lnTo>
                    <a:pt x="99" y="49"/>
                  </a:lnTo>
                  <a:lnTo>
                    <a:pt x="101" y="45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7" y="40"/>
                  </a:lnTo>
                  <a:lnTo>
                    <a:pt x="107" y="40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6" y="38"/>
                  </a:lnTo>
                  <a:lnTo>
                    <a:pt x="106" y="36"/>
                  </a:lnTo>
                  <a:lnTo>
                    <a:pt x="105" y="36"/>
                  </a:lnTo>
                  <a:lnTo>
                    <a:pt x="103" y="36"/>
                  </a:lnTo>
                  <a:lnTo>
                    <a:pt x="101" y="36"/>
                  </a:lnTo>
                  <a:lnTo>
                    <a:pt x="97" y="36"/>
                  </a:lnTo>
                  <a:lnTo>
                    <a:pt x="94" y="36"/>
                  </a:lnTo>
                  <a:lnTo>
                    <a:pt x="93" y="34"/>
                  </a:lnTo>
                  <a:lnTo>
                    <a:pt x="91" y="33"/>
                  </a:lnTo>
                  <a:lnTo>
                    <a:pt x="88" y="33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7" y="28"/>
                  </a:lnTo>
                  <a:lnTo>
                    <a:pt x="87" y="26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3" y="23"/>
                  </a:lnTo>
                  <a:lnTo>
                    <a:pt x="78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4" y="19"/>
                  </a:lnTo>
                  <a:lnTo>
                    <a:pt x="62" y="19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0" y="17"/>
                  </a:lnTo>
                  <a:lnTo>
                    <a:pt x="54" y="17"/>
                  </a:lnTo>
                  <a:lnTo>
                    <a:pt x="52" y="17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4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5"/>
                  </a:lnTo>
                  <a:lnTo>
                    <a:pt x="41" y="15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8" y="12"/>
                  </a:lnTo>
                  <a:lnTo>
                    <a:pt x="39" y="12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3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6" y="10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7"/>
                  </a:lnTo>
                  <a:lnTo>
                    <a:pt x="11" y="19"/>
                  </a:lnTo>
                  <a:lnTo>
                    <a:pt x="10" y="19"/>
                  </a:lnTo>
                  <a:lnTo>
                    <a:pt x="9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30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11394">
              <a:extLst>
                <a:ext uri="{FF2B5EF4-FFF2-40B4-BE49-F238E27FC236}">
                  <a16:creationId xmlns:a16="http://schemas.microsoft.com/office/drawing/2014/main" id="{D769A8BD-4129-46E8-9730-97EF9285E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2487" y="1809668"/>
              <a:ext cx="180975" cy="83344"/>
            </a:xfrm>
            <a:custGeom>
              <a:avLst/>
              <a:gdLst>
                <a:gd name="T0" fmla="*/ 124 w 152"/>
                <a:gd name="T1" fmla="*/ 7 h 70"/>
                <a:gd name="T2" fmla="*/ 138 w 152"/>
                <a:gd name="T3" fmla="*/ 3 h 70"/>
                <a:gd name="T4" fmla="*/ 133 w 152"/>
                <a:gd name="T5" fmla="*/ 11 h 70"/>
                <a:gd name="T6" fmla="*/ 135 w 152"/>
                <a:gd name="T7" fmla="*/ 18 h 70"/>
                <a:gd name="T8" fmla="*/ 141 w 152"/>
                <a:gd name="T9" fmla="*/ 19 h 70"/>
                <a:gd name="T10" fmla="*/ 150 w 152"/>
                <a:gd name="T11" fmla="*/ 21 h 70"/>
                <a:gd name="T12" fmla="*/ 148 w 152"/>
                <a:gd name="T13" fmla="*/ 26 h 70"/>
                <a:gd name="T14" fmla="*/ 150 w 152"/>
                <a:gd name="T15" fmla="*/ 30 h 70"/>
                <a:gd name="T16" fmla="*/ 148 w 152"/>
                <a:gd name="T17" fmla="*/ 33 h 70"/>
                <a:gd name="T18" fmla="*/ 141 w 152"/>
                <a:gd name="T19" fmla="*/ 40 h 70"/>
                <a:gd name="T20" fmla="*/ 138 w 152"/>
                <a:gd name="T21" fmla="*/ 47 h 70"/>
                <a:gd name="T22" fmla="*/ 117 w 152"/>
                <a:gd name="T23" fmla="*/ 54 h 70"/>
                <a:gd name="T24" fmla="*/ 92 w 152"/>
                <a:gd name="T25" fmla="*/ 62 h 70"/>
                <a:gd name="T26" fmla="*/ 89 w 152"/>
                <a:gd name="T27" fmla="*/ 66 h 70"/>
                <a:gd name="T28" fmla="*/ 73 w 152"/>
                <a:gd name="T29" fmla="*/ 68 h 70"/>
                <a:gd name="T30" fmla="*/ 56 w 152"/>
                <a:gd name="T31" fmla="*/ 62 h 70"/>
                <a:gd name="T32" fmla="*/ 54 w 152"/>
                <a:gd name="T33" fmla="*/ 61 h 70"/>
                <a:gd name="T34" fmla="*/ 47 w 152"/>
                <a:gd name="T35" fmla="*/ 58 h 70"/>
                <a:gd name="T36" fmla="*/ 26 w 152"/>
                <a:gd name="T37" fmla="*/ 60 h 70"/>
                <a:gd name="T38" fmla="*/ 28 w 152"/>
                <a:gd name="T39" fmla="*/ 56 h 70"/>
                <a:gd name="T40" fmla="*/ 39 w 152"/>
                <a:gd name="T41" fmla="*/ 49 h 70"/>
                <a:gd name="T42" fmla="*/ 35 w 152"/>
                <a:gd name="T43" fmla="*/ 49 h 70"/>
                <a:gd name="T44" fmla="*/ 41 w 152"/>
                <a:gd name="T45" fmla="*/ 41 h 70"/>
                <a:gd name="T46" fmla="*/ 31 w 152"/>
                <a:gd name="T47" fmla="*/ 43 h 70"/>
                <a:gd name="T48" fmla="*/ 16 w 152"/>
                <a:gd name="T49" fmla="*/ 38 h 70"/>
                <a:gd name="T50" fmla="*/ 7 w 152"/>
                <a:gd name="T51" fmla="*/ 37 h 70"/>
                <a:gd name="T52" fmla="*/ 19 w 152"/>
                <a:gd name="T53" fmla="*/ 35 h 70"/>
                <a:gd name="T54" fmla="*/ 26 w 152"/>
                <a:gd name="T55" fmla="*/ 33 h 70"/>
                <a:gd name="T56" fmla="*/ 35 w 152"/>
                <a:gd name="T57" fmla="*/ 32 h 70"/>
                <a:gd name="T58" fmla="*/ 37 w 152"/>
                <a:gd name="T59" fmla="*/ 24 h 70"/>
                <a:gd name="T60" fmla="*/ 19 w 152"/>
                <a:gd name="T61" fmla="*/ 22 h 70"/>
                <a:gd name="T62" fmla="*/ 3 w 152"/>
                <a:gd name="T63" fmla="*/ 21 h 70"/>
                <a:gd name="T64" fmla="*/ 7 w 152"/>
                <a:gd name="T65" fmla="*/ 18 h 70"/>
                <a:gd name="T66" fmla="*/ 18 w 152"/>
                <a:gd name="T67" fmla="*/ 18 h 70"/>
                <a:gd name="T68" fmla="*/ 14 w 152"/>
                <a:gd name="T69" fmla="*/ 14 h 70"/>
                <a:gd name="T70" fmla="*/ 16 w 152"/>
                <a:gd name="T71" fmla="*/ 11 h 70"/>
                <a:gd name="T72" fmla="*/ 16 w 152"/>
                <a:gd name="T73" fmla="*/ 7 h 70"/>
                <a:gd name="T74" fmla="*/ 22 w 152"/>
                <a:gd name="T75" fmla="*/ 13 h 70"/>
                <a:gd name="T76" fmla="*/ 26 w 152"/>
                <a:gd name="T77" fmla="*/ 14 h 70"/>
                <a:gd name="T78" fmla="*/ 22 w 152"/>
                <a:gd name="T79" fmla="*/ 7 h 70"/>
                <a:gd name="T80" fmla="*/ 26 w 152"/>
                <a:gd name="T81" fmla="*/ 5 h 70"/>
                <a:gd name="T82" fmla="*/ 22 w 152"/>
                <a:gd name="T83" fmla="*/ 3 h 70"/>
                <a:gd name="T84" fmla="*/ 35 w 152"/>
                <a:gd name="T85" fmla="*/ 7 h 70"/>
                <a:gd name="T86" fmla="*/ 43 w 152"/>
                <a:gd name="T87" fmla="*/ 13 h 70"/>
                <a:gd name="T88" fmla="*/ 42 w 152"/>
                <a:gd name="T89" fmla="*/ 19 h 70"/>
                <a:gd name="T90" fmla="*/ 43 w 152"/>
                <a:gd name="T91" fmla="*/ 22 h 70"/>
                <a:gd name="T92" fmla="*/ 47 w 152"/>
                <a:gd name="T93" fmla="*/ 26 h 70"/>
                <a:gd name="T94" fmla="*/ 54 w 152"/>
                <a:gd name="T95" fmla="*/ 19 h 70"/>
                <a:gd name="T96" fmla="*/ 58 w 152"/>
                <a:gd name="T97" fmla="*/ 13 h 70"/>
                <a:gd name="T98" fmla="*/ 68 w 152"/>
                <a:gd name="T99" fmla="*/ 15 h 70"/>
                <a:gd name="T100" fmla="*/ 71 w 152"/>
                <a:gd name="T101" fmla="*/ 11 h 70"/>
                <a:gd name="T102" fmla="*/ 82 w 152"/>
                <a:gd name="T103" fmla="*/ 11 h 70"/>
                <a:gd name="T104" fmla="*/ 89 w 152"/>
                <a:gd name="T105" fmla="*/ 15 h 70"/>
                <a:gd name="T106" fmla="*/ 96 w 152"/>
                <a:gd name="T107" fmla="*/ 13 h 70"/>
                <a:gd name="T108" fmla="*/ 103 w 152"/>
                <a:gd name="T109" fmla="*/ 7 h 70"/>
                <a:gd name="T110" fmla="*/ 112 w 152"/>
                <a:gd name="T111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2" h="70">
                  <a:moveTo>
                    <a:pt x="117" y="0"/>
                  </a:moveTo>
                  <a:lnTo>
                    <a:pt x="118" y="0"/>
                  </a:lnTo>
                  <a:lnTo>
                    <a:pt x="120" y="3"/>
                  </a:lnTo>
                  <a:lnTo>
                    <a:pt x="122" y="3"/>
                  </a:lnTo>
                  <a:lnTo>
                    <a:pt x="122" y="3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4" y="7"/>
                  </a:lnTo>
                  <a:lnTo>
                    <a:pt x="126" y="7"/>
                  </a:lnTo>
                  <a:lnTo>
                    <a:pt x="129" y="5"/>
                  </a:lnTo>
                  <a:lnTo>
                    <a:pt x="129" y="5"/>
                  </a:lnTo>
                  <a:lnTo>
                    <a:pt x="133" y="3"/>
                  </a:lnTo>
                  <a:lnTo>
                    <a:pt x="135" y="3"/>
                  </a:lnTo>
                  <a:lnTo>
                    <a:pt x="137" y="3"/>
                  </a:lnTo>
                  <a:lnTo>
                    <a:pt x="138" y="3"/>
                  </a:lnTo>
                  <a:lnTo>
                    <a:pt x="138" y="3"/>
                  </a:lnTo>
                  <a:lnTo>
                    <a:pt x="137" y="3"/>
                  </a:lnTo>
                  <a:lnTo>
                    <a:pt x="135" y="3"/>
                  </a:lnTo>
                  <a:lnTo>
                    <a:pt x="133" y="5"/>
                  </a:lnTo>
                  <a:lnTo>
                    <a:pt x="131" y="7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37" y="13"/>
                  </a:lnTo>
                  <a:lnTo>
                    <a:pt x="137" y="13"/>
                  </a:lnTo>
                  <a:lnTo>
                    <a:pt x="137" y="14"/>
                  </a:lnTo>
                  <a:lnTo>
                    <a:pt x="135" y="15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9" y="15"/>
                  </a:lnTo>
                  <a:lnTo>
                    <a:pt x="139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39" y="21"/>
                  </a:lnTo>
                  <a:lnTo>
                    <a:pt x="141" y="19"/>
                  </a:lnTo>
                  <a:lnTo>
                    <a:pt x="143" y="19"/>
                  </a:lnTo>
                  <a:lnTo>
                    <a:pt x="146" y="21"/>
                  </a:lnTo>
                  <a:lnTo>
                    <a:pt x="148" y="21"/>
                  </a:lnTo>
                  <a:lnTo>
                    <a:pt x="148" y="22"/>
                  </a:lnTo>
                  <a:lnTo>
                    <a:pt x="150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0" y="24"/>
                  </a:lnTo>
                  <a:lnTo>
                    <a:pt x="150" y="24"/>
                  </a:lnTo>
                  <a:lnTo>
                    <a:pt x="150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30"/>
                  </a:lnTo>
                  <a:lnTo>
                    <a:pt x="150" y="30"/>
                  </a:lnTo>
                  <a:lnTo>
                    <a:pt x="150" y="30"/>
                  </a:lnTo>
                  <a:lnTo>
                    <a:pt x="148" y="30"/>
                  </a:lnTo>
                  <a:lnTo>
                    <a:pt x="152" y="32"/>
                  </a:lnTo>
                  <a:lnTo>
                    <a:pt x="152" y="32"/>
                  </a:lnTo>
                  <a:lnTo>
                    <a:pt x="152" y="32"/>
                  </a:lnTo>
                  <a:lnTo>
                    <a:pt x="152" y="33"/>
                  </a:lnTo>
                  <a:lnTo>
                    <a:pt x="152" y="33"/>
                  </a:lnTo>
                  <a:lnTo>
                    <a:pt x="150" y="33"/>
                  </a:lnTo>
                  <a:lnTo>
                    <a:pt x="148" y="33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6" y="38"/>
                  </a:lnTo>
                  <a:lnTo>
                    <a:pt x="145" y="40"/>
                  </a:lnTo>
                  <a:lnTo>
                    <a:pt x="143" y="40"/>
                  </a:lnTo>
                  <a:lnTo>
                    <a:pt x="141" y="40"/>
                  </a:lnTo>
                  <a:lnTo>
                    <a:pt x="139" y="40"/>
                  </a:lnTo>
                  <a:lnTo>
                    <a:pt x="139" y="41"/>
                  </a:lnTo>
                  <a:lnTo>
                    <a:pt x="139" y="41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5"/>
                  </a:lnTo>
                  <a:lnTo>
                    <a:pt x="138" y="47"/>
                  </a:lnTo>
                  <a:lnTo>
                    <a:pt x="137" y="47"/>
                  </a:lnTo>
                  <a:lnTo>
                    <a:pt x="135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29" y="49"/>
                  </a:lnTo>
                  <a:lnTo>
                    <a:pt x="126" y="51"/>
                  </a:lnTo>
                  <a:lnTo>
                    <a:pt x="120" y="52"/>
                  </a:lnTo>
                  <a:lnTo>
                    <a:pt x="117" y="54"/>
                  </a:lnTo>
                  <a:lnTo>
                    <a:pt x="115" y="56"/>
                  </a:lnTo>
                  <a:lnTo>
                    <a:pt x="112" y="58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5" y="60"/>
                  </a:lnTo>
                  <a:lnTo>
                    <a:pt x="103" y="61"/>
                  </a:lnTo>
                  <a:lnTo>
                    <a:pt x="96" y="61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0" y="64"/>
                  </a:lnTo>
                  <a:lnTo>
                    <a:pt x="90" y="64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0" y="66"/>
                  </a:lnTo>
                  <a:lnTo>
                    <a:pt x="89" y="66"/>
                  </a:lnTo>
                  <a:lnTo>
                    <a:pt x="89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6" y="68"/>
                  </a:lnTo>
                  <a:lnTo>
                    <a:pt x="82" y="70"/>
                  </a:lnTo>
                  <a:lnTo>
                    <a:pt x="73" y="68"/>
                  </a:lnTo>
                  <a:lnTo>
                    <a:pt x="69" y="68"/>
                  </a:lnTo>
                  <a:lnTo>
                    <a:pt x="66" y="66"/>
                  </a:lnTo>
                  <a:lnTo>
                    <a:pt x="63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6" y="61"/>
                  </a:lnTo>
                  <a:lnTo>
                    <a:pt x="54" y="61"/>
                  </a:lnTo>
                  <a:lnTo>
                    <a:pt x="54" y="61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5" y="58"/>
                  </a:lnTo>
                  <a:lnTo>
                    <a:pt x="43" y="60"/>
                  </a:lnTo>
                  <a:lnTo>
                    <a:pt x="42" y="60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33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9" y="51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2" y="47"/>
                  </a:lnTo>
                  <a:lnTo>
                    <a:pt x="42" y="47"/>
                  </a:lnTo>
                  <a:lnTo>
                    <a:pt x="41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7" y="47"/>
                  </a:lnTo>
                  <a:lnTo>
                    <a:pt x="35" y="47"/>
                  </a:lnTo>
                  <a:lnTo>
                    <a:pt x="35" y="47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9" y="43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7" y="43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8" y="38"/>
                  </a:lnTo>
                  <a:lnTo>
                    <a:pt x="24" y="38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2" y="40"/>
                  </a:lnTo>
                  <a:lnTo>
                    <a:pt x="11" y="40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4" y="35"/>
                  </a:lnTo>
                  <a:lnTo>
                    <a:pt x="16" y="35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2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8" y="33"/>
                  </a:lnTo>
                  <a:lnTo>
                    <a:pt x="31" y="33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9" y="32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5" y="32"/>
                  </a:lnTo>
                  <a:lnTo>
                    <a:pt x="33" y="32"/>
                  </a:lnTo>
                  <a:lnTo>
                    <a:pt x="30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1" y="28"/>
                  </a:lnTo>
                  <a:lnTo>
                    <a:pt x="33" y="26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5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1"/>
                  </a:lnTo>
                  <a:lnTo>
                    <a:pt x="24" y="22"/>
                  </a:lnTo>
                  <a:lnTo>
                    <a:pt x="22" y="21"/>
                  </a:lnTo>
                  <a:lnTo>
                    <a:pt x="19" y="22"/>
                  </a:lnTo>
                  <a:lnTo>
                    <a:pt x="12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9" y="22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7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2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4" y="9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3" y="13"/>
                  </a:lnTo>
                  <a:lnTo>
                    <a:pt x="43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3" y="13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3" y="18"/>
                  </a:lnTo>
                  <a:lnTo>
                    <a:pt x="43" y="18"/>
                  </a:lnTo>
                  <a:lnTo>
                    <a:pt x="42" y="19"/>
                  </a:lnTo>
                  <a:lnTo>
                    <a:pt x="41" y="18"/>
                  </a:lnTo>
                  <a:lnTo>
                    <a:pt x="41" y="19"/>
                  </a:lnTo>
                  <a:lnTo>
                    <a:pt x="42" y="19"/>
                  </a:lnTo>
                  <a:lnTo>
                    <a:pt x="43" y="21"/>
                  </a:lnTo>
                  <a:lnTo>
                    <a:pt x="42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47" y="26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1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8" y="21"/>
                  </a:lnTo>
                  <a:lnTo>
                    <a:pt x="58" y="18"/>
                  </a:lnTo>
                  <a:lnTo>
                    <a:pt x="58" y="15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60" y="11"/>
                  </a:lnTo>
                  <a:lnTo>
                    <a:pt x="60" y="9"/>
                  </a:lnTo>
                  <a:lnTo>
                    <a:pt x="61" y="11"/>
                  </a:lnTo>
                  <a:lnTo>
                    <a:pt x="63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5"/>
                  </a:lnTo>
                  <a:lnTo>
                    <a:pt x="68" y="18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7"/>
                  </a:lnTo>
                  <a:lnTo>
                    <a:pt x="80" y="9"/>
                  </a:lnTo>
                  <a:lnTo>
                    <a:pt x="82" y="11"/>
                  </a:lnTo>
                  <a:lnTo>
                    <a:pt x="84" y="13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8" y="18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9" y="15"/>
                  </a:lnTo>
                  <a:lnTo>
                    <a:pt x="89" y="14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8" y="9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8" y="13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101" y="7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5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8" y="9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2" y="5"/>
                  </a:lnTo>
                  <a:lnTo>
                    <a:pt x="112" y="5"/>
                  </a:lnTo>
                  <a:lnTo>
                    <a:pt x="110" y="3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7" y="0"/>
                  </a:lnTo>
                </a:path>
              </a:pathLst>
            </a:custGeom>
            <a:grpFill/>
            <a:ln w="1588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415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3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04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22053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54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5013528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ctr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910995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1116244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45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5013528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ctr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910995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1116244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86513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7962324" y="729380"/>
            <a:ext cx="1566018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r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17456821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2156180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60502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2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dirty="0"/>
            </a:lvl1pPr>
          </a:lstStyle>
          <a:p>
            <a:pPr lvl="0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84587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3258394"/>
            <a:ext cx="24385588" cy="564365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sz="3200" dirty="0"/>
            </a:lvl1pPr>
          </a:lstStyle>
          <a:p>
            <a:pPr lvl="0"/>
            <a:endParaRPr lang="es-SV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sp>
        <p:nvSpPr>
          <p:cNvPr id="5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grpSp>
        <p:nvGrpSpPr>
          <p:cNvPr id="8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9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11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2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3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4" name="14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84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9" y="0"/>
            <a:ext cx="10752799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40824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80289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38329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564365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8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631873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15758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938344" y="1849100"/>
            <a:ext cx="11293200" cy="636120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2943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11925818" y="2988364"/>
            <a:ext cx="12459769" cy="636120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5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34350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9" y="0"/>
            <a:ext cx="13452925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35753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714582" y="3168384"/>
            <a:ext cx="11516962" cy="909101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3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55345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0" y="3168384"/>
            <a:ext cx="24385588" cy="909101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3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81609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11112675" y="0"/>
            <a:ext cx="13272914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05028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17503383" y="0"/>
            <a:ext cx="6882205" cy="672895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sz="quarter" idx="11"/>
          </p:nvPr>
        </p:nvSpPr>
        <p:spPr>
          <a:xfrm>
            <a:off x="17503383" y="6988629"/>
            <a:ext cx="6882205" cy="672895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4" name="2 Marcador de posición de imagen"/>
          <p:cNvSpPr>
            <a:spLocks noGrp="1"/>
          </p:cNvSpPr>
          <p:nvPr>
            <p:ph type="pic" sz="quarter" idx="12"/>
          </p:nvPr>
        </p:nvSpPr>
        <p:spPr>
          <a:xfrm>
            <a:off x="10359922" y="0"/>
            <a:ext cx="6882205" cy="672895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5" name="2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10359922" y="6988629"/>
            <a:ext cx="6882205" cy="672895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84956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  <p:bldP spid="4" grpId="0" animBg="1"/>
      <p:bldP spid="5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11925818" y="2988364"/>
            <a:ext cx="11682371" cy="900100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5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63425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11925818" y="2988364"/>
            <a:ext cx="11682371" cy="450050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17" name="6 Marcador de posición de imagen"/>
          <p:cNvSpPr>
            <a:spLocks noGrp="1"/>
          </p:cNvSpPr>
          <p:nvPr>
            <p:ph type="pic" sz="quarter" idx="15"/>
          </p:nvPr>
        </p:nvSpPr>
        <p:spPr>
          <a:xfrm>
            <a:off x="11925818" y="7802082"/>
            <a:ext cx="11682371" cy="450050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18" name="12 Marcador de texto"/>
          <p:cNvSpPr>
            <a:spLocks noGrp="1"/>
          </p:cNvSpPr>
          <p:nvPr>
            <p:ph type="body" sz="quarter" idx="16" hasCustomPrompt="1"/>
          </p:nvPr>
        </p:nvSpPr>
        <p:spPr>
          <a:xfrm>
            <a:off x="7962324" y="729380"/>
            <a:ext cx="1566018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r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17456821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20 Rectángulo"/>
          <p:cNvSpPr/>
          <p:nvPr userDrawn="1"/>
        </p:nvSpPr>
        <p:spPr bwMode="auto">
          <a:xfrm>
            <a:off x="2156180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50494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7" grpId="0" animBg="1"/>
      <p:bldP spid="1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1886649" y="1435692"/>
            <a:ext cx="11516962" cy="10846205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39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7962324" y="729380"/>
            <a:ext cx="1566018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r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17456821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2156180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r"/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4" name="13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4 Grupo"/>
          <p:cNvGrpSpPr/>
          <p:nvPr userDrawn="1"/>
        </p:nvGrpSpPr>
        <p:grpSpPr>
          <a:xfrm>
            <a:off x="-5854210" y="2216455"/>
            <a:ext cx="20117235" cy="11350954"/>
            <a:chOff x="-5854210" y="2216455"/>
            <a:chExt cx="20117235" cy="11350954"/>
          </a:xfrm>
        </p:grpSpPr>
        <p:sp>
          <p:nvSpPr>
            <p:cNvPr id="16" name="Rectángulo redondeado 34"/>
            <p:cNvSpPr/>
            <p:nvPr/>
          </p:nvSpPr>
          <p:spPr>
            <a:xfrm>
              <a:off x="-3927982" y="2216455"/>
              <a:ext cx="16313946" cy="11105489"/>
            </a:xfrm>
            <a:prstGeom prst="roundRect">
              <a:avLst>
                <a:gd name="adj" fmla="val 5106"/>
              </a:avLst>
            </a:prstGeom>
            <a:solidFill>
              <a:schemeClr val="tx1"/>
            </a:solidFill>
            <a:ln>
              <a:noFill/>
            </a:ln>
            <a:effectLst>
              <a:innerShdw blurRad="25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Elipse 7"/>
            <p:cNvSpPr/>
            <p:nvPr/>
          </p:nvSpPr>
          <p:spPr>
            <a:xfrm>
              <a:off x="4129747" y="2442101"/>
              <a:ext cx="136298" cy="1320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Elipse 7"/>
            <p:cNvSpPr/>
            <p:nvPr/>
          </p:nvSpPr>
          <p:spPr>
            <a:xfrm>
              <a:off x="4087643" y="2437652"/>
              <a:ext cx="109313" cy="1085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0" name="374 Grupo"/>
            <p:cNvGrpSpPr/>
            <p:nvPr/>
          </p:nvGrpSpPr>
          <p:grpSpPr>
            <a:xfrm>
              <a:off x="-5854210" y="12964442"/>
              <a:ext cx="20117235" cy="602967"/>
              <a:chOff x="-5715543" y="3770615"/>
              <a:chExt cx="6625214" cy="199884"/>
            </a:xfrm>
            <a:effectLst>
              <a:reflection blurRad="6350" stA="50000" endA="300" endPos="90000" dist="50800" dir="5400000" sy="-100000" algn="bl" rotWithShape="0"/>
            </a:effectLst>
          </p:grpSpPr>
          <p:sp>
            <p:nvSpPr>
              <p:cNvPr id="27" name="20 Rectángulo redondeado"/>
              <p:cNvSpPr/>
              <p:nvPr/>
            </p:nvSpPr>
            <p:spPr>
              <a:xfrm>
                <a:off x="-5706018" y="3849586"/>
                <a:ext cx="6599368" cy="120913"/>
              </a:xfrm>
              <a:custGeom>
                <a:avLst/>
                <a:gdLst>
                  <a:gd name="connsiteX0" fmla="*/ 0 w 6581775"/>
                  <a:gd name="connsiteY0" fmla="*/ 12303 h 73819"/>
                  <a:gd name="connsiteX1" fmla="*/ 12303 w 6581775"/>
                  <a:gd name="connsiteY1" fmla="*/ 0 h 73819"/>
                  <a:gd name="connsiteX2" fmla="*/ 6569472 w 6581775"/>
                  <a:gd name="connsiteY2" fmla="*/ 0 h 73819"/>
                  <a:gd name="connsiteX3" fmla="*/ 6581775 w 6581775"/>
                  <a:gd name="connsiteY3" fmla="*/ 12303 h 73819"/>
                  <a:gd name="connsiteX4" fmla="*/ 6581775 w 6581775"/>
                  <a:gd name="connsiteY4" fmla="*/ 61516 h 73819"/>
                  <a:gd name="connsiteX5" fmla="*/ 6569472 w 6581775"/>
                  <a:gd name="connsiteY5" fmla="*/ 73819 h 73819"/>
                  <a:gd name="connsiteX6" fmla="*/ 12303 w 6581775"/>
                  <a:gd name="connsiteY6" fmla="*/ 73819 h 73819"/>
                  <a:gd name="connsiteX7" fmla="*/ 0 w 6581775"/>
                  <a:gd name="connsiteY7" fmla="*/ 61516 h 73819"/>
                  <a:gd name="connsiteX8" fmla="*/ 0 w 6581775"/>
                  <a:gd name="connsiteY8" fmla="*/ 12303 h 73819"/>
                  <a:gd name="connsiteX0" fmla="*/ 0 w 6581775"/>
                  <a:gd name="connsiteY0" fmla="*/ 12303 h 76200"/>
                  <a:gd name="connsiteX1" fmla="*/ 12303 w 6581775"/>
                  <a:gd name="connsiteY1" fmla="*/ 0 h 76200"/>
                  <a:gd name="connsiteX2" fmla="*/ 6569472 w 6581775"/>
                  <a:gd name="connsiteY2" fmla="*/ 0 h 76200"/>
                  <a:gd name="connsiteX3" fmla="*/ 6581775 w 6581775"/>
                  <a:gd name="connsiteY3" fmla="*/ 12303 h 76200"/>
                  <a:gd name="connsiteX4" fmla="*/ 6581775 w 6581775"/>
                  <a:gd name="connsiteY4" fmla="*/ 61516 h 76200"/>
                  <a:gd name="connsiteX5" fmla="*/ 6569472 w 6581775"/>
                  <a:gd name="connsiteY5" fmla="*/ 73819 h 76200"/>
                  <a:gd name="connsiteX6" fmla="*/ 202803 w 6581775"/>
                  <a:gd name="connsiteY6" fmla="*/ 76200 h 76200"/>
                  <a:gd name="connsiteX7" fmla="*/ 0 w 6581775"/>
                  <a:gd name="connsiteY7" fmla="*/ 61516 h 76200"/>
                  <a:gd name="connsiteX8" fmla="*/ 0 w 6581775"/>
                  <a:gd name="connsiteY8" fmla="*/ 12303 h 76200"/>
                  <a:gd name="connsiteX0" fmla="*/ 334156 w 6915931"/>
                  <a:gd name="connsiteY0" fmla="*/ 12303 h 76200"/>
                  <a:gd name="connsiteX1" fmla="*/ 346459 w 6915931"/>
                  <a:gd name="connsiteY1" fmla="*/ 0 h 76200"/>
                  <a:gd name="connsiteX2" fmla="*/ 6903628 w 6915931"/>
                  <a:gd name="connsiteY2" fmla="*/ 0 h 76200"/>
                  <a:gd name="connsiteX3" fmla="*/ 6915931 w 6915931"/>
                  <a:gd name="connsiteY3" fmla="*/ 12303 h 76200"/>
                  <a:gd name="connsiteX4" fmla="*/ 6915931 w 6915931"/>
                  <a:gd name="connsiteY4" fmla="*/ 61516 h 76200"/>
                  <a:gd name="connsiteX5" fmla="*/ 6903628 w 6915931"/>
                  <a:gd name="connsiteY5" fmla="*/ 73819 h 76200"/>
                  <a:gd name="connsiteX6" fmla="*/ 536959 w 6915931"/>
                  <a:gd name="connsiteY6" fmla="*/ 76200 h 76200"/>
                  <a:gd name="connsiteX7" fmla="*/ 334156 w 6915931"/>
                  <a:gd name="connsiteY7" fmla="*/ 12303 h 76200"/>
                  <a:gd name="connsiteX0" fmla="*/ 908279 w 7287251"/>
                  <a:gd name="connsiteY0" fmla="*/ 76200 h 76200"/>
                  <a:gd name="connsiteX1" fmla="*/ 717779 w 7287251"/>
                  <a:gd name="connsiteY1" fmla="*/ 0 h 76200"/>
                  <a:gd name="connsiteX2" fmla="*/ 7274948 w 7287251"/>
                  <a:gd name="connsiteY2" fmla="*/ 0 h 76200"/>
                  <a:gd name="connsiteX3" fmla="*/ 7287251 w 7287251"/>
                  <a:gd name="connsiteY3" fmla="*/ 12303 h 76200"/>
                  <a:gd name="connsiteX4" fmla="*/ 7287251 w 7287251"/>
                  <a:gd name="connsiteY4" fmla="*/ 61516 h 76200"/>
                  <a:gd name="connsiteX5" fmla="*/ 7274948 w 7287251"/>
                  <a:gd name="connsiteY5" fmla="*/ 73819 h 76200"/>
                  <a:gd name="connsiteX6" fmla="*/ 908279 w 7287251"/>
                  <a:gd name="connsiteY6" fmla="*/ 76200 h 76200"/>
                  <a:gd name="connsiteX0" fmla="*/ 556434 w 6935406"/>
                  <a:gd name="connsiteY0" fmla="*/ 76200 h 76200"/>
                  <a:gd name="connsiteX1" fmla="*/ 365934 w 6935406"/>
                  <a:gd name="connsiteY1" fmla="*/ 0 h 76200"/>
                  <a:gd name="connsiteX2" fmla="*/ 6923103 w 6935406"/>
                  <a:gd name="connsiteY2" fmla="*/ 0 h 76200"/>
                  <a:gd name="connsiteX3" fmla="*/ 6935406 w 6935406"/>
                  <a:gd name="connsiteY3" fmla="*/ 12303 h 76200"/>
                  <a:gd name="connsiteX4" fmla="*/ 6935406 w 6935406"/>
                  <a:gd name="connsiteY4" fmla="*/ 61516 h 76200"/>
                  <a:gd name="connsiteX5" fmla="*/ 6923103 w 6935406"/>
                  <a:gd name="connsiteY5" fmla="*/ 73819 h 76200"/>
                  <a:gd name="connsiteX6" fmla="*/ 556434 w 6935406"/>
                  <a:gd name="connsiteY6" fmla="*/ 76200 h 76200"/>
                  <a:gd name="connsiteX0" fmla="*/ 203303 w 6582275"/>
                  <a:gd name="connsiteY0" fmla="*/ 76200 h 76200"/>
                  <a:gd name="connsiteX1" fmla="*/ 12803 w 6582275"/>
                  <a:gd name="connsiteY1" fmla="*/ 0 h 76200"/>
                  <a:gd name="connsiteX2" fmla="*/ 6569972 w 6582275"/>
                  <a:gd name="connsiteY2" fmla="*/ 0 h 76200"/>
                  <a:gd name="connsiteX3" fmla="*/ 6582275 w 6582275"/>
                  <a:gd name="connsiteY3" fmla="*/ 12303 h 76200"/>
                  <a:gd name="connsiteX4" fmla="*/ 6582275 w 6582275"/>
                  <a:gd name="connsiteY4" fmla="*/ 61516 h 76200"/>
                  <a:gd name="connsiteX5" fmla="*/ 6569972 w 6582275"/>
                  <a:gd name="connsiteY5" fmla="*/ 73819 h 76200"/>
                  <a:gd name="connsiteX6" fmla="*/ 203303 w 6582275"/>
                  <a:gd name="connsiteY6" fmla="*/ 76200 h 76200"/>
                  <a:gd name="connsiteX0" fmla="*/ 202643 w 6581615"/>
                  <a:gd name="connsiteY0" fmla="*/ 76200 h 76200"/>
                  <a:gd name="connsiteX1" fmla="*/ 12143 w 6581615"/>
                  <a:gd name="connsiteY1" fmla="*/ 0 h 76200"/>
                  <a:gd name="connsiteX2" fmla="*/ 6569312 w 6581615"/>
                  <a:gd name="connsiteY2" fmla="*/ 0 h 76200"/>
                  <a:gd name="connsiteX3" fmla="*/ 6581615 w 6581615"/>
                  <a:gd name="connsiteY3" fmla="*/ 12303 h 76200"/>
                  <a:gd name="connsiteX4" fmla="*/ 6581615 w 6581615"/>
                  <a:gd name="connsiteY4" fmla="*/ 61516 h 76200"/>
                  <a:gd name="connsiteX5" fmla="*/ 6569312 w 6581615"/>
                  <a:gd name="connsiteY5" fmla="*/ 73819 h 76200"/>
                  <a:gd name="connsiteX6" fmla="*/ 202643 w 6581615"/>
                  <a:gd name="connsiteY6" fmla="*/ 76200 h 76200"/>
                  <a:gd name="connsiteX0" fmla="*/ 202643 w 6581615"/>
                  <a:gd name="connsiteY0" fmla="*/ 76200 h 76200"/>
                  <a:gd name="connsiteX1" fmla="*/ 12143 w 6581615"/>
                  <a:gd name="connsiteY1" fmla="*/ 0 h 76200"/>
                  <a:gd name="connsiteX2" fmla="*/ 6569312 w 6581615"/>
                  <a:gd name="connsiteY2" fmla="*/ 0 h 76200"/>
                  <a:gd name="connsiteX3" fmla="*/ 6581615 w 6581615"/>
                  <a:gd name="connsiteY3" fmla="*/ 12303 h 76200"/>
                  <a:gd name="connsiteX4" fmla="*/ 6569312 w 6581615"/>
                  <a:gd name="connsiteY4" fmla="*/ 73819 h 76200"/>
                  <a:gd name="connsiteX5" fmla="*/ 202643 w 6581615"/>
                  <a:gd name="connsiteY5" fmla="*/ 76200 h 76200"/>
                  <a:gd name="connsiteX0" fmla="*/ 202643 w 7377095"/>
                  <a:gd name="connsiteY0" fmla="*/ 76200 h 76200"/>
                  <a:gd name="connsiteX1" fmla="*/ 12143 w 7377095"/>
                  <a:gd name="connsiteY1" fmla="*/ 0 h 76200"/>
                  <a:gd name="connsiteX2" fmla="*/ 6569312 w 7377095"/>
                  <a:gd name="connsiteY2" fmla="*/ 0 h 76200"/>
                  <a:gd name="connsiteX3" fmla="*/ 6569312 w 7377095"/>
                  <a:gd name="connsiteY3" fmla="*/ 73819 h 76200"/>
                  <a:gd name="connsiteX4" fmla="*/ 202643 w 7377095"/>
                  <a:gd name="connsiteY4" fmla="*/ 76200 h 76200"/>
                  <a:gd name="connsiteX0" fmla="*/ 202643 w 7276041"/>
                  <a:gd name="connsiteY0" fmla="*/ 76200 h 76200"/>
                  <a:gd name="connsiteX1" fmla="*/ 12143 w 7276041"/>
                  <a:gd name="connsiteY1" fmla="*/ 0 h 76200"/>
                  <a:gd name="connsiteX2" fmla="*/ 6569312 w 7276041"/>
                  <a:gd name="connsiteY2" fmla="*/ 0 h 76200"/>
                  <a:gd name="connsiteX3" fmla="*/ 6347855 w 7276041"/>
                  <a:gd name="connsiteY3" fmla="*/ 73819 h 76200"/>
                  <a:gd name="connsiteX4" fmla="*/ 202643 w 7276041"/>
                  <a:gd name="connsiteY4" fmla="*/ 76200 h 76200"/>
                  <a:gd name="connsiteX0" fmla="*/ 202643 w 7034172"/>
                  <a:gd name="connsiteY0" fmla="*/ 76200 h 76200"/>
                  <a:gd name="connsiteX1" fmla="*/ 12143 w 7034172"/>
                  <a:gd name="connsiteY1" fmla="*/ 0 h 76200"/>
                  <a:gd name="connsiteX2" fmla="*/ 6569312 w 7034172"/>
                  <a:gd name="connsiteY2" fmla="*/ 0 h 76200"/>
                  <a:gd name="connsiteX3" fmla="*/ 6347855 w 7034172"/>
                  <a:gd name="connsiteY3" fmla="*/ 73819 h 76200"/>
                  <a:gd name="connsiteX4" fmla="*/ 202643 w 7034172"/>
                  <a:gd name="connsiteY4" fmla="*/ 76200 h 76200"/>
                  <a:gd name="connsiteX0" fmla="*/ 202643 w 6569312"/>
                  <a:gd name="connsiteY0" fmla="*/ 76200 h 76200"/>
                  <a:gd name="connsiteX1" fmla="*/ 12143 w 6569312"/>
                  <a:gd name="connsiteY1" fmla="*/ 0 h 76200"/>
                  <a:gd name="connsiteX2" fmla="*/ 6569312 w 6569312"/>
                  <a:gd name="connsiteY2" fmla="*/ 0 h 76200"/>
                  <a:gd name="connsiteX3" fmla="*/ 6347855 w 6569312"/>
                  <a:gd name="connsiteY3" fmla="*/ 73819 h 76200"/>
                  <a:gd name="connsiteX4" fmla="*/ 202643 w 6569312"/>
                  <a:gd name="connsiteY4" fmla="*/ 76200 h 76200"/>
                  <a:gd name="connsiteX0" fmla="*/ 202643 w 6570965"/>
                  <a:gd name="connsiteY0" fmla="*/ 76200 h 76200"/>
                  <a:gd name="connsiteX1" fmla="*/ 12143 w 6570965"/>
                  <a:gd name="connsiteY1" fmla="*/ 0 h 76200"/>
                  <a:gd name="connsiteX2" fmla="*/ 6569312 w 6570965"/>
                  <a:gd name="connsiteY2" fmla="*/ 0 h 76200"/>
                  <a:gd name="connsiteX3" fmla="*/ 6347855 w 6570965"/>
                  <a:gd name="connsiteY3" fmla="*/ 73819 h 76200"/>
                  <a:gd name="connsiteX4" fmla="*/ 202643 w 6570965"/>
                  <a:gd name="connsiteY4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70965" h="76200">
                    <a:moveTo>
                      <a:pt x="202643" y="76200"/>
                    </a:moveTo>
                    <a:cubicBezTo>
                      <a:pt x="121814" y="61516"/>
                      <a:pt x="-46461" y="17462"/>
                      <a:pt x="12143" y="0"/>
                    </a:cubicBezTo>
                    <a:lnTo>
                      <a:pt x="6569312" y="0"/>
                    </a:lnTo>
                    <a:cubicBezTo>
                      <a:pt x="6583467" y="17065"/>
                      <a:pt x="6506472" y="53975"/>
                      <a:pt x="6347855" y="73819"/>
                    </a:cubicBezTo>
                    <a:lnTo>
                      <a:pt x="202643" y="76200"/>
                    </a:lnTo>
                    <a:close/>
                  </a:path>
                </a:pathLst>
              </a:custGeom>
              <a:gradFill flip="none" rotWithShape="1">
                <a:gsLst>
                  <a:gs pos="95000">
                    <a:srgbClr val="A5A9AD"/>
                  </a:gs>
                  <a:gs pos="50000">
                    <a:srgbClr val="868B90"/>
                  </a:gs>
                  <a:gs pos="8000">
                    <a:srgbClr val="868B90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2700" dist="25400" dir="5400000" algn="t" rotWithShape="0">
                  <a:schemeClr val="tx1">
                    <a:lumMod val="85000"/>
                    <a:lumOff val="15000"/>
                  </a:schemeClr>
                </a:outerShdw>
              </a:effectLst>
              <a:scene3d>
                <a:camera prst="orthographicFront"/>
                <a:lightRig rig="harsh" dir="t"/>
              </a:scene3d>
              <a:sp3d>
                <a:bevelT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Rectángulo redondeado 3"/>
              <p:cNvSpPr/>
              <p:nvPr/>
            </p:nvSpPr>
            <p:spPr>
              <a:xfrm>
                <a:off x="-5715543" y="3770615"/>
                <a:ext cx="6625214" cy="129600"/>
              </a:xfrm>
              <a:prstGeom prst="roundRect">
                <a:avLst>
                  <a:gd name="adj" fmla="val 23977"/>
                </a:avLst>
              </a:prstGeom>
              <a:gradFill flip="none" rotWithShape="1">
                <a:gsLst>
                  <a:gs pos="100000">
                    <a:srgbClr val="868B90"/>
                  </a:gs>
                  <a:gs pos="95000">
                    <a:srgbClr val="868B90"/>
                  </a:gs>
                  <a:gs pos="0">
                    <a:srgbClr val="868B90"/>
                  </a:gs>
                  <a:gs pos="98000">
                    <a:srgbClr val="FFFFFF"/>
                  </a:gs>
                  <a:gs pos="2000">
                    <a:srgbClr val="FBF9FA"/>
                  </a:gs>
                  <a:gs pos="5000">
                    <a:srgbClr val="868B90"/>
                  </a:gs>
                  <a:gs pos="90000">
                    <a:srgbClr val="FAF9FB"/>
                  </a:gs>
                  <a:gs pos="10000">
                    <a:srgbClr val="FBF9FA"/>
                  </a:gs>
                  <a:gs pos="39000">
                    <a:srgbClr val="FBF9FA"/>
                  </a:gs>
                  <a:gs pos="63000">
                    <a:srgbClr val="FBF9FA"/>
                  </a:gs>
                </a:gsLst>
                <a:lin ang="21594000" scaled="0"/>
                <a:tileRect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SV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5" name="23 Rectángulo redondeado"/>
            <p:cNvSpPr/>
            <p:nvPr/>
          </p:nvSpPr>
          <p:spPr>
            <a:xfrm>
              <a:off x="2823939" y="12968008"/>
              <a:ext cx="2804149" cy="249019"/>
            </a:xfrm>
            <a:custGeom>
              <a:avLst/>
              <a:gdLst/>
              <a:ahLst/>
              <a:cxnLst/>
              <a:rect l="l" t="t" r="r" b="b"/>
              <a:pathLst>
                <a:path w="923491" h="82550">
                  <a:moveTo>
                    <a:pt x="0" y="0"/>
                  </a:moveTo>
                  <a:lnTo>
                    <a:pt x="923491" y="0"/>
                  </a:lnTo>
                  <a:cubicBezTo>
                    <a:pt x="920296" y="46402"/>
                    <a:pt x="881273" y="82550"/>
                    <a:pt x="833807" y="82550"/>
                  </a:cubicBezTo>
                  <a:lnTo>
                    <a:pt x="89683" y="82550"/>
                  </a:lnTo>
                  <a:cubicBezTo>
                    <a:pt x="42218" y="82550"/>
                    <a:pt x="3194" y="46402"/>
                    <a:pt x="0" y="0"/>
                  </a:cubicBezTo>
                  <a:close/>
                </a:path>
              </a:pathLst>
            </a:custGeom>
            <a:solidFill>
              <a:srgbClr val="F7F5F9"/>
            </a:solidFill>
            <a:ln w="3175">
              <a:noFill/>
            </a:ln>
            <a:effectLst>
              <a:innerShdw blurRad="12700" dist="12700" dir="5400000">
                <a:prstClr val="black">
                  <a:alpha val="7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Rectángulo redondeado 3"/>
            <p:cNvSpPr/>
            <p:nvPr/>
          </p:nvSpPr>
          <p:spPr>
            <a:xfrm>
              <a:off x="-3925253" y="2216455"/>
              <a:ext cx="6286434" cy="9112288"/>
            </a:xfrm>
            <a:custGeom>
              <a:avLst/>
              <a:gdLst/>
              <a:ahLst/>
              <a:cxnLst/>
              <a:rect l="l" t="t" r="r" b="b"/>
              <a:pathLst>
                <a:path w="2070313" h="3020732">
                  <a:moveTo>
                    <a:pt x="187976" y="0"/>
                  </a:moveTo>
                  <a:lnTo>
                    <a:pt x="2070313" y="0"/>
                  </a:lnTo>
                  <a:lnTo>
                    <a:pt x="1928420" y="207031"/>
                  </a:lnTo>
                  <a:lnTo>
                    <a:pt x="183453" y="207031"/>
                  </a:lnTo>
                  <a:lnTo>
                    <a:pt x="183453" y="2753062"/>
                  </a:lnTo>
                  <a:lnTo>
                    <a:pt x="0" y="3020732"/>
                  </a:lnTo>
                  <a:lnTo>
                    <a:pt x="0" y="187976"/>
                  </a:lnTo>
                  <a:cubicBezTo>
                    <a:pt x="0" y="84160"/>
                    <a:pt x="84160" y="0"/>
                    <a:pt x="1879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86000">
                  <a:schemeClr val="bg1">
                    <a:alpha val="41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9" name="6 Marcador de posición de imagen"/>
          <p:cNvSpPr>
            <a:spLocks noGrp="1"/>
          </p:cNvSpPr>
          <p:nvPr>
            <p:ph type="pic" sz="quarter" idx="16"/>
          </p:nvPr>
        </p:nvSpPr>
        <p:spPr>
          <a:xfrm>
            <a:off x="-3340980" y="2920899"/>
            <a:ext cx="15271200" cy="946800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0969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9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1391593" y="3360892"/>
            <a:ext cx="7056000" cy="410400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4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61345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0"/>
                            </p:stCondLst>
                            <p:childTnLst>
                              <p:par>
                                <p:cTn id="1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6183718"/>
            <a:ext cx="24385588" cy="753386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77329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7422264" y="2494359"/>
            <a:ext cx="16963324" cy="9450000"/>
          </a:xfrm>
          <a:custGeom>
            <a:avLst/>
            <a:gdLst>
              <a:gd name="connsiteX0" fmla="*/ 0 w 16963324"/>
              <a:gd name="connsiteY0" fmla="*/ 0 h 9450000"/>
              <a:gd name="connsiteX1" fmla="*/ 16963324 w 16963324"/>
              <a:gd name="connsiteY1" fmla="*/ 0 h 9450000"/>
              <a:gd name="connsiteX2" fmla="*/ 16963324 w 16963324"/>
              <a:gd name="connsiteY2" fmla="*/ 9450000 h 9450000"/>
              <a:gd name="connsiteX3" fmla="*/ 0 w 16963324"/>
              <a:gd name="connsiteY3" fmla="*/ 9450000 h 9450000"/>
              <a:gd name="connsiteX4" fmla="*/ 0 w 16963324"/>
              <a:gd name="connsiteY4" fmla="*/ 0 h 9450000"/>
              <a:gd name="connsiteX0" fmla="*/ 0 w 16963324"/>
              <a:gd name="connsiteY0" fmla="*/ 0 h 9450000"/>
              <a:gd name="connsiteX1" fmla="*/ 16963324 w 16963324"/>
              <a:gd name="connsiteY1" fmla="*/ 0 h 9450000"/>
              <a:gd name="connsiteX2" fmla="*/ 16963324 w 16963324"/>
              <a:gd name="connsiteY2" fmla="*/ 9450000 h 9450000"/>
              <a:gd name="connsiteX3" fmla="*/ 1971675 w 16963324"/>
              <a:gd name="connsiteY3" fmla="*/ 9450000 h 9450000"/>
              <a:gd name="connsiteX4" fmla="*/ 0 w 16963324"/>
              <a:gd name="connsiteY4" fmla="*/ 0 h 9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3324" h="9450000">
                <a:moveTo>
                  <a:pt x="0" y="0"/>
                </a:moveTo>
                <a:lnTo>
                  <a:pt x="16963324" y="0"/>
                </a:lnTo>
                <a:lnTo>
                  <a:pt x="16963324" y="9450000"/>
                </a:lnTo>
                <a:lnTo>
                  <a:pt x="1971675" y="945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8246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10" y="0"/>
            <a:ext cx="6387140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20672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8C10973D-2F68-47C6-9582-D7323093E1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97640" y="1593230"/>
            <a:ext cx="11637573" cy="11643345"/>
          </a:xfrm>
          <a:custGeom>
            <a:avLst/>
            <a:gdLst>
              <a:gd name="connsiteX0" fmla="*/ 9726431 w 11637573"/>
              <a:gd name="connsiteY0" fmla="*/ 7820865 h 11643345"/>
              <a:gd name="connsiteX1" fmla="*/ 11637573 w 11637573"/>
              <a:gd name="connsiteY1" fmla="*/ 9732105 h 11643345"/>
              <a:gd name="connsiteX2" fmla="*/ 9726431 w 11637573"/>
              <a:gd name="connsiteY2" fmla="*/ 11643345 h 11643345"/>
              <a:gd name="connsiteX3" fmla="*/ 7815287 w 11637573"/>
              <a:gd name="connsiteY3" fmla="*/ 9732105 h 11643345"/>
              <a:gd name="connsiteX4" fmla="*/ 5821378 w 11637573"/>
              <a:gd name="connsiteY4" fmla="*/ 7820865 h 11643345"/>
              <a:gd name="connsiteX5" fmla="*/ 7732521 w 11637573"/>
              <a:gd name="connsiteY5" fmla="*/ 9732105 h 11643345"/>
              <a:gd name="connsiteX6" fmla="*/ 5821378 w 11637573"/>
              <a:gd name="connsiteY6" fmla="*/ 11643345 h 11643345"/>
              <a:gd name="connsiteX7" fmla="*/ 3910235 w 11637573"/>
              <a:gd name="connsiteY7" fmla="*/ 9732105 h 11643345"/>
              <a:gd name="connsiteX8" fmla="*/ 1911143 w 11637573"/>
              <a:gd name="connsiteY8" fmla="*/ 7820865 h 11643345"/>
              <a:gd name="connsiteX9" fmla="*/ 3822287 w 11637573"/>
              <a:gd name="connsiteY9" fmla="*/ 9732105 h 11643345"/>
              <a:gd name="connsiteX10" fmla="*/ 1911143 w 11637573"/>
              <a:gd name="connsiteY10" fmla="*/ 11643345 h 11643345"/>
              <a:gd name="connsiteX11" fmla="*/ 0 w 11637573"/>
              <a:gd name="connsiteY11" fmla="*/ 9732105 h 11643345"/>
              <a:gd name="connsiteX12" fmla="*/ 7776495 w 11637573"/>
              <a:gd name="connsiteY12" fmla="*/ 5868682 h 11643345"/>
              <a:gd name="connsiteX13" fmla="*/ 9687639 w 11637573"/>
              <a:gd name="connsiteY13" fmla="*/ 7779922 h 11643345"/>
              <a:gd name="connsiteX14" fmla="*/ 7776495 w 11637573"/>
              <a:gd name="connsiteY14" fmla="*/ 9691162 h 11643345"/>
              <a:gd name="connsiteX15" fmla="*/ 5865352 w 11637573"/>
              <a:gd name="connsiteY15" fmla="*/ 7779922 h 11643345"/>
              <a:gd name="connsiteX16" fmla="*/ 3866261 w 11637573"/>
              <a:gd name="connsiteY16" fmla="*/ 5868682 h 11643345"/>
              <a:gd name="connsiteX17" fmla="*/ 5777404 w 11637573"/>
              <a:gd name="connsiteY17" fmla="*/ 7779922 h 11643345"/>
              <a:gd name="connsiteX18" fmla="*/ 3866261 w 11637573"/>
              <a:gd name="connsiteY18" fmla="*/ 9691162 h 11643345"/>
              <a:gd name="connsiteX19" fmla="*/ 1955117 w 11637573"/>
              <a:gd name="connsiteY19" fmla="*/ 7779922 h 11643345"/>
              <a:gd name="connsiteX20" fmla="*/ 9726431 w 11637573"/>
              <a:gd name="connsiteY20" fmla="*/ 3910432 h 11643345"/>
              <a:gd name="connsiteX21" fmla="*/ 11637573 w 11637573"/>
              <a:gd name="connsiteY21" fmla="*/ 5821673 h 11643345"/>
              <a:gd name="connsiteX22" fmla="*/ 9726431 w 11637573"/>
              <a:gd name="connsiteY22" fmla="*/ 7732913 h 11643345"/>
              <a:gd name="connsiteX23" fmla="*/ 7815287 w 11637573"/>
              <a:gd name="connsiteY23" fmla="*/ 5821673 h 11643345"/>
              <a:gd name="connsiteX24" fmla="*/ 5821378 w 11637573"/>
              <a:gd name="connsiteY24" fmla="*/ 3910432 h 11643345"/>
              <a:gd name="connsiteX25" fmla="*/ 7732521 w 11637573"/>
              <a:gd name="connsiteY25" fmla="*/ 5821673 h 11643345"/>
              <a:gd name="connsiteX26" fmla="*/ 5821378 w 11637573"/>
              <a:gd name="connsiteY26" fmla="*/ 7732913 h 11643345"/>
              <a:gd name="connsiteX27" fmla="*/ 3910235 w 11637573"/>
              <a:gd name="connsiteY27" fmla="*/ 5821673 h 11643345"/>
              <a:gd name="connsiteX28" fmla="*/ 1911143 w 11637573"/>
              <a:gd name="connsiteY28" fmla="*/ 3910432 h 11643345"/>
              <a:gd name="connsiteX29" fmla="*/ 3822287 w 11637573"/>
              <a:gd name="connsiteY29" fmla="*/ 5821673 h 11643345"/>
              <a:gd name="connsiteX30" fmla="*/ 1911143 w 11637573"/>
              <a:gd name="connsiteY30" fmla="*/ 7732913 h 11643345"/>
              <a:gd name="connsiteX31" fmla="*/ 0 w 11637573"/>
              <a:gd name="connsiteY31" fmla="*/ 5821673 h 11643345"/>
              <a:gd name="connsiteX32" fmla="*/ 7776495 w 11637573"/>
              <a:gd name="connsiteY32" fmla="*/ 1949057 h 11643345"/>
              <a:gd name="connsiteX33" fmla="*/ 9687639 w 11637573"/>
              <a:gd name="connsiteY33" fmla="*/ 3860298 h 11643345"/>
              <a:gd name="connsiteX34" fmla="*/ 7776495 w 11637573"/>
              <a:gd name="connsiteY34" fmla="*/ 5771537 h 11643345"/>
              <a:gd name="connsiteX35" fmla="*/ 5865352 w 11637573"/>
              <a:gd name="connsiteY35" fmla="*/ 3860298 h 11643345"/>
              <a:gd name="connsiteX36" fmla="*/ 3866261 w 11637573"/>
              <a:gd name="connsiteY36" fmla="*/ 1949057 h 11643345"/>
              <a:gd name="connsiteX37" fmla="*/ 5777404 w 11637573"/>
              <a:gd name="connsiteY37" fmla="*/ 3860298 h 11643345"/>
              <a:gd name="connsiteX38" fmla="*/ 3866261 w 11637573"/>
              <a:gd name="connsiteY38" fmla="*/ 5771537 h 11643345"/>
              <a:gd name="connsiteX39" fmla="*/ 1955117 w 11637573"/>
              <a:gd name="connsiteY39" fmla="*/ 3860298 h 11643345"/>
              <a:gd name="connsiteX40" fmla="*/ 9726431 w 11637573"/>
              <a:gd name="connsiteY40" fmla="*/ 0 h 11643345"/>
              <a:gd name="connsiteX41" fmla="*/ 11637573 w 11637573"/>
              <a:gd name="connsiteY41" fmla="*/ 1911240 h 11643345"/>
              <a:gd name="connsiteX42" fmla="*/ 9726431 w 11637573"/>
              <a:gd name="connsiteY42" fmla="*/ 3822480 h 11643345"/>
              <a:gd name="connsiteX43" fmla="*/ 7815287 w 11637573"/>
              <a:gd name="connsiteY43" fmla="*/ 1911240 h 11643345"/>
              <a:gd name="connsiteX44" fmla="*/ 5821378 w 11637573"/>
              <a:gd name="connsiteY44" fmla="*/ 0 h 11643345"/>
              <a:gd name="connsiteX45" fmla="*/ 7732521 w 11637573"/>
              <a:gd name="connsiteY45" fmla="*/ 1911240 h 11643345"/>
              <a:gd name="connsiteX46" fmla="*/ 5821378 w 11637573"/>
              <a:gd name="connsiteY46" fmla="*/ 3822480 h 11643345"/>
              <a:gd name="connsiteX47" fmla="*/ 3910235 w 11637573"/>
              <a:gd name="connsiteY47" fmla="*/ 1911240 h 11643345"/>
              <a:gd name="connsiteX48" fmla="*/ 1911143 w 11637573"/>
              <a:gd name="connsiteY48" fmla="*/ 0 h 11643345"/>
              <a:gd name="connsiteX49" fmla="*/ 3822287 w 11637573"/>
              <a:gd name="connsiteY49" fmla="*/ 1911240 h 11643345"/>
              <a:gd name="connsiteX50" fmla="*/ 1911143 w 11637573"/>
              <a:gd name="connsiteY50" fmla="*/ 3822480 h 11643345"/>
              <a:gd name="connsiteX51" fmla="*/ 0 w 11637573"/>
              <a:gd name="connsiteY51" fmla="*/ 1911240 h 11643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1637573" h="11643345">
                <a:moveTo>
                  <a:pt x="9726431" y="7820865"/>
                </a:moveTo>
                <a:lnTo>
                  <a:pt x="11637573" y="9732105"/>
                </a:lnTo>
                <a:lnTo>
                  <a:pt x="9726431" y="11643345"/>
                </a:lnTo>
                <a:lnTo>
                  <a:pt x="7815287" y="9732105"/>
                </a:lnTo>
                <a:close/>
                <a:moveTo>
                  <a:pt x="5821378" y="7820865"/>
                </a:moveTo>
                <a:lnTo>
                  <a:pt x="7732521" y="9732105"/>
                </a:lnTo>
                <a:lnTo>
                  <a:pt x="5821378" y="11643345"/>
                </a:lnTo>
                <a:lnTo>
                  <a:pt x="3910235" y="9732105"/>
                </a:lnTo>
                <a:close/>
                <a:moveTo>
                  <a:pt x="1911143" y="7820865"/>
                </a:moveTo>
                <a:lnTo>
                  <a:pt x="3822287" y="9732105"/>
                </a:lnTo>
                <a:lnTo>
                  <a:pt x="1911143" y="11643345"/>
                </a:lnTo>
                <a:lnTo>
                  <a:pt x="0" y="9732105"/>
                </a:lnTo>
                <a:close/>
                <a:moveTo>
                  <a:pt x="7776495" y="5868682"/>
                </a:moveTo>
                <a:lnTo>
                  <a:pt x="9687639" y="7779922"/>
                </a:lnTo>
                <a:lnTo>
                  <a:pt x="7776495" y="9691162"/>
                </a:lnTo>
                <a:lnTo>
                  <a:pt x="5865352" y="7779922"/>
                </a:lnTo>
                <a:close/>
                <a:moveTo>
                  <a:pt x="3866261" y="5868682"/>
                </a:moveTo>
                <a:lnTo>
                  <a:pt x="5777404" y="7779922"/>
                </a:lnTo>
                <a:lnTo>
                  <a:pt x="3866261" y="9691162"/>
                </a:lnTo>
                <a:lnTo>
                  <a:pt x="1955117" y="7779922"/>
                </a:lnTo>
                <a:close/>
                <a:moveTo>
                  <a:pt x="9726431" y="3910432"/>
                </a:moveTo>
                <a:lnTo>
                  <a:pt x="11637573" y="5821673"/>
                </a:lnTo>
                <a:lnTo>
                  <a:pt x="9726431" y="7732913"/>
                </a:lnTo>
                <a:lnTo>
                  <a:pt x="7815287" y="5821673"/>
                </a:lnTo>
                <a:close/>
                <a:moveTo>
                  <a:pt x="5821378" y="3910432"/>
                </a:moveTo>
                <a:lnTo>
                  <a:pt x="7732521" y="5821673"/>
                </a:lnTo>
                <a:lnTo>
                  <a:pt x="5821378" y="7732913"/>
                </a:lnTo>
                <a:lnTo>
                  <a:pt x="3910235" y="5821673"/>
                </a:lnTo>
                <a:close/>
                <a:moveTo>
                  <a:pt x="1911143" y="3910432"/>
                </a:moveTo>
                <a:lnTo>
                  <a:pt x="3822287" y="5821673"/>
                </a:lnTo>
                <a:lnTo>
                  <a:pt x="1911143" y="7732913"/>
                </a:lnTo>
                <a:lnTo>
                  <a:pt x="0" y="5821673"/>
                </a:lnTo>
                <a:close/>
                <a:moveTo>
                  <a:pt x="7776495" y="1949057"/>
                </a:moveTo>
                <a:lnTo>
                  <a:pt x="9687639" y="3860298"/>
                </a:lnTo>
                <a:lnTo>
                  <a:pt x="7776495" y="5771537"/>
                </a:lnTo>
                <a:lnTo>
                  <a:pt x="5865352" y="3860298"/>
                </a:lnTo>
                <a:close/>
                <a:moveTo>
                  <a:pt x="3866261" y="1949057"/>
                </a:moveTo>
                <a:lnTo>
                  <a:pt x="5777404" y="3860298"/>
                </a:lnTo>
                <a:lnTo>
                  <a:pt x="3866261" y="5771537"/>
                </a:lnTo>
                <a:lnTo>
                  <a:pt x="1955117" y="3860298"/>
                </a:lnTo>
                <a:close/>
                <a:moveTo>
                  <a:pt x="9726431" y="0"/>
                </a:moveTo>
                <a:lnTo>
                  <a:pt x="11637573" y="1911240"/>
                </a:lnTo>
                <a:lnTo>
                  <a:pt x="9726431" y="3822480"/>
                </a:lnTo>
                <a:lnTo>
                  <a:pt x="7815287" y="1911240"/>
                </a:lnTo>
                <a:close/>
                <a:moveTo>
                  <a:pt x="5821378" y="0"/>
                </a:moveTo>
                <a:lnTo>
                  <a:pt x="7732521" y="1911240"/>
                </a:lnTo>
                <a:lnTo>
                  <a:pt x="5821378" y="3822480"/>
                </a:lnTo>
                <a:lnTo>
                  <a:pt x="3910235" y="1911240"/>
                </a:lnTo>
                <a:close/>
                <a:moveTo>
                  <a:pt x="1911143" y="0"/>
                </a:moveTo>
                <a:lnTo>
                  <a:pt x="3822287" y="1911240"/>
                </a:lnTo>
                <a:lnTo>
                  <a:pt x="1911143" y="3822480"/>
                </a:lnTo>
                <a:lnTo>
                  <a:pt x="0" y="191124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86168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 Marcador de posición de imagen">
            <a:extLst>
              <a:ext uri="{FF2B5EF4-FFF2-40B4-BE49-F238E27FC236}">
                <a16:creationId xmlns:a16="http://schemas.microsoft.com/office/drawing/2014/main" id="{7AE16A89-D167-4ED2-BA3E-FC3C2BC812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099465" y="3666924"/>
            <a:ext cx="3300046" cy="324515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6" name="2 Marcador de posición de imagen">
            <a:extLst>
              <a:ext uri="{FF2B5EF4-FFF2-40B4-BE49-F238E27FC236}">
                <a16:creationId xmlns:a16="http://schemas.microsoft.com/office/drawing/2014/main" id="{C56E1C37-3397-4025-BFC9-D50EFCE439E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594952" y="3666924"/>
            <a:ext cx="3300046" cy="324515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6603979" y="3666924"/>
            <a:ext cx="3300046" cy="324515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7" name="2 Marcador de posición de imagen">
            <a:extLst>
              <a:ext uri="{FF2B5EF4-FFF2-40B4-BE49-F238E27FC236}">
                <a16:creationId xmlns:a16="http://schemas.microsoft.com/office/drawing/2014/main" id="{DEB7FB1A-6452-40C1-B833-DA81C6B15C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99465" y="7142033"/>
            <a:ext cx="3300046" cy="324515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8" name="2 Marcador de posición de imagen">
            <a:extLst>
              <a:ext uri="{FF2B5EF4-FFF2-40B4-BE49-F238E27FC236}">
                <a16:creationId xmlns:a16="http://schemas.microsoft.com/office/drawing/2014/main" id="{5CE09D78-9007-4B84-8115-9CE17F1E91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594952" y="7142033"/>
            <a:ext cx="3300046" cy="324515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9" name="2 Marcador de posición de imagen">
            <a:extLst>
              <a:ext uri="{FF2B5EF4-FFF2-40B4-BE49-F238E27FC236}">
                <a16:creationId xmlns:a16="http://schemas.microsoft.com/office/drawing/2014/main" id="{F24E3492-0C66-4615-AB28-4F4CB95B49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3979" y="7142033"/>
            <a:ext cx="3300046" cy="324515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96622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4" grpId="0" animBg="1"/>
      <p:bldP spid="27" grpId="0" animBg="1"/>
      <p:bldP spid="28" grpId="0" animBg="1"/>
      <p:bldP spid="29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849B0C92-03FE-4DDC-AF1D-FD99A1D3EB8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10" name="3 Grupo">
            <a:extLst>
              <a:ext uri="{FF2B5EF4-FFF2-40B4-BE49-F238E27FC236}">
                <a16:creationId xmlns:a16="http://schemas.microsoft.com/office/drawing/2014/main" id="{73166453-99CB-418F-BD42-7D13A2A13DD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11" name="1 Elipse">
              <a:extLst>
                <a:ext uri="{FF2B5EF4-FFF2-40B4-BE49-F238E27FC236}">
                  <a16:creationId xmlns:a16="http://schemas.microsoft.com/office/drawing/2014/main" id="{A920D248-4B26-4346-B3B5-B13BBE5DCD02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2" name="2 Cheurón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65F7084C-2D5C-4D06-BD01-B3A1080A699A}"/>
                </a:ext>
              </a:extLst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13" name="21 Grupo">
            <a:extLst>
              <a:ext uri="{FF2B5EF4-FFF2-40B4-BE49-F238E27FC236}">
                <a16:creationId xmlns:a16="http://schemas.microsoft.com/office/drawing/2014/main" id="{E7634D52-49D9-4D2E-86DE-9C7D88B4070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4" name="22 Elipse">
              <a:extLst>
                <a:ext uri="{FF2B5EF4-FFF2-40B4-BE49-F238E27FC236}">
                  <a16:creationId xmlns:a16="http://schemas.microsoft.com/office/drawing/2014/main" id="{88AA7777-4F78-44D8-AA35-62DDFB1AC667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5" name="23 Cheurón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054B3267-7530-4969-8533-8D805A51AAA4}"/>
                </a:ext>
              </a:extLst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6" name="8 Conector recto">
            <a:extLst>
              <a:ext uri="{FF2B5EF4-FFF2-40B4-BE49-F238E27FC236}">
                <a16:creationId xmlns:a16="http://schemas.microsoft.com/office/drawing/2014/main" id="{501B7C50-0637-4357-AC95-3DCFA9AF3E9C}"/>
              </a:ext>
            </a:extLst>
          </p:cNvPr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2 Marcador de texto">
            <a:extLst>
              <a:ext uri="{FF2B5EF4-FFF2-40B4-BE49-F238E27FC236}">
                <a16:creationId xmlns:a16="http://schemas.microsoft.com/office/drawing/2014/main" id="{E0B27F31-09AB-4570-813F-E6F3AE5F8E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8" name="18 Conector recto">
            <a:extLst>
              <a:ext uri="{FF2B5EF4-FFF2-40B4-BE49-F238E27FC236}">
                <a16:creationId xmlns:a16="http://schemas.microsoft.com/office/drawing/2014/main" id="{AC6123D4-A4AC-4A63-976D-ABBE28A18C0D}"/>
              </a:ext>
            </a:extLst>
          </p:cNvPr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0 Rectángulo">
            <a:extLst>
              <a:ext uri="{FF2B5EF4-FFF2-40B4-BE49-F238E27FC236}">
                <a16:creationId xmlns:a16="http://schemas.microsoft.com/office/drawing/2014/main" id="{150AE2D0-7EEF-4F03-AA18-89C01095E16B}"/>
              </a:ext>
            </a:extLst>
          </p:cNvPr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id="{D80E3772-5B95-41AE-B0AD-54761884363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820149" y="2223281"/>
            <a:ext cx="14594861" cy="10306143"/>
          </a:xfrm>
          <a:custGeom>
            <a:avLst/>
            <a:gdLst>
              <a:gd name="connsiteX0" fmla="*/ 11133711 w 14594861"/>
              <a:gd name="connsiteY0" fmla="*/ 8327142 h 10306143"/>
              <a:gd name="connsiteX1" fmla="*/ 14484135 w 14594861"/>
              <a:gd name="connsiteY1" fmla="*/ 8327142 h 10306143"/>
              <a:gd name="connsiteX2" fmla="*/ 14594861 w 14594861"/>
              <a:gd name="connsiteY2" fmla="*/ 8437867 h 10306143"/>
              <a:gd name="connsiteX3" fmla="*/ 14594861 w 14594861"/>
              <a:gd name="connsiteY3" fmla="*/ 10195418 h 10306143"/>
              <a:gd name="connsiteX4" fmla="*/ 14484135 w 14594861"/>
              <a:gd name="connsiteY4" fmla="*/ 10306143 h 10306143"/>
              <a:gd name="connsiteX5" fmla="*/ 11133711 w 14594861"/>
              <a:gd name="connsiteY5" fmla="*/ 10306143 h 10306143"/>
              <a:gd name="connsiteX6" fmla="*/ 11022985 w 14594861"/>
              <a:gd name="connsiteY6" fmla="*/ 10195418 h 10306143"/>
              <a:gd name="connsiteX7" fmla="*/ 11022985 w 14594861"/>
              <a:gd name="connsiteY7" fmla="*/ 8437867 h 10306143"/>
              <a:gd name="connsiteX8" fmla="*/ 11133711 w 14594861"/>
              <a:gd name="connsiteY8" fmla="*/ 8327142 h 10306143"/>
              <a:gd name="connsiteX9" fmla="*/ 7459381 w 14594861"/>
              <a:gd name="connsiteY9" fmla="*/ 8327142 h 10306143"/>
              <a:gd name="connsiteX10" fmla="*/ 10809807 w 14594861"/>
              <a:gd name="connsiteY10" fmla="*/ 8327142 h 10306143"/>
              <a:gd name="connsiteX11" fmla="*/ 10920531 w 14594861"/>
              <a:gd name="connsiteY11" fmla="*/ 8437867 h 10306143"/>
              <a:gd name="connsiteX12" fmla="*/ 10920531 w 14594861"/>
              <a:gd name="connsiteY12" fmla="*/ 10195418 h 10306143"/>
              <a:gd name="connsiteX13" fmla="*/ 10809807 w 14594861"/>
              <a:gd name="connsiteY13" fmla="*/ 10306143 h 10306143"/>
              <a:gd name="connsiteX14" fmla="*/ 7459381 w 14594861"/>
              <a:gd name="connsiteY14" fmla="*/ 10306143 h 10306143"/>
              <a:gd name="connsiteX15" fmla="*/ 7348656 w 14594861"/>
              <a:gd name="connsiteY15" fmla="*/ 10195418 h 10306143"/>
              <a:gd name="connsiteX16" fmla="*/ 7348656 w 14594861"/>
              <a:gd name="connsiteY16" fmla="*/ 8437867 h 10306143"/>
              <a:gd name="connsiteX17" fmla="*/ 7459381 w 14594861"/>
              <a:gd name="connsiteY17" fmla="*/ 8327142 h 10306143"/>
              <a:gd name="connsiteX18" fmla="*/ 3785053 w 14594861"/>
              <a:gd name="connsiteY18" fmla="*/ 8327142 h 10306143"/>
              <a:gd name="connsiteX19" fmla="*/ 7135479 w 14594861"/>
              <a:gd name="connsiteY19" fmla="*/ 8327142 h 10306143"/>
              <a:gd name="connsiteX20" fmla="*/ 7246204 w 14594861"/>
              <a:gd name="connsiteY20" fmla="*/ 8437867 h 10306143"/>
              <a:gd name="connsiteX21" fmla="*/ 7246204 w 14594861"/>
              <a:gd name="connsiteY21" fmla="*/ 10195418 h 10306143"/>
              <a:gd name="connsiteX22" fmla="*/ 7135479 w 14594861"/>
              <a:gd name="connsiteY22" fmla="*/ 10306143 h 10306143"/>
              <a:gd name="connsiteX23" fmla="*/ 3785053 w 14594861"/>
              <a:gd name="connsiteY23" fmla="*/ 10306143 h 10306143"/>
              <a:gd name="connsiteX24" fmla="*/ 3674328 w 14594861"/>
              <a:gd name="connsiteY24" fmla="*/ 10195418 h 10306143"/>
              <a:gd name="connsiteX25" fmla="*/ 3674328 w 14594861"/>
              <a:gd name="connsiteY25" fmla="*/ 8437867 h 10306143"/>
              <a:gd name="connsiteX26" fmla="*/ 3785053 w 14594861"/>
              <a:gd name="connsiteY26" fmla="*/ 8327142 h 10306143"/>
              <a:gd name="connsiteX27" fmla="*/ 110725 w 14594861"/>
              <a:gd name="connsiteY27" fmla="*/ 8327142 h 10306143"/>
              <a:gd name="connsiteX28" fmla="*/ 3461151 w 14594861"/>
              <a:gd name="connsiteY28" fmla="*/ 8327142 h 10306143"/>
              <a:gd name="connsiteX29" fmla="*/ 3571876 w 14594861"/>
              <a:gd name="connsiteY29" fmla="*/ 8437867 h 10306143"/>
              <a:gd name="connsiteX30" fmla="*/ 3571876 w 14594861"/>
              <a:gd name="connsiteY30" fmla="*/ 10195418 h 10306143"/>
              <a:gd name="connsiteX31" fmla="*/ 3461151 w 14594861"/>
              <a:gd name="connsiteY31" fmla="*/ 10306143 h 10306143"/>
              <a:gd name="connsiteX32" fmla="*/ 110725 w 14594861"/>
              <a:gd name="connsiteY32" fmla="*/ 10306143 h 10306143"/>
              <a:gd name="connsiteX33" fmla="*/ 0 w 14594861"/>
              <a:gd name="connsiteY33" fmla="*/ 10195418 h 10306143"/>
              <a:gd name="connsiteX34" fmla="*/ 0 w 14594861"/>
              <a:gd name="connsiteY34" fmla="*/ 8437867 h 10306143"/>
              <a:gd name="connsiteX35" fmla="*/ 110725 w 14594861"/>
              <a:gd name="connsiteY35" fmla="*/ 8327142 h 10306143"/>
              <a:gd name="connsiteX36" fmla="*/ 11133711 w 14594861"/>
              <a:gd name="connsiteY36" fmla="*/ 6245356 h 10306143"/>
              <a:gd name="connsiteX37" fmla="*/ 14484135 w 14594861"/>
              <a:gd name="connsiteY37" fmla="*/ 6245356 h 10306143"/>
              <a:gd name="connsiteX38" fmla="*/ 14594861 w 14594861"/>
              <a:gd name="connsiteY38" fmla="*/ 6356081 h 10306143"/>
              <a:gd name="connsiteX39" fmla="*/ 14594861 w 14594861"/>
              <a:gd name="connsiteY39" fmla="*/ 8113632 h 10306143"/>
              <a:gd name="connsiteX40" fmla="*/ 14484135 w 14594861"/>
              <a:gd name="connsiteY40" fmla="*/ 8224357 h 10306143"/>
              <a:gd name="connsiteX41" fmla="*/ 11133711 w 14594861"/>
              <a:gd name="connsiteY41" fmla="*/ 8224357 h 10306143"/>
              <a:gd name="connsiteX42" fmla="*/ 11022985 w 14594861"/>
              <a:gd name="connsiteY42" fmla="*/ 8113632 h 10306143"/>
              <a:gd name="connsiteX43" fmla="*/ 11022985 w 14594861"/>
              <a:gd name="connsiteY43" fmla="*/ 6356081 h 10306143"/>
              <a:gd name="connsiteX44" fmla="*/ 11133711 w 14594861"/>
              <a:gd name="connsiteY44" fmla="*/ 6245356 h 10306143"/>
              <a:gd name="connsiteX45" fmla="*/ 7459381 w 14594861"/>
              <a:gd name="connsiteY45" fmla="*/ 6245356 h 10306143"/>
              <a:gd name="connsiteX46" fmla="*/ 10809807 w 14594861"/>
              <a:gd name="connsiteY46" fmla="*/ 6245356 h 10306143"/>
              <a:gd name="connsiteX47" fmla="*/ 10920531 w 14594861"/>
              <a:gd name="connsiteY47" fmla="*/ 6356081 h 10306143"/>
              <a:gd name="connsiteX48" fmla="*/ 10920531 w 14594861"/>
              <a:gd name="connsiteY48" fmla="*/ 8113632 h 10306143"/>
              <a:gd name="connsiteX49" fmla="*/ 10809807 w 14594861"/>
              <a:gd name="connsiteY49" fmla="*/ 8224357 h 10306143"/>
              <a:gd name="connsiteX50" fmla="*/ 7459381 w 14594861"/>
              <a:gd name="connsiteY50" fmla="*/ 8224357 h 10306143"/>
              <a:gd name="connsiteX51" fmla="*/ 7348656 w 14594861"/>
              <a:gd name="connsiteY51" fmla="*/ 8113632 h 10306143"/>
              <a:gd name="connsiteX52" fmla="*/ 7348656 w 14594861"/>
              <a:gd name="connsiteY52" fmla="*/ 6356081 h 10306143"/>
              <a:gd name="connsiteX53" fmla="*/ 7459381 w 14594861"/>
              <a:gd name="connsiteY53" fmla="*/ 6245356 h 10306143"/>
              <a:gd name="connsiteX54" fmla="*/ 3785053 w 14594861"/>
              <a:gd name="connsiteY54" fmla="*/ 6245356 h 10306143"/>
              <a:gd name="connsiteX55" fmla="*/ 7135479 w 14594861"/>
              <a:gd name="connsiteY55" fmla="*/ 6245356 h 10306143"/>
              <a:gd name="connsiteX56" fmla="*/ 7246204 w 14594861"/>
              <a:gd name="connsiteY56" fmla="*/ 6356081 h 10306143"/>
              <a:gd name="connsiteX57" fmla="*/ 7246204 w 14594861"/>
              <a:gd name="connsiteY57" fmla="*/ 8113632 h 10306143"/>
              <a:gd name="connsiteX58" fmla="*/ 7135479 w 14594861"/>
              <a:gd name="connsiteY58" fmla="*/ 8224357 h 10306143"/>
              <a:gd name="connsiteX59" fmla="*/ 3785053 w 14594861"/>
              <a:gd name="connsiteY59" fmla="*/ 8224357 h 10306143"/>
              <a:gd name="connsiteX60" fmla="*/ 3674328 w 14594861"/>
              <a:gd name="connsiteY60" fmla="*/ 8113632 h 10306143"/>
              <a:gd name="connsiteX61" fmla="*/ 3674328 w 14594861"/>
              <a:gd name="connsiteY61" fmla="*/ 6356081 h 10306143"/>
              <a:gd name="connsiteX62" fmla="*/ 3785053 w 14594861"/>
              <a:gd name="connsiteY62" fmla="*/ 6245356 h 10306143"/>
              <a:gd name="connsiteX63" fmla="*/ 110725 w 14594861"/>
              <a:gd name="connsiteY63" fmla="*/ 6245356 h 10306143"/>
              <a:gd name="connsiteX64" fmla="*/ 3461151 w 14594861"/>
              <a:gd name="connsiteY64" fmla="*/ 6245356 h 10306143"/>
              <a:gd name="connsiteX65" fmla="*/ 3571876 w 14594861"/>
              <a:gd name="connsiteY65" fmla="*/ 6356081 h 10306143"/>
              <a:gd name="connsiteX66" fmla="*/ 3571876 w 14594861"/>
              <a:gd name="connsiteY66" fmla="*/ 8113632 h 10306143"/>
              <a:gd name="connsiteX67" fmla="*/ 3461151 w 14594861"/>
              <a:gd name="connsiteY67" fmla="*/ 8224357 h 10306143"/>
              <a:gd name="connsiteX68" fmla="*/ 110725 w 14594861"/>
              <a:gd name="connsiteY68" fmla="*/ 8224357 h 10306143"/>
              <a:gd name="connsiteX69" fmla="*/ 0 w 14594861"/>
              <a:gd name="connsiteY69" fmla="*/ 8113632 h 10306143"/>
              <a:gd name="connsiteX70" fmla="*/ 0 w 14594861"/>
              <a:gd name="connsiteY70" fmla="*/ 6356081 h 10306143"/>
              <a:gd name="connsiteX71" fmla="*/ 110725 w 14594861"/>
              <a:gd name="connsiteY71" fmla="*/ 6245356 h 10306143"/>
              <a:gd name="connsiteX72" fmla="*/ 11133711 w 14594861"/>
              <a:gd name="connsiteY72" fmla="*/ 4163570 h 10306143"/>
              <a:gd name="connsiteX73" fmla="*/ 14484135 w 14594861"/>
              <a:gd name="connsiteY73" fmla="*/ 4163570 h 10306143"/>
              <a:gd name="connsiteX74" fmla="*/ 14594861 w 14594861"/>
              <a:gd name="connsiteY74" fmla="*/ 4274295 h 10306143"/>
              <a:gd name="connsiteX75" fmla="*/ 14594861 w 14594861"/>
              <a:gd name="connsiteY75" fmla="*/ 6031846 h 10306143"/>
              <a:gd name="connsiteX76" fmla="*/ 14484135 w 14594861"/>
              <a:gd name="connsiteY76" fmla="*/ 6142571 h 10306143"/>
              <a:gd name="connsiteX77" fmla="*/ 11133711 w 14594861"/>
              <a:gd name="connsiteY77" fmla="*/ 6142571 h 10306143"/>
              <a:gd name="connsiteX78" fmla="*/ 11022985 w 14594861"/>
              <a:gd name="connsiteY78" fmla="*/ 6031846 h 10306143"/>
              <a:gd name="connsiteX79" fmla="*/ 11022985 w 14594861"/>
              <a:gd name="connsiteY79" fmla="*/ 4274295 h 10306143"/>
              <a:gd name="connsiteX80" fmla="*/ 11133711 w 14594861"/>
              <a:gd name="connsiteY80" fmla="*/ 4163570 h 10306143"/>
              <a:gd name="connsiteX81" fmla="*/ 7459381 w 14594861"/>
              <a:gd name="connsiteY81" fmla="*/ 4163570 h 10306143"/>
              <a:gd name="connsiteX82" fmla="*/ 10809807 w 14594861"/>
              <a:gd name="connsiteY82" fmla="*/ 4163570 h 10306143"/>
              <a:gd name="connsiteX83" fmla="*/ 10920531 w 14594861"/>
              <a:gd name="connsiteY83" fmla="*/ 4274295 h 10306143"/>
              <a:gd name="connsiteX84" fmla="*/ 10920531 w 14594861"/>
              <a:gd name="connsiteY84" fmla="*/ 6031846 h 10306143"/>
              <a:gd name="connsiteX85" fmla="*/ 10809807 w 14594861"/>
              <a:gd name="connsiteY85" fmla="*/ 6142571 h 10306143"/>
              <a:gd name="connsiteX86" fmla="*/ 7459381 w 14594861"/>
              <a:gd name="connsiteY86" fmla="*/ 6142571 h 10306143"/>
              <a:gd name="connsiteX87" fmla="*/ 7348656 w 14594861"/>
              <a:gd name="connsiteY87" fmla="*/ 6031846 h 10306143"/>
              <a:gd name="connsiteX88" fmla="*/ 7348656 w 14594861"/>
              <a:gd name="connsiteY88" fmla="*/ 4274295 h 10306143"/>
              <a:gd name="connsiteX89" fmla="*/ 7459381 w 14594861"/>
              <a:gd name="connsiteY89" fmla="*/ 4163570 h 10306143"/>
              <a:gd name="connsiteX90" fmla="*/ 3785053 w 14594861"/>
              <a:gd name="connsiteY90" fmla="*/ 4163570 h 10306143"/>
              <a:gd name="connsiteX91" fmla="*/ 7135479 w 14594861"/>
              <a:gd name="connsiteY91" fmla="*/ 4163570 h 10306143"/>
              <a:gd name="connsiteX92" fmla="*/ 7246204 w 14594861"/>
              <a:gd name="connsiteY92" fmla="*/ 4274295 h 10306143"/>
              <a:gd name="connsiteX93" fmla="*/ 7246204 w 14594861"/>
              <a:gd name="connsiteY93" fmla="*/ 6031846 h 10306143"/>
              <a:gd name="connsiteX94" fmla="*/ 7135479 w 14594861"/>
              <a:gd name="connsiteY94" fmla="*/ 6142571 h 10306143"/>
              <a:gd name="connsiteX95" fmla="*/ 3785053 w 14594861"/>
              <a:gd name="connsiteY95" fmla="*/ 6142571 h 10306143"/>
              <a:gd name="connsiteX96" fmla="*/ 3674328 w 14594861"/>
              <a:gd name="connsiteY96" fmla="*/ 6031846 h 10306143"/>
              <a:gd name="connsiteX97" fmla="*/ 3674328 w 14594861"/>
              <a:gd name="connsiteY97" fmla="*/ 4274295 h 10306143"/>
              <a:gd name="connsiteX98" fmla="*/ 3785053 w 14594861"/>
              <a:gd name="connsiteY98" fmla="*/ 4163570 h 10306143"/>
              <a:gd name="connsiteX99" fmla="*/ 110725 w 14594861"/>
              <a:gd name="connsiteY99" fmla="*/ 4163570 h 10306143"/>
              <a:gd name="connsiteX100" fmla="*/ 3461151 w 14594861"/>
              <a:gd name="connsiteY100" fmla="*/ 4163570 h 10306143"/>
              <a:gd name="connsiteX101" fmla="*/ 3571876 w 14594861"/>
              <a:gd name="connsiteY101" fmla="*/ 4274295 h 10306143"/>
              <a:gd name="connsiteX102" fmla="*/ 3571876 w 14594861"/>
              <a:gd name="connsiteY102" fmla="*/ 6031846 h 10306143"/>
              <a:gd name="connsiteX103" fmla="*/ 3461151 w 14594861"/>
              <a:gd name="connsiteY103" fmla="*/ 6142571 h 10306143"/>
              <a:gd name="connsiteX104" fmla="*/ 110725 w 14594861"/>
              <a:gd name="connsiteY104" fmla="*/ 6142571 h 10306143"/>
              <a:gd name="connsiteX105" fmla="*/ 0 w 14594861"/>
              <a:gd name="connsiteY105" fmla="*/ 6031846 h 10306143"/>
              <a:gd name="connsiteX106" fmla="*/ 0 w 14594861"/>
              <a:gd name="connsiteY106" fmla="*/ 4274295 h 10306143"/>
              <a:gd name="connsiteX107" fmla="*/ 110725 w 14594861"/>
              <a:gd name="connsiteY107" fmla="*/ 4163570 h 10306143"/>
              <a:gd name="connsiteX108" fmla="*/ 110725 w 14594861"/>
              <a:gd name="connsiteY108" fmla="*/ 2081787 h 10306143"/>
              <a:gd name="connsiteX109" fmla="*/ 3461151 w 14594861"/>
              <a:gd name="connsiteY109" fmla="*/ 2081787 h 10306143"/>
              <a:gd name="connsiteX110" fmla="*/ 3571876 w 14594861"/>
              <a:gd name="connsiteY110" fmla="*/ 2192512 h 10306143"/>
              <a:gd name="connsiteX111" fmla="*/ 3571876 w 14594861"/>
              <a:gd name="connsiteY111" fmla="*/ 3950060 h 10306143"/>
              <a:gd name="connsiteX112" fmla="*/ 3461151 w 14594861"/>
              <a:gd name="connsiteY112" fmla="*/ 4060785 h 10306143"/>
              <a:gd name="connsiteX113" fmla="*/ 110725 w 14594861"/>
              <a:gd name="connsiteY113" fmla="*/ 4060785 h 10306143"/>
              <a:gd name="connsiteX114" fmla="*/ 0 w 14594861"/>
              <a:gd name="connsiteY114" fmla="*/ 3950060 h 10306143"/>
              <a:gd name="connsiteX115" fmla="*/ 0 w 14594861"/>
              <a:gd name="connsiteY115" fmla="*/ 2192512 h 10306143"/>
              <a:gd name="connsiteX116" fmla="*/ 110725 w 14594861"/>
              <a:gd name="connsiteY116" fmla="*/ 2081787 h 10306143"/>
              <a:gd name="connsiteX117" fmla="*/ 11133711 w 14594861"/>
              <a:gd name="connsiteY117" fmla="*/ 2081786 h 10306143"/>
              <a:gd name="connsiteX118" fmla="*/ 14484135 w 14594861"/>
              <a:gd name="connsiteY118" fmla="*/ 2081786 h 10306143"/>
              <a:gd name="connsiteX119" fmla="*/ 14594861 w 14594861"/>
              <a:gd name="connsiteY119" fmla="*/ 2192512 h 10306143"/>
              <a:gd name="connsiteX120" fmla="*/ 14594861 w 14594861"/>
              <a:gd name="connsiteY120" fmla="*/ 3950060 h 10306143"/>
              <a:gd name="connsiteX121" fmla="*/ 14484135 w 14594861"/>
              <a:gd name="connsiteY121" fmla="*/ 4060785 h 10306143"/>
              <a:gd name="connsiteX122" fmla="*/ 11133711 w 14594861"/>
              <a:gd name="connsiteY122" fmla="*/ 4060785 h 10306143"/>
              <a:gd name="connsiteX123" fmla="*/ 11022985 w 14594861"/>
              <a:gd name="connsiteY123" fmla="*/ 3950060 h 10306143"/>
              <a:gd name="connsiteX124" fmla="*/ 11022985 w 14594861"/>
              <a:gd name="connsiteY124" fmla="*/ 2192512 h 10306143"/>
              <a:gd name="connsiteX125" fmla="*/ 11133711 w 14594861"/>
              <a:gd name="connsiteY125" fmla="*/ 2081786 h 10306143"/>
              <a:gd name="connsiteX126" fmla="*/ 7459381 w 14594861"/>
              <a:gd name="connsiteY126" fmla="*/ 2081786 h 10306143"/>
              <a:gd name="connsiteX127" fmla="*/ 10809807 w 14594861"/>
              <a:gd name="connsiteY127" fmla="*/ 2081786 h 10306143"/>
              <a:gd name="connsiteX128" fmla="*/ 10920531 w 14594861"/>
              <a:gd name="connsiteY128" fmla="*/ 2192512 h 10306143"/>
              <a:gd name="connsiteX129" fmla="*/ 10920531 w 14594861"/>
              <a:gd name="connsiteY129" fmla="*/ 3950060 h 10306143"/>
              <a:gd name="connsiteX130" fmla="*/ 10809807 w 14594861"/>
              <a:gd name="connsiteY130" fmla="*/ 4060785 h 10306143"/>
              <a:gd name="connsiteX131" fmla="*/ 7459381 w 14594861"/>
              <a:gd name="connsiteY131" fmla="*/ 4060785 h 10306143"/>
              <a:gd name="connsiteX132" fmla="*/ 7348656 w 14594861"/>
              <a:gd name="connsiteY132" fmla="*/ 3950060 h 10306143"/>
              <a:gd name="connsiteX133" fmla="*/ 7348656 w 14594861"/>
              <a:gd name="connsiteY133" fmla="*/ 2192512 h 10306143"/>
              <a:gd name="connsiteX134" fmla="*/ 7459381 w 14594861"/>
              <a:gd name="connsiteY134" fmla="*/ 2081786 h 10306143"/>
              <a:gd name="connsiteX135" fmla="*/ 3785053 w 14594861"/>
              <a:gd name="connsiteY135" fmla="*/ 2081786 h 10306143"/>
              <a:gd name="connsiteX136" fmla="*/ 7135479 w 14594861"/>
              <a:gd name="connsiteY136" fmla="*/ 2081786 h 10306143"/>
              <a:gd name="connsiteX137" fmla="*/ 7246204 w 14594861"/>
              <a:gd name="connsiteY137" fmla="*/ 2192512 h 10306143"/>
              <a:gd name="connsiteX138" fmla="*/ 7246204 w 14594861"/>
              <a:gd name="connsiteY138" fmla="*/ 3950060 h 10306143"/>
              <a:gd name="connsiteX139" fmla="*/ 7135479 w 14594861"/>
              <a:gd name="connsiteY139" fmla="*/ 4060785 h 10306143"/>
              <a:gd name="connsiteX140" fmla="*/ 3785053 w 14594861"/>
              <a:gd name="connsiteY140" fmla="*/ 4060785 h 10306143"/>
              <a:gd name="connsiteX141" fmla="*/ 3674328 w 14594861"/>
              <a:gd name="connsiteY141" fmla="*/ 3950060 h 10306143"/>
              <a:gd name="connsiteX142" fmla="*/ 3674328 w 14594861"/>
              <a:gd name="connsiteY142" fmla="*/ 2192512 h 10306143"/>
              <a:gd name="connsiteX143" fmla="*/ 3785053 w 14594861"/>
              <a:gd name="connsiteY143" fmla="*/ 2081786 h 10306143"/>
              <a:gd name="connsiteX144" fmla="*/ 3785053 w 14594861"/>
              <a:gd name="connsiteY144" fmla="*/ 0 h 10306143"/>
              <a:gd name="connsiteX145" fmla="*/ 7135479 w 14594861"/>
              <a:gd name="connsiteY145" fmla="*/ 0 h 10306143"/>
              <a:gd name="connsiteX146" fmla="*/ 7246204 w 14594861"/>
              <a:gd name="connsiteY146" fmla="*/ 110726 h 10306143"/>
              <a:gd name="connsiteX147" fmla="*/ 7246204 w 14594861"/>
              <a:gd name="connsiteY147" fmla="*/ 1868277 h 10306143"/>
              <a:gd name="connsiteX148" fmla="*/ 7135479 w 14594861"/>
              <a:gd name="connsiteY148" fmla="*/ 1979002 h 10306143"/>
              <a:gd name="connsiteX149" fmla="*/ 3785053 w 14594861"/>
              <a:gd name="connsiteY149" fmla="*/ 1979002 h 10306143"/>
              <a:gd name="connsiteX150" fmla="*/ 3674328 w 14594861"/>
              <a:gd name="connsiteY150" fmla="*/ 1868277 h 10306143"/>
              <a:gd name="connsiteX151" fmla="*/ 3674328 w 14594861"/>
              <a:gd name="connsiteY151" fmla="*/ 110726 h 10306143"/>
              <a:gd name="connsiteX152" fmla="*/ 3785053 w 14594861"/>
              <a:gd name="connsiteY152" fmla="*/ 0 h 10306143"/>
              <a:gd name="connsiteX153" fmla="*/ 110725 w 14594861"/>
              <a:gd name="connsiteY153" fmla="*/ 0 h 10306143"/>
              <a:gd name="connsiteX154" fmla="*/ 3461151 w 14594861"/>
              <a:gd name="connsiteY154" fmla="*/ 0 h 10306143"/>
              <a:gd name="connsiteX155" fmla="*/ 3571876 w 14594861"/>
              <a:gd name="connsiteY155" fmla="*/ 110726 h 10306143"/>
              <a:gd name="connsiteX156" fmla="*/ 3571876 w 14594861"/>
              <a:gd name="connsiteY156" fmla="*/ 1868277 h 10306143"/>
              <a:gd name="connsiteX157" fmla="*/ 3461151 w 14594861"/>
              <a:gd name="connsiteY157" fmla="*/ 1979002 h 10306143"/>
              <a:gd name="connsiteX158" fmla="*/ 110725 w 14594861"/>
              <a:gd name="connsiteY158" fmla="*/ 1979002 h 10306143"/>
              <a:gd name="connsiteX159" fmla="*/ 0 w 14594861"/>
              <a:gd name="connsiteY159" fmla="*/ 1868277 h 10306143"/>
              <a:gd name="connsiteX160" fmla="*/ 0 w 14594861"/>
              <a:gd name="connsiteY160" fmla="*/ 110726 h 10306143"/>
              <a:gd name="connsiteX161" fmla="*/ 110725 w 14594861"/>
              <a:gd name="connsiteY161" fmla="*/ 0 h 10306143"/>
              <a:gd name="connsiteX162" fmla="*/ 11133711 w 14594861"/>
              <a:gd name="connsiteY162" fmla="*/ 0 h 10306143"/>
              <a:gd name="connsiteX163" fmla="*/ 14484135 w 14594861"/>
              <a:gd name="connsiteY163" fmla="*/ 0 h 10306143"/>
              <a:gd name="connsiteX164" fmla="*/ 14594861 w 14594861"/>
              <a:gd name="connsiteY164" fmla="*/ 110725 h 10306143"/>
              <a:gd name="connsiteX165" fmla="*/ 14594861 w 14594861"/>
              <a:gd name="connsiteY165" fmla="*/ 1868277 h 10306143"/>
              <a:gd name="connsiteX166" fmla="*/ 14484135 w 14594861"/>
              <a:gd name="connsiteY166" fmla="*/ 1979002 h 10306143"/>
              <a:gd name="connsiteX167" fmla="*/ 11133711 w 14594861"/>
              <a:gd name="connsiteY167" fmla="*/ 1979002 h 10306143"/>
              <a:gd name="connsiteX168" fmla="*/ 11022985 w 14594861"/>
              <a:gd name="connsiteY168" fmla="*/ 1868277 h 10306143"/>
              <a:gd name="connsiteX169" fmla="*/ 11022985 w 14594861"/>
              <a:gd name="connsiteY169" fmla="*/ 110725 h 10306143"/>
              <a:gd name="connsiteX170" fmla="*/ 11133711 w 14594861"/>
              <a:gd name="connsiteY170" fmla="*/ 0 h 10306143"/>
              <a:gd name="connsiteX171" fmla="*/ 7459381 w 14594861"/>
              <a:gd name="connsiteY171" fmla="*/ 0 h 10306143"/>
              <a:gd name="connsiteX172" fmla="*/ 10809807 w 14594861"/>
              <a:gd name="connsiteY172" fmla="*/ 0 h 10306143"/>
              <a:gd name="connsiteX173" fmla="*/ 10920531 w 14594861"/>
              <a:gd name="connsiteY173" fmla="*/ 110725 h 10306143"/>
              <a:gd name="connsiteX174" fmla="*/ 10920531 w 14594861"/>
              <a:gd name="connsiteY174" fmla="*/ 1868277 h 10306143"/>
              <a:gd name="connsiteX175" fmla="*/ 10809807 w 14594861"/>
              <a:gd name="connsiteY175" fmla="*/ 1979002 h 10306143"/>
              <a:gd name="connsiteX176" fmla="*/ 7459381 w 14594861"/>
              <a:gd name="connsiteY176" fmla="*/ 1979002 h 10306143"/>
              <a:gd name="connsiteX177" fmla="*/ 7348656 w 14594861"/>
              <a:gd name="connsiteY177" fmla="*/ 1868277 h 10306143"/>
              <a:gd name="connsiteX178" fmla="*/ 7348656 w 14594861"/>
              <a:gd name="connsiteY178" fmla="*/ 110725 h 10306143"/>
              <a:gd name="connsiteX179" fmla="*/ 7459381 w 14594861"/>
              <a:gd name="connsiteY179" fmla="*/ 0 h 1030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14594861" h="10306143">
                <a:moveTo>
                  <a:pt x="11133711" y="8327142"/>
                </a:moveTo>
                <a:lnTo>
                  <a:pt x="14484135" y="8327142"/>
                </a:lnTo>
                <a:cubicBezTo>
                  <a:pt x="14545287" y="8327142"/>
                  <a:pt x="14594861" y="8376715"/>
                  <a:pt x="14594861" y="8437867"/>
                </a:cubicBezTo>
                <a:lnTo>
                  <a:pt x="14594861" y="10195418"/>
                </a:lnTo>
                <a:cubicBezTo>
                  <a:pt x="14594861" y="10256570"/>
                  <a:pt x="14545287" y="10306143"/>
                  <a:pt x="14484135" y="10306143"/>
                </a:cubicBezTo>
                <a:lnTo>
                  <a:pt x="11133711" y="10306143"/>
                </a:lnTo>
                <a:cubicBezTo>
                  <a:pt x="11072559" y="10306143"/>
                  <a:pt x="11022985" y="10256570"/>
                  <a:pt x="11022985" y="10195418"/>
                </a:cubicBezTo>
                <a:lnTo>
                  <a:pt x="11022985" y="8437867"/>
                </a:lnTo>
                <a:cubicBezTo>
                  <a:pt x="11022985" y="8376715"/>
                  <a:pt x="11072559" y="8327142"/>
                  <a:pt x="11133711" y="8327142"/>
                </a:cubicBezTo>
                <a:close/>
                <a:moveTo>
                  <a:pt x="7459381" y="8327142"/>
                </a:moveTo>
                <a:lnTo>
                  <a:pt x="10809807" y="8327142"/>
                </a:lnTo>
                <a:cubicBezTo>
                  <a:pt x="10870959" y="8327142"/>
                  <a:pt x="10920531" y="8376715"/>
                  <a:pt x="10920531" y="8437867"/>
                </a:cubicBezTo>
                <a:lnTo>
                  <a:pt x="10920531" y="10195418"/>
                </a:lnTo>
                <a:cubicBezTo>
                  <a:pt x="10920531" y="10256570"/>
                  <a:pt x="10870959" y="10306143"/>
                  <a:pt x="10809807" y="10306143"/>
                </a:cubicBezTo>
                <a:lnTo>
                  <a:pt x="7459381" y="10306143"/>
                </a:lnTo>
                <a:cubicBezTo>
                  <a:pt x="7398229" y="10306143"/>
                  <a:pt x="7348656" y="10256570"/>
                  <a:pt x="7348656" y="10195418"/>
                </a:cubicBezTo>
                <a:lnTo>
                  <a:pt x="7348656" y="8437867"/>
                </a:lnTo>
                <a:cubicBezTo>
                  <a:pt x="7348656" y="8376715"/>
                  <a:pt x="7398229" y="8327142"/>
                  <a:pt x="7459381" y="8327142"/>
                </a:cubicBezTo>
                <a:close/>
                <a:moveTo>
                  <a:pt x="3785053" y="8327142"/>
                </a:moveTo>
                <a:lnTo>
                  <a:pt x="7135479" y="8327142"/>
                </a:lnTo>
                <a:cubicBezTo>
                  <a:pt x="7196631" y="8327142"/>
                  <a:pt x="7246204" y="8376715"/>
                  <a:pt x="7246204" y="8437867"/>
                </a:cubicBezTo>
                <a:lnTo>
                  <a:pt x="7246204" y="10195418"/>
                </a:lnTo>
                <a:cubicBezTo>
                  <a:pt x="7246204" y="10256570"/>
                  <a:pt x="7196631" y="10306143"/>
                  <a:pt x="7135479" y="10306143"/>
                </a:cubicBezTo>
                <a:lnTo>
                  <a:pt x="3785053" y="10306143"/>
                </a:lnTo>
                <a:cubicBezTo>
                  <a:pt x="3723901" y="10306143"/>
                  <a:pt x="3674328" y="10256570"/>
                  <a:pt x="3674328" y="10195418"/>
                </a:cubicBezTo>
                <a:lnTo>
                  <a:pt x="3674328" y="8437867"/>
                </a:lnTo>
                <a:cubicBezTo>
                  <a:pt x="3674328" y="8376715"/>
                  <a:pt x="3723901" y="8327142"/>
                  <a:pt x="3785053" y="8327142"/>
                </a:cubicBezTo>
                <a:close/>
                <a:moveTo>
                  <a:pt x="110725" y="8327142"/>
                </a:moveTo>
                <a:lnTo>
                  <a:pt x="3461151" y="8327142"/>
                </a:lnTo>
                <a:cubicBezTo>
                  <a:pt x="3522303" y="8327142"/>
                  <a:pt x="3571876" y="8376715"/>
                  <a:pt x="3571876" y="8437867"/>
                </a:cubicBezTo>
                <a:lnTo>
                  <a:pt x="3571876" y="10195418"/>
                </a:lnTo>
                <a:cubicBezTo>
                  <a:pt x="3571876" y="10256570"/>
                  <a:pt x="3522303" y="10306143"/>
                  <a:pt x="3461151" y="10306143"/>
                </a:cubicBezTo>
                <a:lnTo>
                  <a:pt x="110725" y="10306143"/>
                </a:lnTo>
                <a:cubicBezTo>
                  <a:pt x="49573" y="10306143"/>
                  <a:pt x="0" y="10256570"/>
                  <a:pt x="0" y="10195418"/>
                </a:cubicBezTo>
                <a:lnTo>
                  <a:pt x="0" y="8437867"/>
                </a:lnTo>
                <a:cubicBezTo>
                  <a:pt x="0" y="8376715"/>
                  <a:pt x="49573" y="8327142"/>
                  <a:pt x="110725" y="8327142"/>
                </a:cubicBezTo>
                <a:close/>
                <a:moveTo>
                  <a:pt x="11133711" y="6245356"/>
                </a:moveTo>
                <a:lnTo>
                  <a:pt x="14484135" y="6245356"/>
                </a:lnTo>
                <a:cubicBezTo>
                  <a:pt x="14545287" y="6245356"/>
                  <a:pt x="14594861" y="6294929"/>
                  <a:pt x="14594861" y="6356081"/>
                </a:cubicBezTo>
                <a:lnTo>
                  <a:pt x="14594861" y="8113632"/>
                </a:lnTo>
                <a:cubicBezTo>
                  <a:pt x="14594861" y="8174784"/>
                  <a:pt x="14545287" y="8224357"/>
                  <a:pt x="14484135" y="8224357"/>
                </a:cubicBezTo>
                <a:lnTo>
                  <a:pt x="11133711" y="8224357"/>
                </a:lnTo>
                <a:cubicBezTo>
                  <a:pt x="11072559" y="8224357"/>
                  <a:pt x="11022985" y="8174784"/>
                  <a:pt x="11022985" y="8113632"/>
                </a:cubicBezTo>
                <a:lnTo>
                  <a:pt x="11022985" y="6356081"/>
                </a:lnTo>
                <a:cubicBezTo>
                  <a:pt x="11022985" y="6294929"/>
                  <a:pt x="11072559" y="6245356"/>
                  <a:pt x="11133711" y="6245356"/>
                </a:cubicBezTo>
                <a:close/>
                <a:moveTo>
                  <a:pt x="7459381" y="6245356"/>
                </a:moveTo>
                <a:lnTo>
                  <a:pt x="10809807" y="6245356"/>
                </a:lnTo>
                <a:cubicBezTo>
                  <a:pt x="10870959" y="6245356"/>
                  <a:pt x="10920531" y="6294929"/>
                  <a:pt x="10920531" y="6356081"/>
                </a:cubicBezTo>
                <a:lnTo>
                  <a:pt x="10920531" y="8113632"/>
                </a:lnTo>
                <a:cubicBezTo>
                  <a:pt x="10920531" y="8174784"/>
                  <a:pt x="10870959" y="8224357"/>
                  <a:pt x="10809807" y="8224357"/>
                </a:cubicBezTo>
                <a:lnTo>
                  <a:pt x="7459381" y="8224357"/>
                </a:lnTo>
                <a:cubicBezTo>
                  <a:pt x="7398229" y="8224357"/>
                  <a:pt x="7348656" y="8174784"/>
                  <a:pt x="7348656" y="8113632"/>
                </a:cubicBezTo>
                <a:lnTo>
                  <a:pt x="7348656" y="6356081"/>
                </a:lnTo>
                <a:cubicBezTo>
                  <a:pt x="7348656" y="6294929"/>
                  <a:pt x="7398229" y="6245356"/>
                  <a:pt x="7459381" y="6245356"/>
                </a:cubicBezTo>
                <a:close/>
                <a:moveTo>
                  <a:pt x="3785053" y="6245356"/>
                </a:moveTo>
                <a:lnTo>
                  <a:pt x="7135479" y="6245356"/>
                </a:lnTo>
                <a:cubicBezTo>
                  <a:pt x="7196631" y="6245356"/>
                  <a:pt x="7246204" y="6294929"/>
                  <a:pt x="7246204" y="6356081"/>
                </a:cubicBezTo>
                <a:lnTo>
                  <a:pt x="7246204" y="8113632"/>
                </a:lnTo>
                <a:cubicBezTo>
                  <a:pt x="7246204" y="8174784"/>
                  <a:pt x="7196631" y="8224357"/>
                  <a:pt x="7135479" y="8224357"/>
                </a:cubicBezTo>
                <a:lnTo>
                  <a:pt x="3785053" y="8224357"/>
                </a:lnTo>
                <a:cubicBezTo>
                  <a:pt x="3723901" y="8224357"/>
                  <a:pt x="3674328" y="8174784"/>
                  <a:pt x="3674328" y="8113632"/>
                </a:cubicBezTo>
                <a:lnTo>
                  <a:pt x="3674328" y="6356081"/>
                </a:lnTo>
                <a:cubicBezTo>
                  <a:pt x="3674328" y="6294929"/>
                  <a:pt x="3723901" y="6245356"/>
                  <a:pt x="3785053" y="6245356"/>
                </a:cubicBezTo>
                <a:close/>
                <a:moveTo>
                  <a:pt x="110725" y="6245356"/>
                </a:moveTo>
                <a:lnTo>
                  <a:pt x="3461151" y="6245356"/>
                </a:lnTo>
                <a:cubicBezTo>
                  <a:pt x="3522303" y="6245356"/>
                  <a:pt x="3571876" y="6294929"/>
                  <a:pt x="3571876" y="6356081"/>
                </a:cubicBezTo>
                <a:lnTo>
                  <a:pt x="3571876" y="8113632"/>
                </a:lnTo>
                <a:cubicBezTo>
                  <a:pt x="3571876" y="8174784"/>
                  <a:pt x="3522303" y="8224357"/>
                  <a:pt x="3461151" y="8224357"/>
                </a:cubicBezTo>
                <a:lnTo>
                  <a:pt x="110725" y="8224357"/>
                </a:lnTo>
                <a:cubicBezTo>
                  <a:pt x="49573" y="8224357"/>
                  <a:pt x="0" y="8174784"/>
                  <a:pt x="0" y="8113632"/>
                </a:cubicBezTo>
                <a:lnTo>
                  <a:pt x="0" y="6356081"/>
                </a:lnTo>
                <a:cubicBezTo>
                  <a:pt x="0" y="6294929"/>
                  <a:pt x="49573" y="6245356"/>
                  <a:pt x="110725" y="6245356"/>
                </a:cubicBezTo>
                <a:close/>
                <a:moveTo>
                  <a:pt x="11133711" y="4163570"/>
                </a:moveTo>
                <a:lnTo>
                  <a:pt x="14484135" y="4163570"/>
                </a:lnTo>
                <a:cubicBezTo>
                  <a:pt x="14545287" y="4163570"/>
                  <a:pt x="14594861" y="4213143"/>
                  <a:pt x="14594861" y="4274295"/>
                </a:cubicBezTo>
                <a:lnTo>
                  <a:pt x="14594861" y="6031846"/>
                </a:lnTo>
                <a:cubicBezTo>
                  <a:pt x="14594861" y="6092998"/>
                  <a:pt x="14545287" y="6142571"/>
                  <a:pt x="14484135" y="6142571"/>
                </a:cubicBezTo>
                <a:lnTo>
                  <a:pt x="11133711" y="6142571"/>
                </a:lnTo>
                <a:cubicBezTo>
                  <a:pt x="11072559" y="6142571"/>
                  <a:pt x="11022985" y="6092998"/>
                  <a:pt x="11022985" y="6031846"/>
                </a:cubicBezTo>
                <a:lnTo>
                  <a:pt x="11022985" y="4274295"/>
                </a:lnTo>
                <a:cubicBezTo>
                  <a:pt x="11022985" y="4213143"/>
                  <a:pt x="11072559" y="4163570"/>
                  <a:pt x="11133711" y="4163570"/>
                </a:cubicBezTo>
                <a:close/>
                <a:moveTo>
                  <a:pt x="7459381" y="4163570"/>
                </a:moveTo>
                <a:lnTo>
                  <a:pt x="10809807" y="4163570"/>
                </a:lnTo>
                <a:cubicBezTo>
                  <a:pt x="10870959" y="4163570"/>
                  <a:pt x="10920531" y="4213143"/>
                  <a:pt x="10920531" y="4274295"/>
                </a:cubicBezTo>
                <a:lnTo>
                  <a:pt x="10920531" y="6031846"/>
                </a:lnTo>
                <a:cubicBezTo>
                  <a:pt x="10920531" y="6092998"/>
                  <a:pt x="10870959" y="6142571"/>
                  <a:pt x="10809807" y="6142571"/>
                </a:cubicBezTo>
                <a:lnTo>
                  <a:pt x="7459381" y="6142571"/>
                </a:lnTo>
                <a:cubicBezTo>
                  <a:pt x="7398229" y="6142571"/>
                  <a:pt x="7348656" y="6092998"/>
                  <a:pt x="7348656" y="6031846"/>
                </a:cubicBezTo>
                <a:lnTo>
                  <a:pt x="7348656" y="4274295"/>
                </a:lnTo>
                <a:cubicBezTo>
                  <a:pt x="7348656" y="4213143"/>
                  <a:pt x="7398229" y="4163570"/>
                  <a:pt x="7459381" y="4163570"/>
                </a:cubicBezTo>
                <a:close/>
                <a:moveTo>
                  <a:pt x="3785053" y="4163570"/>
                </a:moveTo>
                <a:lnTo>
                  <a:pt x="7135479" y="4163570"/>
                </a:lnTo>
                <a:cubicBezTo>
                  <a:pt x="7196631" y="4163570"/>
                  <a:pt x="7246204" y="4213143"/>
                  <a:pt x="7246204" y="4274295"/>
                </a:cubicBezTo>
                <a:lnTo>
                  <a:pt x="7246204" y="6031846"/>
                </a:lnTo>
                <a:cubicBezTo>
                  <a:pt x="7246204" y="6092998"/>
                  <a:pt x="7196631" y="6142571"/>
                  <a:pt x="7135479" y="6142571"/>
                </a:cubicBezTo>
                <a:lnTo>
                  <a:pt x="3785053" y="6142571"/>
                </a:lnTo>
                <a:cubicBezTo>
                  <a:pt x="3723901" y="6142571"/>
                  <a:pt x="3674328" y="6092998"/>
                  <a:pt x="3674328" y="6031846"/>
                </a:cubicBezTo>
                <a:lnTo>
                  <a:pt x="3674328" y="4274295"/>
                </a:lnTo>
                <a:cubicBezTo>
                  <a:pt x="3674328" y="4213143"/>
                  <a:pt x="3723901" y="4163570"/>
                  <a:pt x="3785053" y="4163570"/>
                </a:cubicBezTo>
                <a:close/>
                <a:moveTo>
                  <a:pt x="110725" y="4163570"/>
                </a:moveTo>
                <a:lnTo>
                  <a:pt x="3461151" y="4163570"/>
                </a:lnTo>
                <a:cubicBezTo>
                  <a:pt x="3522303" y="4163570"/>
                  <a:pt x="3571876" y="4213143"/>
                  <a:pt x="3571876" y="4274295"/>
                </a:cubicBezTo>
                <a:lnTo>
                  <a:pt x="3571876" y="6031846"/>
                </a:lnTo>
                <a:cubicBezTo>
                  <a:pt x="3571876" y="6092998"/>
                  <a:pt x="3522303" y="6142571"/>
                  <a:pt x="3461151" y="6142571"/>
                </a:cubicBezTo>
                <a:lnTo>
                  <a:pt x="110725" y="6142571"/>
                </a:lnTo>
                <a:cubicBezTo>
                  <a:pt x="49573" y="6142571"/>
                  <a:pt x="0" y="6092998"/>
                  <a:pt x="0" y="6031846"/>
                </a:cubicBezTo>
                <a:lnTo>
                  <a:pt x="0" y="4274295"/>
                </a:lnTo>
                <a:cubicBezTo>
                  <a:pt x="0" y="4213143"/>
                  <a:pt x="49573" y="4163570"/>
                  <a:pt x="110725" y="4163570"/>
                </a:cubicBezTo>
                <a:close/>
                <a:moveTo>
                  <a:pt x="110725" y="2081787"/>
                </a:moveTo>
                <a:lnTo>
                  <a:pt x="3461151" y="2081787"/>
                </a:lnTo>
                <a:cubicBezTo>
                  <a:pt x="3522303" y="2081787"/>
                  <a:pt x="3571876" y="2131360"/>
                  <a:pt x="3571876" y="2192512"/>
                </a:cubicBezTo>
                <a:lnTo>
                  <a:pt x="3571876" y="3950060"/>
                </a:lnTo>
                <a:cubicBezTo>
                  <a:pt x="3571876" y="4011212"/>
                  <a:pt x="3522303" y="4060785"/>
                  <a:pt x="3461151" y="4060785"/>
                </a:cubicBezTo>
                <a:lnTo>
                  <a:pt x="110725" y="4060785"/>
                </a:lnTo>
                <a:cubicBezTo>
                  <a:pt x="49573" y="4060785"/>
                  <a:pt x="0" y="4011212"/>
                  <a:pt x="0" y="3950060"/>
                </a:cubicBezTo>
                <a:lnTo>
                  <a:pt x="0" y="2192512"/>
                </a:lnTo>
                <a:cubicBezTo>
                  <a:pt x="0" y="2131360"/>
                  <a:pt x="49573" y="2081787"/>
                  <a:pt x="110725" y="2081787"/>
                </a:cubicBezTo>
                <a:close/>
                <a:moveTo>
                  <a:pt x="11133711" y="2081786"/>
                </a:moveTo>
                <a:lnTo>
                  <a:pt x="14484135" y="2081786"/>
                </a:lnTo>
                <a:cubicBezTo>
                  <a:pt x="14545287" y="2081786"/>
                  <a:pt x="14594861" y="2131359"/>
                  <a:pt x="14594861" y="2192512"/>
                </a:cubicBezTo>
                <a:lnTo>
                  <a:pt x="14594861" y="3950060"/>
                </a:lnTo>
                <a:cubicBezTo>
                  <a:pt x="14594861" y="4011212"/>
                  <a:pt x="14545287" y="4060785"/>
                  <a:pt x="14484135" y="4060785"/>
                </a:cubicBezTo>
                <a:lnTo>
                  <a:pt x="11133711" y="4060785"/>
                </a:lnTo>
                <a:cubicBezTo>
                  <a:pt x="11072559" y="4060785"/>
                  <a:pt x="11022985" y="4011212"/>
                  <a:pt x="11022985" y="3950060"/>
                </a:cubicBezTo>
                <a:lnTo>
                  <a:pt x="11022985" y="2192512"/>
                </a:lnTo>
                <a:cubicBezTo>
                  <a:pt x="11022985" y="2131359"/>
                  <a:pt x="11072559" y="2081786"/>
                  <a:pt x="11133711" y="2081786"/>
                </a:cubicBezTo>
                <a:close/>
                <a:moveTo>
                  <a:pt x="7459381" y="2081786"/>
                </a:moveTo>
                <a:lnTo>
                  <a:pt x="10809807" y="2081786"/>
                </a:lnTo>
                <a:cubicBezTo>
                  <a:pt x="10870959" y="2081786"/>
                  <a:pt x="10920531" y="2131359"/>
                  <a:pt x="10920531" y="2192512"/>
                </a:cubicBezTo>
                <a:lnTo>
                  <a:pt x="10920531" y="3950060"/>
                </a:lnTo>
                <a:cubicBezTo>
                  <a:pt x="10920531" y="4011212"/>
                  <a:pt x="10870959" y="4060785"/>
                  <a:pt x="10809807" y="4060785"/>
                </a:cubicBezTo>
                <a:lnTo>
                  <a:pt x="7459381" y="4060785"/>
                </a:lnTo>
                <a:cubicBezTo>
                  <a:pt x="7398229" y="4060785"/>
                  <a:pt x="7348656" y="4011212"/>
                  <a:pt x="7348656" y="3950060"/>
                </a:cubicBezTo>
                <a:lnTo>
                  <a:pt x="7348656" y="2192512"/>
                </a:lnTo>
                <a:cubicBezTo>
                  <a:pt x="7348656" y="2131359"/>
                  <a:pt x="7398229" y="2081786"/>
                  <a:pt x="7459381" y="2081786"/>
                </a:cubicBezTo>
                <a:close/>
                <a:moveTo>
                  <a:pt x="3785053" y="2081786"/>
                </a:moveTo>
                <a:lnTo>
                  <a:pt x="7135479" y="2081786"/>
                </a:lnTo>
                <a:cubicBezTo>
                  <a:pt x="7196631" y="2081786"/>
                  <a:pt x="7246204" y="2131360"/>
                  <a:pt x="7246204" y="2192512"/>
                </a:cubicBezTo>
                <a:lnTo>
                  <a:pt x="7246204" y="3950060"/>
                </a:lnTo>
                <a:cubicBezTo>
                  <a:pt x="7246204" y="4011212"/>
                  <a:pt x="7196631" y="4060785"/>
                  <a:pt x="7135479" y="4060785"/>
                </a:cubicBezTo>
                <a:lnTo>
                  <a:pt x="3785053" y="4060785"/>
                </a:lnTo>
                <a:cubicBezTo>
                  <a:pt x="3723901" y="4060785"/>
                  <a:pt x="3674328" y="4011212"/>
                  <a:pt x="3674328" y="3950060"/>
                </a:cubicBezTo>
                <a:lnTo>
                  <a:pt x="3674328" y="2192512"/>
                </a:lnTo>
                <a:cubicBezTo>
                  <a:pt x="3674328" y="2131360"/>
                  <a:pt x="3723901" y="2081786"/>
                  <a:pt x="3785053" y="2081786"/>
                </a:cubicBezTo>
                <a:close/>
                <a:moveTo>
                  <a:pt x="3785053" y="0"/>
                </a:moveTo>
                <a:lnTo>
                  <a:pt x="7135479" y="0"/>
                </a:lnTo>
                <a:cubicBezTo>
                  <a:pt x="7196631" y="0"/>
                  <a:pt x="7246204" y="49574"/>
                  <a:pt x="7246204" y="110726"/>
                </a:cubicBezTo>
                <a:lnTo>
                  <a:pt x="7246204" y="1868277"/>
                </a:lnTo>
                <a:cubicBezTo>
                  <a:pt x="7246204" y="1929429"/>
                  <a:pt x="7196631" y="1979002"/>
                  <a:pt x="7135479" y="1979002"/>
                </a:cubicBezTo>
                <a:lnTo>
                  <a:pt x="3785053" y="1979002"/>
                </a:lnTo>
                <a:cubicBezTo>
                  <a:pt x="3723901" y="1979002"/>
                  <a:pt x="3674328" y="1929429"/>
                  <a:pt x="3674328" y="1868277"/>
                </a:cubicBezTo>
                <a:lnTo>
                  <a:pt x="3674328" y="110726"/>
                </a:lnTo>
                <a:cubicBezTo>
                  <a:pt x="3674328" y="49574"/>
                  <a:pt x="3723901" y="0"/>
                  <a:pt x="3785053" y="0"/>
                </a:cubicBezTo>
                <a:close/>
                <a:moveTo>
                  <a:pt x="110725" y="0"/>
                </a:moveTo>
                <a:lnTo>
                  <a:pt x="3461151" y="0"/>
                </a:lnTo>
                <a:cubicBezTo>
                  <a:pt x="3522303" y="0"/>
                  <a:pt x="3571876" y="49574"/>
                  <a:pt x="3571876" y="110726"/>
                </a:cubicBezTo>
                <a:lnTo>
                  <a:pt x="3571876" y="1868277"/>
                </a:lnTo>
                <a:cubicBezTo>
                  <a:pt x="3571876" y="1929429"/>
                  <a:pt x="3522303" y="1979002"/>
                  <a:pt x="3461151" y="1979002"/>
                </a:cubicBezTo>
                <a:lnTo>
                  <a:pt x="110725" y="1979002"/>
                </a:lnTo>
                <a:cubicBezTo>
                  <a:pt x="49573" y="1979002"/>
                  <a:pt x="0" y="1929429"/>
                  <a:pt x="0" y="1868277"/>
                </a:cubicBezTo>
                <a:lnTo>
                  <a:pt x="0" y="110726"/>
                </a:lnTo>
                <a:cubicBezTo>
                  <a:pt x="0" y="49574"/>
                  <a:pt x="49573" y="0"/>
                  <a:pt x="110725" y="0"/>
                </a:cubicBezTo>
                <a:close/>
                <a:moveTo>
                  <a:pt x="11133711" y="0"/>
                </a:moveTo>
                <a:lnTo>
                  <a:pt x="14484135" y="0"/>
                </a:lnTo>
                <a:cubicBezTo>
                  <a:pt x="14545287" y="0"/>
                  <a:pt x="14594861" y="49573"/>
                  <a:pt x="14594861" y="110725"/>
                </a:cubicBezTo>
                <a:lnTo>
                  <a:pt x="14594861" y="1868277"/>
                </a:lnTo>
                <a:cubicBezTo>
                  <a:pt x="14594861" y="1929429"/>
                  <a:pt x="14545287" y="1979002"/>
                  <a:pt x="14484135" y="1979002"/>
                </a:cubicBezTo>
                <a:lnTo>
                  <a:pt x="11133711" y="1979002"/>
                </a:lnTo>
                <a:cubicBezTo>
                  <a:pt x="11072559" y="1979002"/>
                  <a:pt x="11022985" y="1929429"/>
                  <a:pt x="11022985" y="1868277"/>
                </a:cubicBezTo>
                <a:lnTo>
                  <a:pt x="11022985" y="110725"/>
                </a:lnTo>
                <a:cubicBezTo>
                  <a:pt x="11022985" y="49573"/>
                  <a:pt x="11072559" y="0"/>
                  <a:pt x="11133711" y="0"/>
                </a:cubicBezTo>
                <a:close/>
                <a:moveTo>
                  <a:pt x="7459381" y="0"/>
                </a:moveTo>
                <a:lnTo>
                  <a:pt x="10809807" y="0"/>
                </a:lnTo>
                <a:cubicBezTo>
                  <a:pt x="10870959" y="0"/>
                  <a:pt x="10920531" y="49573"/>
                  <a:pt x="10920531" y="110725"/>
                </a:cubicBezTo>
                <a:lnTo>
                  <a:pt x="10920531" y="1868277"/>
                </a:lnTo>
                <a:cubicBezTo>
                  <a:pt x="10920531" y="1929429"/>
                  <a:pt x="10870959" y="1979002"/>
                  <a:pt x="10809807" y="1979002"/>
                </a:cubicBezTo>
                <a:lnTo>
                  <a:pt x="7459381" y="1979002"/>
                </a:lnTo>
                <a:cubicBezTo>
                  <a:pt x="7398229" y="1979002"/>
                  <a:pt x="7348656" y="1929429"/>
                  <a:pt x="7348656" y="1868277"/>
                </a:cubicBezTo>
                <a:lnTo>
                  <a:pt x="7348656" y="110725"/>
                </a:lnTo>
                <a:cubicBezTo>
                  <a:pt x="7348656" y="49573"/>
                  <a:pt x="7398229" y="0"/>
                  <a:pt x="7459381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57867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44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8" name="2 Marcador de posición de imagen">
            <a:extLst>
              <a:ext uri="{FF2B5EF4-FFF2-40B4-BE49-F238E27FC236}">
                <a16:creationId xmlns:a16="http://schemas.microsoft.com/office/drawing/2014/main" id="{1A90A94F-2524-4F8F-8962-17673216945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1621" y="10314097"/>
            <a:ext cx="3852347" cy="236813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400"/>
            </a:lvl1pPr>
          </a:lstStyle>
          <a:p>
            <a:endParaRPr lang="es-SV" dirty="0"/>
          </a:p>
        </p:txBody>
      </p:sp>
      <p:sp>
        <p:nvSpPr>
          <p:cNvPr id="9" name="2 Marcador de posición de imagen">
            <a:extLst>
              <a:ext uri="{FF2B5EF4-FFF2-40B4-BE49-F238E27FC236}">
                <a16:creationId xmlns:a16="http://schemas.microsoft.com/office/drawing/2014/main" id="{4901A9DF-499C-4D52-BA6F-19DC4EDDCC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79304" y="10314097"/>
            <a:ext cx="3852347" cy="236813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400"/>
            </a:lvl1pPr>
          </a:lstStyle>
          <a:p>
            <a:endParaRPr lang="es-SV" dirty="0"/>
          </a:p>
        </p:txBody>
      </p:sp>
      <p:sp>
        <p:nvSpPr>
          <p:cNvPr id="10" name="2 Marcador de posición de imagen">
            <a:extLst>
              <a:ext uri="{FF2B5EF4-FFF2-40B4-BE49-F238E27FC236}">
                <a16:creationId xmlns:a16="http://schemas.microsoft.com/office/drawing/2014/main" id="{6BA34338-65AC-4CD8-B4B5-F5BF65D33B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96986" y="10314097"/>
            <a:ext cx="3852347" cy="236813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400"/>
            </a:lvl1pPr>
          </a:lstStyle>
          <a:p>
            <a:endParaRPr lang="es-SV" dirty="0"/>
          </a:p>
        </p:txBody>
      </p:sp>
      <p:sp>
        <p:nvSpPr>
          <p:cNvPr id="11" name="2 Marcador de posición de imagen">
            <a:extLst>
              <a:ext uri="{FF2B5EF4-FFF2-40B4-BE49-F238E27FC236}">
                <a16:creationId xmlns:a16="http://schemas.microsoft.com/office/drawing/2014/main" id="{25327292-D4AC-4E46-B355-561F248EE7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614666" y="10314097"/>
            <a:ext cx="3852347" cy="236813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4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91773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B3800815-FF67-40CC-8D4A-4A502573D8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68814" y="2648857"/>
            <a:ext cx="4071881" cy="4570691"/>
          </a:xfrm>
          <a:custGeom>
            <a:avLst/>
            <a:gdLst>
              <a:gd name="connsiteX0" fmla="*/ 2038356 w 4071881"/>
              <a:gd name="connsiteY0" fmla="*/ 1104 h 4570691"/>
              <a:gd name="connsiteX1" fmla="*/ 2077443 w 4071881"/>
              <a:gd name="connsiteY1" fmla="*/ 1937 h 4570691"/>
              <a:gd name="connsiteX2" fmla="*/ 2279417 w 4071881"/>
              <a:gd name="connsiteY2" fmla="*/ 62036 h 4570691"/>
              <a:gd name="connsiteX3" fmla="*/ 3825593 w 4071881"/>
              <a:gd name="connsiteY3" fmla="*/ 944486 h 4570691"/>
              <a:gd name="connsiteX4" fmla="*/ 3939443 w 4071881"/>
              <a:gd name="connsiteY4" fmla="*/ 1038131 h 4570691"/>
              <a:gd name="connsiteX5" fmla="*/ 3967862 w 4071881"/>
              <a:gd name="connsiteY5" fmla="*/ 1068565 h 4570691"/>
              <a:gd name="connsiteX6" fmla="*/ 3971172 w 4071881"/>
              <a:gd name="connsiteY6" fmla="*/ 1073473 h 4570691"/>
              <a:gd name="connsiteX7" fmla="*/ 4071881 w 4071881"/>
              <a:gd name="connsiteY7" fmla="*/ 1332672 h 4570691"/>
              <a:gd name="connsiteX8" fmla="*/ 4071881 w 4071881"/>
              <a:gd name="connsiteY8" fmla="*/ 3238108 h 4570691"/>
              <a:gd name="connsiteX9" fmla="*/ 4022457 w 4071881"/>
              <a:gd name="connsiteY9" fmla="*/ 3421239 h 4570691"/>
              <a:gd name="connsiteX10" fmla="*/ 3956203 w 4071881"/>
              <a:gd name="connsiteY10" fmla="*/ 3519509 h 4570691"/>
              <a:gd name="connsiteX11" fmla="*/ 3951567 w 4071881"/>
              <a:gd name="connsiteY11" fmla="*/ 3524476 h 4570691"/>
              <a:gd name="connsiteX12" fmla="*/ 3830112 w 4071881"/>
              <a:gd name="connsiteY12" fmla="*/ 3626264 h 4570691"/>
              <a:gd name="connsiteX13" fmla="*/ 2283935 w 4071881"/>
              <a:gd name="connsiteY13" fmla="*/ 4508715 h 4570691"/>
              <a:gd name="connsiteX14" fmla="*/ 2071655 w 4071881"/>
              <a:gd name="connsiteY14" fmla="*/ 4569032 h 4570691"/>
              <a:gd name="connsiteX15" fmla="*/ 2038353 w 4071881"/>
              <a:gd name="connsiteY15" fmla="*/ 4569744 h 4570691"/>
              <a:gd name="connsiteX16" fmla="*/ 2003557 w 4071881"/>
              <a:gd name="connsiteY16" fmla="*/ 4569002 h 4570691"/>
              <a:gd name="connsiteX17" fmla="*/ 1791605 w 4071881"/>
              <a:gd name="connsiteY17" fmla="*/ 4508690 h 4570691"/>
              <a:gd name="connsiteX18" fmla="*/ 245426 w 4071881"/>
              <a:gd name="connsiteY18" fmla="*/ 3626239 h 4570691"/>
              <a:gd name="connsiteX19" fmla="*/ 130254 w 4071881"/>
              <a:gd name="connsiteY19" fmla="*/ 3531178 h 4570691"/>
              <a:gd name="connsiteX20" fmla="*/ 106118 w 4071881"/>
              <a:gd name="connsiteY20" fmla="*/ 3505329 h 4570691"/>
              <a:gd name="connsiteX21" fmla="*/ 90462 w 4071881"/>
              <a:gd name="connsiteY21" fmla="*/ 3482106 h 4570691"/>
              <a:gd name="connsiteX22" fmla="*/ 0 w 4071881"/>
              <a:gd name="connsiteY22" fmla="*/ 3238108 h 4570691"/>
              <a:gd name="connsiteX23" fmla="*/ 0 w 4071881"/>
              <a:gd name="connsiteY23" fmla="*/ 1332672 h 4570691"/>
              <a:gd name="connsiteX24" fmla="*/ 142378 w 4071881"/>
              <a:gd name="connsiteY24" fmla="*/ 1031429 h 4570691"/>
              <a:gd name="connsiteX25" fmla="*/ 249945 w 4071881"/>
              <a:gd name="connsiteY25" fmla="*/ 944511 h 4570691"/>
              <a:gd name="connsiteX26" fmla="*/ 1796123 w 4071881"/>
              <a:gd name="connsiteY26" fmla="*/ 62061 h 4570691"/>
              <a:gd name="connsiteX27" fmla="*/ 1997767 w 4071881"/>
              <a:gd name="connsiteY27" fmla="*/ 1970 h 4570691"/>
              <a:gd name="connsiteX28" fmla="*/ 2038356 w 4071881"/>
              <a:gd name="connsiteY28" fmla="*/ 1104 h 457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1881" h="4570691">
                <a:moveTo>
                  <a:pt x="2038356" y="1104"/>
                </a:moveTo>
                <a:cubicBezTo>
                  <a:pt x="2051470" y="-724"/>
                  <a:pt x="2064524" y="-32"/>
                  <a:pt x="2077443" y="1937"/>
                </a:cubicBezTo>
                <a:cubicBezTo>
                  <a:pt x="2146484" y="5371"/>
                  <a:pt x="2215392" y="25496"/>
                  <a:pt x="2279417" y="62036"/>
                </a:cubicBezTo>
                <a:lnTo>
                  <a:pt x="3825593" y="944486"/>
                </a:lnTo>
                <a:cubicBezTo>
                  <a:pt x="3869816" y="969725"/>
                  <a:pt x="3908480" y="1000953"/>
                  <a:pt x="3939443" y="1038131"/>
                </a:cubicBezTo>
                <a:cubicBezTo>
                  <a:pt x="3951769" y="1045414"/>
                  <a:pt x="3961588" y="1055417"/>
                  <a:pt x="3967862" y="1068565"/>
                </a:cubicBezTo>
                <a:cubicBezTo>
                  <a:pt x="3969153" y="1070060"/>
                  <a:pt x="3970344" y="1071633"/>
                  <a:pt x="3971172" y="1073473"/>
                </a:cubicBezTo>
                <a:cubicBezTo>
                  <a:pt x="4035302" y="1140849"/>
                  <a:pt x="4071881" y="1232488"/>
                  <a:pt x="4071881" y="1332672"/>
                </a:cubicBezTo>
                <a:lnTo>
                  <a:pt x="4071881" y="3238108"/>
                </a:lnTo>
                <a:cubicBezTo>
                  <a:pt x="4071881" y="3304955"/>
                  <a:pt x="4055595" y="3367997"/>
                  <a:pt x="4022457" y="3421239"/>
                </a:cubicBezTo>
                <a:cubicBezTo>
                  <a:pt x="4005284" y="3456717"/>
                  <a:pt x="3983532" y="3490150"/>
                  <a:pt x="3956203" y="3519509"/>
                </a:cubicBezTo>
                <a:cubicBezTo>
                  <a:pt x="3955157" y="3521658"/>
                  <a:pt x="3953555" y="3523264"/>
                  <a:pt x="3951567" y="3524476"/>
                </a:cubicBezTo>
                <a:cubicBezTo>
                  <a:pt x="3918943" y="3564934"/>
                  <a:pt x="3877751" y="3599075"/>
                  <a:pt x="3830112" y="3626264"/>
                </a:cubicBezTo>
                <a:lnTo>
                  <a:pt x="2283935" y="4508715"/>
                </a:lnTo>
                <a:cubicBezTo>
                  <a:pt x="2216715" y="4547079"/>
                  <a:pt x="2144112" y="4567349"/>
                  <a:pt x="2071655" y="4569032"/>
                </a:cubicBezTo>
                <a:cubicBezTo>
                  <a:pt x="2060648" y="4570691"/>
                  <a:pt x="2049533" y="4571318"/>
                  <a:pt x="2038353" y="4569744"/>
                </a:cubicBezTo>
                <a:cubicBezTo>
                  <a:pt x="2026673" y="4571383"/>
                  <a:pt x="2015058" y="4570739"/>
                  <a:pt x="2003557" y="4569002"/>
                </a:cubicBezTo>
                <a:cubicBezTo>
                  <a:pt x="1931207" y="4567261"/>
                  <a:pt x="1858722" y="4546997"/>
                  <a:pt x="1791605" y="4508690"/>
                </a:cubicBezTo>
                <a:lnTo>
                  <a:pt x="245426" y="3626239"/>
                </a:lnTo>
                <a:cubicBezTo>
                  <a:pt x="200610" y="3600661"/>
                  <a:pt x="161503" y="3568932"/>
                  <a:pt x="130254" y="3531178"/>
                </a:cubicBezTo>
                <a:cubicBezTo>
                  <a:pt x="119806" y="3524970"/>
                  <a:pt x="111468" y="3516501"/>
                  <a:pt x="106118" y="3505329"/>
                </a:cubicBezTo>
                <a:cubicBezTo>
                  <a:pt x="99941" y="3498261"/>
                  <a:pt x="94401" y="3490726"/>
                  <a:pt x="90462" y="3482106"/>
                </a:cubicBezTo>
                <a:cubicBezTo>
                  <a:pt x="31884" y="3417727"/>
                  <a:pt x="0" y="3331641"/>
                  <a:pt x="0" y="3238108"/>
                </a:cubicBezTo>
                <a:lnTo>
                  <a:pt x="0" y="1332672"/>
                </a:lnTo>
                <a:cubicBezTo>
                  <a:pt x="0" y="1210933"/>
                  <a:pt x="54014" y="1101810"/>
                  <a:pt x="142378" y="1031429"/>
                </a:cubicBezTo>
                <a:cubicBezTo>
                  <a:pt x="172010" y="997021"/>
                  <a:pt x="208542" y="968140"/>
                  <a:pt x="249945" y="944511"/>
                </a:cubicBezTo>
                <a:lnTo>
                  <a:pt x="1796123" y="62061"/>
                </a:lnTo>
                <a:cubicBezTo>
                  <a:pt x="1860045" y="25578"/>
                  <a:pt x="1928835" y="5459"/>
                  <a:pt x="1997767" y="1970"/>
                </a:cubicBezTo>
                <a:cubicBezTo>
                  <a:pt x="2011180" y="-82"/>
                  <a:pt x="2024741" y="-789"/>
                  <a:pt x="2038356" y="110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1B969752-8427-4904-A1D3-24B941B80C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24738" y="2648857"/>
            <a:ext cx="4071881" cy="4570691"/>
          </a:xfrm>
          <a:custGeom>
            <a:avLst/>
            <a:gdLst>
              <a:gd name="connsiteX0" fmla="*/ 2038356 w 4071881"/>
              <a:gd name="connsiteY0" fmla="*/ 1104 h 4570691"/>
              <a:gd name="connsiteX1" fmla="*/ 2077443 w 4071881"/>
              <a:gd name="connsiteY1" fmla="*/ 1937 h 4570691"/>
              <a:gd name="connsiteX2" fmla="*/ 2279417 w 4071881"/>
              <a:gd name="connsiteY2" fmla="*/ 62036 h 4570691"/>
              <a:gd name="connsiteX3" fmla="*/ 3825593 w 4071881"/>
              <a:gd name="connsiteY3" fmla="*/ 944486 h 4570691"/>
              <a:gd name="connsiteX4" fmla="*/ 3939443 w 4071881"/>
              <a:gd name="connsiteY4" fmla="*/ 1038131 h 4570691"/>
              <a:gd name="connsiteX5" fmla="*/ 3967862 w 4071881"/>
              <a:gd name="connsiteY5" fmla="*/ 1068565 h 4570691"/>
              <a:gd name="connsiteX6" fmla="*/ 3971172 w 4071881"/>
              <a:gd name="connsiteY6" fmla="*/ 1073473 h 4570691"/>
              <a:gd name="connsiteX7" fmla="*/ 4071881 w 4071881"/>
              <a:gd name="connsiteY7" fmla="*/ 1332672 h 4570691"/>
              <a:gd name="connsiteX8" fmla="*/ 4071881 w 4071881"/>
              <a:gd name="connsiteY8" fmla="*/ 3238108 h 4570691"/>
              <a:gd name="connsiteX9" fmla="*/ 4022457 w 4071881"/>
              <a:gd name="connsiteY9" fmla="*/ 3421239 h 4570691"/>
              <a:gd name="connsiteX10" fmla="*/ 3956203 w 4071881"/>
              <a:gd name="connsiteY10" fmla="*/ 3519509 h 4570691"/>
              <a:gd name="connsiteX11" fmla="*/ 3951567 w 4071881"/>
              <a:gd name="connsiteY11" fmla="*/ 3524476 h 4570691"/>
              <a:gd name="connsiteX12" fmla="*/ 3830112 w 4071881"/>
              <a:gd name="connsiteY12" fmla="*/ 3626264 h 4570691"/>
              <a:gd name="connsiteX13" fmla="*/ 2283935 w 4071881"/>
              <a:gd name="connsiteY13" fmla="*/ 4508715 h 4570691"/>
              <a:gd name="connsiteX14" fmla="*/ 2071655 w 4071881"/>
              <a:gd name="connsiteY14" fmla="*/ 4569032 h 4570691"/>
              <a:gd name="connsiteX15" fmla="*/ 2038353 w 4071881"/>
              <a:gd name="connsiteY15" fmla="*/ 4569744 h 4570691"/>
              <a:gd name="connsiteX16" fmla="*/ 2003557 w 4071881"/>
              <a:gd name="connsiteY16" fmla="*/ 4569002 h 4570691"/>
              <a:gd name="connsiteX17" fmla="*/ 1791605 w 4071881"/>
              <a:gd name="connsiteY17" fmla="*/ 4508690 h 4570691"/>
              <a:gd name="connsiteX18" fmla="*/ 245426 w 4071881"/>
              <a:gd name="connsiteY18" fmla="*/ 3626239 h 4570691"/>
              <a:gd name="connsiteX19" fmla="*/ 130254 w 4071881"/>
              <a:gd name="connsiteY19" fmla="*/ 3531178 h 4570691"/>
              <a:gd name="connsiteX20" fmla="*/ 106118 w 4071881"/>
              <a:gd name="connsiteY20" fmla="*/ 3505329 h 4570691"/>
              <a:gd name="connsiteX21" fmla="*/ 90462 w 4071881"/>
              <a:gd name="connsiteY21" fmla="*/ 3482106 h 4570691"/>
              <a:gd name="connsiteX22" fmla="*/ 0 w 4071881"/>
              <a:gd name="connsiteY22" fmla="*/ 3238108 h 4570691"/>
              <a:gd name="connsiteX23" fmla="*/ 0 w 4071881"/>
              <a:gd name="connsiteY23" fmla="*/ 1332672 h 4570691"/>
              <a:gd name="connsiteX24" fmla="*/ 142378 w 4071881"/>
              <a:gd name="connsiteY24" fmla="*/ 1031429 h 4570691"/>
              <a:gd name="connsiteX25" fmla="*/ 249945 w 4071881"/>
              <a:gd name="connsiteY25" fmla="*/ 944511 h 4570691"/>
              <a:gd name="connsiteX26" fmla="*/ 1796123 w 4071881"/>
              <a:gd name="connsiteY26" fmla="*/ 62061 h 4570691"/>
              <a:gd name="connsiteX27" fmla="*/ 1997767 w 4071881"/>
              <a:gd name="connsiteY27" fmla="*/ 1970 h 4570691"/>
              <a:gd name="connsiteX28" fmla="*/ 2038356 w 4071881"/>
              <a:gd name="connsiteY28" fmla="*/ 1104 h 457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1881" h="4570691">
                <a:moveTo>
                  <a:pt x="2038356" y="1104"/>
                </a:moveTo>
                <a:cubicBezTo>
                  <a:pt x="2051470" y="-724"/>
                  <a:pt x="2064524" y="-32"/>
                  <a:pt x="2077443" y="1937"/>
                </a:cubicBezTo>
                <a:cubicBezTo>
                  <a:pt x="2146484" y="5371"/>
                  <a:pt x="2215392" y="25496"/>
                  <a:pt x="2279417" y="62036"/>
                </a:cubicBezTo>
                <a:lnTo>
                  <a:pt x="3825593" y="944486"/>
                </a:lnTo>
                <a:cubicBezTo>
                  <a:pt x="3869816" y="969725"/>
                  <a:pt x="3908480" y="1000953"/>
                  <a:pt x="3939443" y="1038131"/>
                </a:cubicBezTo>
                <a:cubicBezTo>
                  <a:pt x="3951769" y="1045414"/>
                  <a:pt x="3961588" y="1055417"/>
                  <a:pt x="3967862" y="1068565"/>
                </a:cubicBezTo>
                <a:cubicBezTo>
                  <a:pt x="3969153" y="1070060"/>
                  <a:pt x="3970344" y="1071633"/>
                  <a:pt x="3971172" y="1073473"/>
                </a:cubicBezTo>
                <a:cubicBezTo>
                  <a:pt x="4035302" y="1140849"/>
                  <a:pt x="4071881" y="1232488"/>
                  <a:pt x="4071881" y="1332672"/>
                </a:cubicBezTo>
                <a:lnTo>
                  <a:pt x="4071881" y="3238108"/>
                </a:lnTo>
                <a:cubicBezTo>
                  <a:pt x="4071881" y="3304955"/>
                  <a:pt x="4055595" y="3367997"/>
                  <a:pt x="4022457" y="3421239"/>
                </a:cubicBezTo>
                <a:cubicBezTo>
                  <a:pt x="4005284" y="3456717"/>
                  <a:pt x="3983532" y="3490150"/>
                  <a:pt x="3956203" y="3519509"/>
                </a:cubicBezTo>
                <a:cubicBezTo>
                  <a:pt x="3955157" y="3521658"/>
                  <a:pt x="3953555" y="3523264"/>
                  <a:pt x="3951567" y="3524476"/>
                </a:cubicBezTo>
                <a:cubicBezTo>
                  <a:pt x="3918943" y="3564934"/>
                  <a:pt x="3877751" y="3599075"/>
                  <a:pt x="3830112" y="3626264"/>
                </a:cubicBezTo>
                <a:lnTo>
                  <a:pt x="2283935" y="4508715"/>
                </a:lnTo>
                <a:cubicBezTo>
                  <a:pt x="2216715" y="4547079"/>
                  <a:pt x="2144112" y="4567349"/>
                  <a:pt x="2071655" y="4569032"/>
                </a:cubicBezTo>
                <a:cubicBezTo>
                  <a:pt x="2060648" y="4570691"/>
                  <a:pt x="2049533" y="4571318"/>
                  <a:pt x="2038353" y="4569744"/>
                </a:cubicBezTo>
                <a:cubicBezTo>
                  <a:pt x="2026673" y="4571383"/>
                  <a:pt x="2015058" y="4570739"/>
                  <a:pt x="2003557" y="4569002"/>
                </a:cubicBezTo>
                <a:cubicBezTo>
                  <a:pt x="1931207" y="4567261"/>
                  <a:pt x="1858722" y="4546997"/>
                  <a:pt x="1791605" y="4508690"/>
                </a:cubicBezTo>
                <a:lnTo>
                  <a:pt x="245426" y="3626239"/>
                </a:lnTo>
                <a:cubicBezTo>
                  <a:pt x="200610" y="3600661"/>
                  <a:pt x="161503" y="3568932"/>
                  <a:pt x="130254" y="3531178"/>
                </a:cubicBezTo>
                <a:cubicBezTo>
                  <a:pt x="119806" y="3524970"/>
                  <a:pt x="111468" y="3516501"/>
                  <a:pt x="106118" y="3505329"/>
                </a:cubicBezTo>
                <a:cubicBezTo>
                  <a:pt x="99941" y="3498261"/>
                  <a:pt x="94401" y="3490726"/>
                  <a:pt x="90462" y="3482106"/>
                </a:cubicBezTo>
                <a:cubicBezTo>
                  <a:pt x="31884" y="3417727"/>
                  <a:pt x="0" y="3331641"/>
                  <a:pt x="0" y="3238108"/>
                </a:cubicBezTo>
                <a:lnTo>
                  <a:pt x="0" y="1332672"/>
                </a:lnTo>
                <a:cubicBezTo>
                  <a:pt x="0" y="1210933"/>
                  <a:pt x="54014" y="1101810"/>
                  <a:pt x="142378" y="1031429"/>
                </a:cubicBezTo>
                <a:cubicBezTo>
                  <a:pt x="172010" y="997021"/>
                  <a:pt x="208542" y="968140"/>
                  <a:pt x="249945" y="944511"/>
                </a:cubicBezTo>
                <a:lnTo>
                  <a:pt x="1796123" y="62061"/>
                </a:lnTo>
                <a:cubicBezTo>
                  <a:pt x="1860045" y="25578"/>
                  <a:pt x="1928835" y="5459"/>
                  <a:pt x="1997767" y="1970"/>
                </a:cubicBezTo>
                <a:cubicBezTo>
                  <a:pt x="2011180" y="-82"/>
                  <a:pt x="2024741" y="-789"/>
                  <a:pt x="2038356" y="110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3CFCEBE5-DE42-49B2-ACA9-FED564BBBD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880662" y="2648857"/>
            <a:ext cx="4071881" cy="4570691"/>
          </a:xfrm>
          <a:custGeom>
            <a:avLst/>
            <a:gdLst>
              <a:gd name="connsiteX0" fmla="*/ 2038356 w 4071881"/>
              <a:gd name="connsiteY0" fmla="*/ 1104 h 4570691"/>
              <a:gd name="connsiteX1" fmla="*/ 2077443 w 4071881"/>
              <a:gd name="connsiteY1" fmla="*/ 1937 h 4570691"/>
              <a:gd name="connsiteX2" fmla="*/ 2279417 w 4071881"/>
              <a:gd name="connsiteY2" fmla="*/ 62036 h 4570691"/>
              <a:gd name="connsiteX3" fmla="*/ 3825593 w 4071881"/>
              <a:gd name="connsiteY3" fmla="*/ 944486 h 4570691"/>
              <a:gd name="connsiteX4" fmla="*/ 3939443 w 4071881"/>
              <a:gd name="connsiteY4" fmla="*/ 1038131 h 4570691"/>
              <a:gd name="connsiteX5" fmla="*/ 3967862 w 4071881"/>
              <a:gd name="connsiteY5" fmla="*/ 1068565 h 4570691"/>
              <a:gd name="connsiteX6" fmla="*/ 3971172 w 4071881"/>
              <a:gd name="connsiteY6" fmla="*/ 1073473 h 4570691"/>
              <a:gd name="connsiteX7" fmla="*/ 4071881 w 4071881"/>
              <a:gd name="connsiteY7" fmla="*/ 1332672 h 4570691"/>
              <a:gd name="connsiteX8" fmla="*/ 4071881 w 4071881"/>
              <a:gd name="connsiteY8" fmla="*/ 3238108 h 4570691"/>
              <a:gd name="connsiteX9" fmla="*/ 4022457 w 4071881"/>
              <a:gd name="connsiteY9" fmla="*/ 3421239 h 4570691"/>
              <a:gd name="connsiteX10" fmla="*/ 3956203 w 4071881"/>
              <a:gd name="connsiteY10" fmla="*/ 3519509 h 4570691"/>
              <a:gd name="connsiteX11" fmla="*/ 3951567 w 4071881"/>
              <a:gd name="connsiteY11" fmla="*/ 3524476 h 4570691"/>
              <a:gd name="connsiteX12" fmla="*/ 3830112 w 4071881"/>
              <a:gd name="connsiteY12" fmla="*/ 3626264 h 4570691"/>
              <a:gd name="connsiteX13" fmla="*/ 2283935 w 4071881"/>
              <a:gd name="connsiteY13" fmla="*/ 4508715 h 4570691"/>
              <a:gd name="connsiteX14" fmla="*/ 2071655 w 4071881"/>
              <a:gd name="connsiteY14" fmla="*/ 4569032 h 4570691"/>
              <a:gd name="connsiteX15" fmla="*/ 2038353 w 4071881"/>
              <a:gd name="connsiteY15" fmla="*/ 4569744 h 4570691"/>
              <a:gd name="connsiteX16" fmla="*/ 2003557 w 4071881"/>
              <a:gd name="connsiteY16" fmla="*/ 4569002 h 4570691"/>
              <a:gd name="connsiteX17" fmla="*/ 1791605 w 4071881"/>
              <a:gd name="connsiteY17" fmla="*/ 4508690 h 4570691"/>
              <a:gd name="connsiteX18" fmla="*/ 245426 w 4071881"/>
              <a:gd name="connsiteY18" fmla="*/ 3626239 h 4570691"/>
              <a:gd name="connsiteX19" fmla="*/ 130254 w 4071881"/>
              <a:gd name="connsiteY19" fmla="*/ 3531178 h 4570691"/>
              <a:gd name="connsiteX20" fmla="*/ 106118 w 4071881"/>
              <a:gd name="connsiteY20" fmla="*/ 3505329 h 4570691"/>
              <a:gd name="connsiteX21" fmla="*/ 90462 w 4071881"/>
              <a:gd name="connsiteY21" fmla="*/ 3482106 h 4570691"/>
              <a:gd name="connsiteX22" fmla="*/ 0 w 4071881"/>
              <a:gd name="connsiteY22" fmla="*/ 3238108 h 4570691"/>
              <a:gd name="connsiteX23" fmla="*/ 0 w 4071881"/>
              <a:gd name="connsiteY23" fmla="*/ 1332672 h 4570691"/>
              <a:gd name="connsiteX24" fmla="*/ 142378 w 4071881"/>
              <a:gd name="connsiteY24" fmla="*/ 1031429 h 4570691"/>
              <a:gd name="connsiteX25" fmla="*/ 249945 w 4071881"/>
              <a:gd name="connsiteY25" fmla="*/ 944511 h 4570691"/>
              <a:gd name="connsiteX26" fmla="*/ 1796123 w 4071881"/>
              <a:gd name="connsiteY26" fmla="*/ 62061 h 4570691"/>
              <a:gd name="connsiteX27" fmla="*/ 1997767 w 4071881"/>
              <a:gd name="connsiteY27" fmla="*/ 1970 h 4570691"/>
              <a:gd name="connsiteX28" fmla="*/ 2038356 w 4071881"/>
              <a:gd name="connsiteY28" fmla="*/ 1104 h 457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1881" h="4570691">
                <a:moveTo>
                  <a:pt x="2038356" y="1104"/>
                </a:moveTo>
                <a:cubicBezTo>
                  <a:pt x="2051470" y="-724"/>
                  <a:pt x="2064524" y="-32"/>
                  <a:pt x="2077443" y="1937"/>
                </a:cubicBezTo>
                <a:cubicBezTo>
                  <a:pt x="2146484" y="5371"/>
                  <a:pt x="2215392" y="25496"/>
                  <a:pt x="2279417" y="62036"/>
                </a:cubicBezTo>
                <a:lnTo>
                  <a:pt x="3825593" y="944486"/>
                </a:lnTo>
                <a:cubicBezTo>
                  <a:pt x="3869816" y="969725"/>
                  <a:pt x="3908480" y="1000953"/>
                  <a:pt x="3939443" y="1038131"/>
                </a:cubicBezTo>
                <a:cubicBezTo>
                  <a:pt x="3951769" y="1045414"/>
                  <a:pt x="3961588" y="1055417"/>
                  <a:pt x="3967862" y="1068565"/>
                </a:cubicBezTo>
                <a:cubicBezTo>
                  <a:pt x="3969153" y="1070060"/>
                  <a:pt x="3970344" y="1071633"/>
                  <a:pt x="3971172" y="1073473"/>
                </a:cubicBezTo>
                <a:cubicBezTo>
                  <a:pt x="4035302" y="1140849"/>
                  <a:pt x="4071881" y="1232488"/>
                  <a:pt x="4071881" y="1332672"/>
                </a:cubicBezTo>
                <a:lnTo>
                  <a:pt x="4071881" y="3238108"/>
                </a:lnTo>
                <a:cubicBezTo>
                  <a:pt x="4071881" y="3304955"/>
                  <a:pt x="4055595" y="3367997"/>
                  <a:pt x="4022457" y="3421239"/>
                </a:cubicBezTo>
                <a:cubicBezTo>
                  <a:pt x="4005284" y="3456717"/>
                  <a:pt x="3983532" y="3490150"/>
                  <a:pt x="3956203" y="3519509"/>
                </a:cubicBezTo>
                <a:cubicBezTo>
                  <a:pt x="3955157" y="3521658"/>
                  <a:pt x="3953555" y="3523264"/>
                  <a:pt x="3951567" y="3524476"/>
                </a:cubicBezTo>
                <a:cubicBezTo>
                  <a:pt x="3918943" y="3564934"/>
                  <a:pt x="3877751" y="3599075"/>
                  <a:pt x="3830112" y="3626264"/>
                </a:cubicBezTo>
                <a:lnTo>
                  <a:pt x="2283935" y="4508715"/>
                </a:lnTo>
                <a:cubicBezTo>
                  <a:pt x="2216715" y="4547079"/>
                  <a:pt x="2144112" y="4567349"/>
                  <a:pt x="2071655" y="4569032"/>
                </a:cubicBezTo>
                <a:cubicBezTo>
                  <a:pt x="2060648" y="4570691"/>
                  <a:pt x="2049533" y="4571318"/>
                  <a:pt x="2038353" y="4569744"/>
                </a:cubicBezTo>
                <a:cubicBezTo>
                  <a:pt x="2026673" y="4571383"/>
                  <a:pt x="2015058" y="4570739"/>
                  <a:pt x="2003557" y="4569002"/>
                </a:cubicBezTo>
                <a:cubicBezTo>
                  <a:pt x="1931207" y="4567261"/>
                  <a:pt x="1858722" y="4546997"/>
                  <a:pt x="1791605" y="4508690"/>
                </a:cubicBezTo>
                <a:lnTo>
                  <a:pt x="245426" y="3626239"/>
                </a:lnTo>
                <a:cubicBezTo>
                  <a:pt x="200610" y="3600661"/>
                  <a:pt x="161503" y="3568932"/>
                  <a:pt x="130254" y="3531178"/>
                </a:cubicBezTo>
                <a:cubicBezTo>
                  <a:pt x="119806" y="3524970"/>
                  <a:pt x="111468" y="3516501"/>
                  <a:pt x="106118" y="3505329"/>
                </a:cubicBezTo>
                <a:cubicBezTo>
                  <a:pt x="99941" y="3498261"/>
                  <a:pt x="94401" y="3490726"/>
                  <a:pt x="90462" y="3482106"/>
                </a:cubicBezTo>
                <a:cubicBezTo>
                  <a:pt x="31884" y="3417727"/>
                  <a:pt x="0" y="3331641"/>
                  <a:pt x="0" y="3238108"/>
                </a:cubicBezTo>
                <a:lnTo>
                  <a:pt x="0" y="1332672"/>
                </a:lnTo>
                <a:cubicBezTo>
                  <a:pt x="0" y="1210933"/>
                  <a:pt x="54014" y="1101810"/>
                  <a:pt x="142378" y="1031429"/>
                </a:cubicBezTo>
                <a:cubicBezTo>
                  <a:pt x="172010" y="997021"/>
                  <a:pt x="208542" y="968140"/>
                  <a:pt x="249945" y="944511"/>
                </a:cubicBezTo>
                <a:lnTo>
                  <a:pt x="1796123" y="62061"/>
                </a:lnTo>
                <a:cubicBezTo>
                  <a:pt x="1860045" y="25578"/>
                  <a:pt x="1928835" y="5459"/>
                  <a:pt x="1997767" y="1970"/>
                </a:cubicBezTo>
                <a:cubicBezTo>
                  <a:pt x="2011180" y="-82"/>
                  <a:pt x="2024741" y="-789"/>
                  <a:pt x="2038356" y="110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78E2BE9C-78D9-4155-BD4B-EBF7CB3E5A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436585" y="2648857"/>
            <a:ext cx="4071881" cy="4570691"/>
          </a:xfrm>
          <a:custGeom>
            <a:avLst/>
            <a:gdLst>
              <a:gd name="connsiteX0" fmla="*/ 2038356 w 4071881"/>
              <a:gd name="connsiteY0" fmla="*/ 1104 h 4570691"/>
              <a:gd name="connsiteX1" fmla="*/ 2077443 w 4071881"/>
              <a:gd name="connsiteY1" fmla="*/ 1937 h 4570691"/>
              <a:gd name="connsiteX2" fmla="*/ 2279417 w 4071881"/>
              <a:gd name="connsiteY2" fmla="*/ 62036 h 4570691"/>
              <a:gd name="connsiteX3" fmla="*/ 3825593 w 4071881"/>
              <a:gd name="connsiteY3" fmla="*/ 944486 h 4570691"/>
              <a:gd name="connsiteX4" fmla="*/ 3939443 w 4071881"/>
              <a:gd name="connsiteY4" fmla="*/ 1038131 h 4570691"/>
              <a:gd name="connsiteX5" fmla="*/ 3967862 w 4071881"/>
              <a:gd name="connsiteY5" fmla="*/ 1068565 h 4570691"/>
              <a:gd name="connsiteX6" fmla="*/ 3971172 w 4071881"/>
              <a:gd name="connsiteY6" fmla="*/ 1073473 h 4570691"/>
              <a:gd name="connsiteX7" fmla="*/ 4071881 w 4071881"/>
              <a:gd name="connsiteY7" fmla="*/ 1332672 h 4570691"/>
              <a:gd name="connsiteX8" fmla="*/ 4071881 w 4071881"/>
              <a:gd name="connsiteY8" fmla="*/ 3238108 h 4570691"/>
              <a:gd name="connsiteX9" fmla="*/ 4022457 w 4071881"/>
              <a:gd name="connsiteY9" fmla="*/ 3421239 h 4570691"/>
              <a:gd name="connsiteX10" fmla="*/ 3956203 w 4071881"/>
              <a:gd name="connsiteY10" fmla="*/ 3519509 h 4570691"/>
              <a:gd name="connsiteX11" fmla="*/ 3951567 w 4071881"/>
              <a:gd name="connsiteY11" fmla="*/ 3524476 h 4570691"/>
              <a:gd name="connsiteX12" fmla="*/ 3830112 w 4071881"/>
              <a:gd name="connsiteY12" fmla="*/ 3626264 h 4570691"/>
              <a:gd name="connsiteX13" fmla="*/ 2283935 w 4071881"/>
              <a:gd name="connsiteY13" fmla="*/ 4508715 h 4570691"/>
              <a:gd name="connsiteX14" fmla="*/ 2071655 w 4071881"/>
              <a:gd name="connsiteY14" fmla="*/ 4569032 h 4570691"/>
              <a:gd name="connsiteX15" fmla="*/ 2038353 w 4071881"/>
              <a:gd name="connsiteY15" fmla="*/ 4569744 h 4570691"/>
              <a:gd name="connsiteX16" fmla="*/ 2003557 w 4071881"/>
              <a:gd name="connsiteY16" fmla="*/ 4569002 h 4570691"/>
              <a:gd name="connsiteX17" fmla="*/ 1791605 w 4071881"/>
              <a:gd name="connsiteY17" fmla="*/ 4508690 h 4570691"/>
              <a:gd name="connsiteX18" fmla="*/ 245426 w 4071881"/>
              <a:gd name="connsiteY18" fmla="*/ 3626239 h 4570691"/>
              <a:gd name="connsiteX19" fmla="*/ 130254 w 4071881"/>
              <a:gd name="connsiteY19" fmla="*/ 3531178 h 4570691"/>
              <a:gd name="connsiteX20" fmla="*/ 106118 w 4071881"/>
              <a:gd name="connsiteY20" fmla="*/ 3505329 h 4570691"/>
              <a:gd name="connsiteX21" fmla="*/ 90462 w 4071881"/>
              <a:gd name="connsiteY21" fmla="*/ 3482106 h 4570691"/>
              <a:gd name="connsiteX22" fmla="*/ 0 w 4071881"/>
              <a:gd name="connsiteY22" fmla="*/ 3238108 h 4570691"/>
              <a:gd name="connsiteX23" fmla="*/ 0 w 4071881"/>
              <a:gd name="connsiteY23" fmla="*/ 1332672 h 4570691"/>
              <a:gd name="connsiteX24" fmla="*/ 142378 w 4071881"/>
              <a:gd name="connsiteY24" fmla="*/ 1031429 h 4570691"/>
              <a:gd name="connsiteX25" fmla="*/ 249945 w 4071881"/>
              <a:gd name="connsiteY25" fmla="*/ 944511 h 4570691"/>
              <a:gd name="connsiteX26" fmla="*/ 1796123 w 4071881"/>
              <a:gd name="connsiteY26" fmla="*/ 62061 h 4570691"/>
              <a:gd name="connsiteX27" fmla="*/ 1997767 w 4071881"/>
              <a:gd name="connsiteY27" fmla="*/ 1970 h 4570691"/>
              <a:gd name="connsiteX28" fmla="*/ 2038356 w 4071881"/>
              <a:gd name="connsiteY28" fmla="*/ 1104 h 457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1881" h="4570691">
                <a:moveTo>
                  <a:pt x="2038356" y="1104"/>
                </a:moveTo>
                <a:cubicBezTo>
                  <a:pt x="2051470" y="-724"/>
                  <a:pt x="2064524" y="-32"/>
                  <a:pt x="2077443" y="1937"/>
                </a:cubicBezTo>
                <a:cubicBezTo>
                  <a:pt x="2146484" y="5371"/>
                  <a:pt x="2215392" y="25496"/>
                  <a:pt x="2279417" y="62036"/>
                </a:cubicBezTo>
                <a:lnTo>
                  <a:pt x="3825593" y="944486"/>
                </a:lnTo>
                <a:cubicBezTo>
                  <a:pt x="3869816" y="969725"/>
                  <a:pt x="3908480" y="1000953"/>
                  <a:pt x="3939443" y="1038131"/>
                </a:cubicBezTo>
                <a:cubicBezTo>
                  <a:pt x="3951769" y="1045414"/>
                  <a:pt x="3961588" y="1055417"/>
                  <a:pt x="3967862" y="1068565"/>
                </a:cubicBezTo>
                <a:cubicBezTo>
                  <a:pt x="3969153" y="1070060"/>
                  <a:pt x="3970344" y="1071633"/>
                  <a:pt x="3971172" y="1073473"/>
                </a:cubicBezTo>
                <a:cubicBezTo>
                  <a:pt x="4035302" y="1140849"/>
                  <a:pt x="4071881" y="1232488"/>
                  <a:pt x="4071881" y="1332672"/>
                </a:cubicBezTo>
                <a:lnTo>
                  <a:pt x="4071881" y="3238108"/>
                </a:lnTo>
                <a:cubicBezTo>
                  <a:pt x="4071881" y="3304955"/>
                  <a:pt x="4055595" y="3367997"/>
                  <a:pt x="4022457" y="3421239"/>
                </a:cubicBezTo>
                <a:cubicBezTo>
                  <a:pt x="4005284" y="3456717"/>
                  <a:pt x="3983532" y="3490150"/>
                  <a:pt x="3956203" y="3519509"/>
                </a:cubicBezTo>
                <a:cubicBezTo>
                  <a:pt x="3955157" y="3521658"/>
                  <a:pt x="3953555" y="3523264"/>
                  <a:pt x="3951567" y="3524476"/>
                </a:cubicBezTo>
                <a:cubicBezTo>
                  <a:pt x="3918943" y="3564934"/>
                  <a:pt x="3877751" y="3599075"/>
                  <a:pt x="3830112" y="3626264"/>
                </a:cubicBezTo>
                <a:lnTo>
                  <a:pt x="2283935" y="4508715"/>
                </a:lnTo>
                <a:cubicBezTo>
                  <a:pt x="2216715" y="4547079"/>
                  <a:pt x="2144112" y="4567349"/>
                  <a:pt x="2071655" y="4569032"/>
                </a:cubicBezTo>
                <a:cubicBezTo>
                  <a:pt x="2060648" y="4570691"/>
                  <a:pt x="2049533" y="4571318"/>
                  <a:pt x="2038353" y="4569744"/>
                </a:cubicBezTo>
                <a:cubicBezTo>
                  <a:pt x="2026673" y="4571383"/>
                  <a:pt x="2015058" y="4570739"/>
                  <a:pt x="2003557" y="4569002"/>
                </a:cubicBezTo>
                <a:cubicBezTo>
                  <a:pt x="1931207" y="4567261"/>
                  <a:pt x="1858722" y="4546997"/>
                  <a:pt x="1791605" y="4508690"/>
                </a:cubicBezTo>
                <a:lnTo>
                  <a:pt x="245426" y="3626239"/>
                </a:lnTo>
                <a:cubicBezTo>
                  <a:pt x="200610" y="3600661"/>
                  <a:pt x="161503" y="3568932"/>
                  <a:pt x="130254" y="3531178"/>
                </a:cubicBezTo>
                <a:cubicBezTo>
                  <a:pt x="119806" y="3524970"/>
                  <a:pt x="111468" y="3516501"/>
                  <a:pt x="106118" y="3505329"/>
                </a:cubicBezTo>
                <a:cubicBezTo>
                  <a:pt x="99941" y="3498261"/>
                  <a:pt x="94401" y="3490726"/>
                  <a:pt x="90462" y="3482106"/>
                </a:cubicBezTo>
                <a:cubicBezTo>
                  <a:pt x="31884" y="3417727"/>
                  <a:pt x="0" y="3331641"/>
                  <a:pt x="0" y="3238108"/>
                </a:cubicBezTo>
                <a:lnTo>
                  <a:pt x="0" y="1332672"/>
                </a:lnTo>
                <a:cubicBezTo>
                  <a:pt x="0" y="1210933"/>
                  <a:pt x="54014" y="1101810"/>
                  <a:pt x="142378" y="1031429"/>
                </a:cubicBezTo>
                <a:cubicBezTo>
                  <a:pt x="172010" y="997021"/>
                  <a:pt x="208542" y="968140"/>
                  <a:pt x="249945" y="944511"/>
                </a:cubicBezTo>
                <a:lnTo>
                  <a:pt x="1796123" y="62061"/>
                </a:lnTo>
                <a:cubicBezTo>
                  <a:pt x="1860045" y="25578"/>
                  <a:pt x="1928835" y="5459"/>
                  <a:pt x="1997767" y="1970"/>
                </a:cubicBezTo>
                <a:cubicBezTo>
                  <a:pt x="2011180" y="-82"/>
                  <a:pt x="2024741" y="-789"/>
                  <a:pt x="2038356" y="110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6" name="Marcador de posición de imagen 15">
            <a:extLst>
              <a:ext uri="{FF2B5EF4-FFF2-40B4-BE49-F238E27FC236}">
                <a16:creationId xmlns:a16="http://schemas.microsoft.com/office/drawing/2014/main" id="{1215CF8E-1CBF-485E-AC30-3C3009FCEF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68814" y="7926830"/>
            <a:ext cx="4071881" cy="4570691"/>
          </a:xfrm>
          <a:custGeom>
            <a:avLst/>
            <a:gdLst>
              <a:gd name="connsiteX0" fmla="*/ 2038356 w 4071881"/>
              <a:gd name="connsiteY0" fmla="*/ 1104 h 4570691"/>
              <a:gd name="connsiteX1" fmla="*/ 2077443 w 4071881"/>
              <a:gd name="connsiteY1" fmla="*/ 1937 h 4570691"/>
              <a:gd name="connsiteX2" fmla="*/ 2279417 w 4071881"/>
              <a:gd name="connsiteY2" fmla="*/ 62036 h 4570691"/>
              <a:gd name="connsiteX3" fmla="*/ 3825593 w 4071881"/>
              <a:gd name="connsiteY3" fmla="*/ 944486 h 4570691"/>
              <a:gd name="connsiteX4" fmla="*/ 3939443 w 4071881"/>
              <a:gd name="connsiteY4" fmla="*/ 1038131 h 4570691"/>
              <a:gd name="connsiteX5" fmla="*/ 3967862 w 4071881"/>
              <a:gd name="connsiteY5" fmla="*/ 1068565 h 4570691"/>
              <a:gd name="connsiteX6" fmla="*/ 3971172 w 4071881"/>
              <a:gd name="connsiteY6" fmla="*/ 1073473 h 4570691"/>
              <a:gd name="connsiteX7" fmla="*/ 4071881 w 4071881"/>
              <a:gd name="connsiteY7" fmla="*/ 1332672 h 4570691"/>
              <a:gd name="connsiteX8" fmla="*/ 4071881 w 4071881"/>
              <a:gd name="connsiteY8" fmla="*/ 3238108 h 4570691"/>
              <a:gd name="connsiteX9" fmla="*/ 4022457 w 4071881"/>
              <a:gd name="connsiteY9" fmla="*/ 3421239 h 4570691"/>
              <a:gd name="connsiteX10" fmla="*/ 3956203 w 4071881"/>
              <a:gd name="connsiteY10" fmla="*/ 3519509 h 4570691"/>
              <a:gd name="connsiteX11" fmla="*/ 3951567 w 4071881"/>
              <a:gd name="connsiteY11" fmla="*/ 3524476 h 4570691"/>
              <a:gd name="connsiteX12" fmla="*/ 3830112 w 4071881"/>
              <a:gd name="connsiteY12" fmla="*/ 3626264 h 4570691"/>
              <a:gd name="connsiteX13" fmla="*/ 2283935 w 4071881"/>
              <a:gd name="connsiteY13" fmla="*/ 4508715 h 4570691"/>
              <a:gd name="connsiteX14" fmla="*/ 2071655 w 4071881"/>
              <a:gd name="connsiteY14" fmla="*/ 4569032 h 4570691"/>
              <a:gd name="connsiteX15" fmla="*/ 2038353 w 4071881"/>
              <a:gd name="connsiteY15" fmla="*/ 4569744 h 4570691"/>
              <a:gd name="connsiteX16" fmla="*/ 2003557 w 4071881"/>
              <a:gd name="connsiteY16" fmla="*/ 4569002 h 4570691"/>
              <a:gd name="connsiteX17" fmla="*/ 1791605 w 4071881"/>
              <a:gd name="connsiteY17" fmla="*/ 4508690 h 4570691"/>
              <a:gd name="connsiteX18" fmla="*/ 245426 w 4071881"/>
              <a:gd name="connsiteY18" fmla="*/ 3626239 h 4570691"/>
              <a:gd name="connsiteX19" fmla="*/ 130254 w 4071881"/>
              <a:gd name="connsiteY19" fmla="*/ 3531178 h 4570691"/>
              <a:gd name="connsiteX20" fmla="*/ 106118 w 4071881"/>
              <a:gd name="connsiteY20" fmla="*/ 3505329 h 4570691"/>
              <a:gd name="connsiteX21" fmla="*/ 90462 w 4071881"/>
              <a:gd name="connsiteY21" fmla="*/ 3482106 h 4570691"/>
              <a:gd name="connsiteX22" fmla="*/ 0 w 4071881"/>
              <a:gd name="connsiteY22" fmla="*/ 3238108 h 4570691"/>
              <a:gd name="connsiteX23" fmla="*/ 0 w 4071881"/>
              <a:gd name="connsiteY23" fmla="*/ 1332672 h 4570691"/>
              <a:gd name="connsiteX24" fmla="*/ 142378 w 4071881"/>
              <a:gd name="connsiteY24" fmla="*/ 1031429 h 4570691"/>
              <a:gd name="connsiteX25" fmla="*/ 249945 w 4071881"/>
              <a:gd name="connsiteY25" fmla="*/ 944511 h 4570691"/>
              <a:gd name="connsiteX26" fmla="*/ 1796123 w 4071881"/>
              <a:gd name="connsiteY26" fmla="*/ 62061 h 4570691"/>
              <a:gd name="connsiteX27" fmla="*/ 1997767 w 4071881"/>
              <a:gd name="connsiteY27" fmla="*/ 1970 h 4570691"/>
              <a:gd name="connsiteX28" fmla="*/ 2038356 w 4071881"/>
              <a:gd name="connsiteY28" fmla="*/ 1104 h 457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1881" h="4570691">
                <a:moveTo>
                  <a:pt x="2038356" y="1104"/>
                </a:moveTo>
                <a:cubicBezTo>
                  <a:pt x="2051470" y="-724"/>
                  <a:pt x="2064524" y="-32"/>
                  <a:pt x="2077443" y="1937"/>
                </a:cubicBezTo>
                <a:cubicBezTo>
                  <a:pt x="2146484" y="5371"/>
                  <a:pt x="2215392" y="25496"/>
                  <a:pt x="2279417" y="62036"/>
                </a:cubicBezTo>
                <a:lnTo>
                  <a:pt x="3825593" y="944486"/>
                </a:lnTo>
                <a:cubicBezTo>
                  <a:pt x="3869816" y="969725"/>
                  <a:pt x="3908480" y="1000953"/>
                  <a:pt x="3939443" y="1038131"/>
                </a:cubicBezTo>
                <a:cubicBezTo>
                  <a:pt x="3951769" y="1045414"/>
                  <a:pt x="3961588" y="1055417"/>
                  <a:pt x="3967862" y="1068565"/>
                </a:cubicBezTo>
                <a:cubicBezTo>
                  <a:pt x="3969153" y="1070060"/>
                  <a:pt x="3970344" y="1071633"/>
                  <a:pt x="3971172" y="1073473"/>
                </a:cubicBezTo>
                <a:cubicBezTo>
                  <a:pt x="4035302" y="1140849"/>
                  <a:pt x="4071881" y="1232488"/>
                  <a:pt x="4071881" y="1332672"/>
                </a:cubicBezTo>
                <a:lnTo>
                  <a:pt x="4071881" y="3238108"/>
                </a:lnTo>
                <a:cubicBezTo>
                  <a:pt x="4071881" y="3304955"/>
                  <a:pt x="4055595" y="3367997"/>
                  <a:pt x="4022457" y="3421239"/>
                </a:cubicBezTo>
                <a:cubicBezTo>
                  <a:pt x="4005284" y="3456717"/>
                  <a:pt x="3983532" y="3490150"/>
                  <a:pt x="3956203" y="3519509"/>
                </a:cubicBezTo>
                <a:cubicBezTo>
                  <a:pt x="3955157" y="3521658"/>
                  <a:pt x="3953555" y="3523264"/>
                  <a:pt x="3951567" y="3524476"/>
                </a:cubicBezTo>
                <a:cubicBezTo>
                  <a:pt x="3918943" y="3564934"/>
                  <a:pt x="3877751" y="3599075"/>
                  <a:pt x="3830112" y="3626264"/>
                </a:cubicBezTo>
                <a:lnTo>
                  <a:pt x="2283935" y="4508715"/>
                </a:lnTo>
                <a:cubicBezTo>
                  <a:pt x="2216715" y="4547079"/>
                  <a:pt x="2144112" y="4567349"/>
                  <a:pt x="2071655" y="4569032"/>
                </a:cubicBezTo>
                <a:cubicBezTo>
                  <a:pt x="2060648" y="4570691"/>
                  <a:pt x="2049533" y="4571318"/>
                  <a:pt x="2038353" y="4569744"/>
                </a:cubicBezTo>
                <a:cubicBezTo>
                  <a:pt x="2026673" y="4571383"/>
                  <a:pt x="2015058" y="4570739"/>
                  <a:pt x="2003557" y="4569002"/>
                </a:cubicBezTo>
                <a:cubicBezTo>
                  <a:pt x="1931207" y="4567261"/>
                  <a:pt x="1858722" y="4546997"/>
                  <a:pt x="1791605" y="4508690"/>
                </a:cubicBezTo>
                <a:lnTo>
                  <a:pt x="245426" y="3626239"/>
                </a:lnTo>
                <a:cubicBezTo>
                  <a:pt x="200610" y="3600661"/>
                  <a:pt x="161503" y="3568932"/>
                  <a:pt x="130254" y="3531178"/>
                </a:cubicBezTo>
                <a:cubicBezTo>
                  <a:pt x="119806" y="3524970"/>
                  <a:pt x="111468" y="3516501"/>
                  <a:pt x="106118" y="3505329"/>
                </a:cubicBezTo>
                <a:cubicBezTo>
                  <a:pt x="99941" y="3498261"/>
                  <a:pt x="94401" y="3490726"/>
                  <a:pt x="90462" y="3482106"/>
                </a:cubicBezTo>
                <a:cubicBezTo>
                  <a:pt x="31884" y="3417727"/>
                  <a:pt x="0" y="3331641"/>
                  <a:pt x="0" y="3238108"/>
                </a:cubicBezTo>
                <a:lnTo>
                  <a:pt x="0" y="1332672"/>
                </a:lnTo>
                <a:cubicBezTo>
                  <a:pt x="0" y="1210933"/>
                  <a:pt x="54014" y="1101810"/>
                  <a:pt x="142378" y="1031429"/>
                </a:cubicBezTo>
                <a:cubicBezTo>
                  <a:pt x="172010" y="997021"/>
                  <a:pt x="208542" y="968140"/>
                  <a:pt x="249945" y="944511"/>
                </a:cubicBezTo>
                <a:lnTo>
                  <a:pt x="1796123" y="62061"/>
                </a:lnTo>
                <a:cubicBezTo>
                  <a:pt x="1860045" y="25578"/>
                  <a:pt x="1928835" y="5459"/>
                  <a:pt x="1997767" y="1970"/>
                </a:cubicBezTo>
                <a:cubicBezTo>
                  <a:pt x="2011180" y="-82"/>
                  <a:pt x="2024741" y="-789"/>
                  <a:pt x="2038356" y="110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B230FD33-A915-48CC-8244-C19A84DD3C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24738" y="7926830"/>
            <a:ext cx="4071881" cy="4570691"/>
          </a:xfrm>
          <a:custGeom>
            <a:avLst/>
            <a:gdLst>
              <a:gd name="connsiteX0" fmla="*/ 2038356 w 4071881"/>
              <a:gd name="connsiteY0" fmla="*/ 1104 h 4570691"/>
              <a:gd name="connsiteX1" fmla="*/ 2077443 w 4071881"/>
              <a:gd name="connsiteY1" fmla="*/ 1937 h 4570691"/>
              <a:gd name="connsiteX2" fmla="*/ 2279417 w 4071881"/>
              <a:gd name="connsiteY2" fmla="*/ 62036 h 4570691"/>
              <a:gd name="connsiteX3" fmla="*/ 3825593 w 4071881"/>
              <a:gd name="connsiteY3" fmla="*/ 944486 h 4570691"/>
              <a:gd name="connsiteX4" fmla="*/ 3939443 w 4071881"/>
              <a:gd name="connsiteY4" fmla="*/ 1038131 h 4570691"/>
              <a:gd name="connsiteX5" fmla="*/ 3967862 w 4071881"/>
              <a:gd name="connsiteY5" fmla="*/ 1068565 h 4570691"/>
              <a:gd name="connsiteX6" fmla="*/ 3971172 w 4071881"/>
              <a:gd name="connsiteY6" fmla="*/ 1073473 h 4570691"/>
              <a:gd name="connsiteX7" fmla="*/ 4071881 w 4071881"/>
              <a:gd name="connsiteY7" fmla="*/ 1332672 h 4570691"/>
              <a:gd name="connsiteX8" fmla="*/ 4071881 w 4071881"/>
              <a:gd name="connsiteY8" fmla="*/ 3238108 h 4570691"/>
              <a:gd name="connsiteX9" fmla="*/ 4022457 w 4071881"/>
              <a:gd name="connsiteY9" fmla="*/ 3421239 h 4570691"/>
              <a:gd name="connsiteX10" fmla="*/ 3956203 w 4071881"/>
              <a:gd name="connsiteY10" fmla="*/ 3519509 h 4570691"/>
              <a:gd name="connsiteX11" fmla="*/ 3951567 w 4071881"/>
              <a:gd name="connsiteY11" fmla="*/ 3524476 h 4570691"/>
              <a:gd name="connsiteX12" fmla="*/ 3830112 w 4071881"/>
              <a:gd name="connsiteY12" fmla="*/ 3626264 h 4570691"/>
              <a:gd name="connsiteX13" fmla="*/ 2283935 w 4071881"/>
              <a:gd name="connsiteY13" fmla="*/ 4508715 h 4570691"/>
              <a:gd name="connsiteX14" fmla="*/ 2071655 w 4071881"/>
              <a:gd name="connsiteY14" fmla="*/ 4569032 h 4570691"/>
              <a:gd name="connsiteX15" fmla="*/ 2038353 w 4071881"/>
              <a:gd name="connsiteY15" fmla="*/ 4569744 h 4570691"/>
              <a:gd name="connsiteX16" fmla="*/ 2003557 w 4071881"/>
              <a:gd name="connsiteY16" fmla="*/ 4569002 h 4570691"/>
              <a:gd name="connsiteX17" fmla="*/ 1791605 w 4071881"/>
              <a:gd name="connsiteY17" fmla="*/ 4508690 h 4570691"/>
              <a:gd name="connsiteX18" fmla="*/ 245426 w 4071881"/>
              <a:gd name="connsiteY18" fmla="*/ 3626239 h 4570691"/>
              <a:gd name="connsiteX19" fmla="*/ 130254 w 4071881"/>
              <a:gd name="connsiteY19" fmla="*/ 3531178 h 4570691"/>
              <a:gd name="connsiteX20" fmla="*/ 106118 w 4071881"/>
              <a:gd name="connsiteY20" fmla="*/ 3505329 h 4570691"/>
              <a:gd name="connsiteX21" fmla="*/ 90462 w 4071881"/>
              <a:gd name="connsiteY21" fmla="*/ 3482106 h 4570691"/>
              <a:gd name="connsiteX22" fmla="*/ 0 w 4071881"/>
              <a:gd name="connsiteY22" fmla="*/ 3238108 h 4570691"/>
              <a:gd name="connsiteX23" fmla="*/ 0 w 4071881"/>
              <a:gd name="connsiteY23" fmla="*/ 1332672 h 4570691"/>
              <a:gd name="connsiteX24" fmla="*/ 142378 w 4071881"/>
              <a:gd name="connsiteY24" fmla="*/ 1031429 h 4570691"/>
              <a:gd name="connsiteX25" fmla="*/ 249945 w 4071881"/>
              <a:gd name="connsiteY25" fmla="*/ 944511 h 4570691"/>
              <a:gd name="connsiteX26" fmla="*/ 1796123 w 4071881"/>
              <a:gd name="connsiteY26" fmla="*/ 62061 h 4570691"/>
              <a:gd name="connsiteX27" fmla="*/ 1997767 w 4071881"/>
              <a:gd name="connsiteY27" fmla="*/ 1970 h 4570691"/>
              <a:gd name="connsiteX28" fmla="*/ 2038356 w 4071881"/>
              <a:gd name="connsiteY28" fmla="*/ 1104 h 457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1881" h="4570691">
                <a:moveTo>
                  <a:pt x="2038356" y="1104"/>
                </a:moveTo>
                <a:cubicBezTo>
                  <a:pt x="2051470" y="-724"/>
                  <a:pt x="2064524" y="-32"/>
                  <a:pt x="2077443" y="1937"/>
                </a:cubicBezTo>
                <a:cubicBezTo>
                  <a:pt x="2146484" y="5371"/>
                  <a:pt x="2215392" y="25496"/>
                  <a:pt x="2279417" y="62036"/>
                </a:cubicBezTo>
                <a:lnTo>
                  <a:pt x="3825593" y="944486"/>
                </a:lnTo>
                <a:cubicBezTo>
                  <a:pt x="3869816" y="969725"/>
                  <a:pt x="3908480" y="1000953"/>
                  <a:pt x="3939443" y="1038131"/>
                </a:cubicBezTo>
                <a:cubicBezTo>
                  <a:pt x="3951769" y="1045414"/>
                  <a:pt x="3961588" y="1055417"/>
                  <a:pt x="3967862" y="1068565"/>
                </a:cubicBezTo>
                <a:cubicBezTo>
                  <a:pt x="3969153" y="1070060"/>
                  <a:pt x="3970344" y="1071633"/>
                  <a:pt x="3971172" y="1073473"/>
                </a:cubicBezTo>
                <a:cubicBezTo>
                  <a:pt x="4035302" y="1140849"/>
                  <a:pt x="4071881" y="1232488"/>
                  <a:pt x="4071881" y="1332672"/>
                </a:cubicBezTo>
                <a:lnTo>
                  <a:pt x="4071881" y="3238108"/>
                </a:lnTo>
                <a:cubicBezTo>
                  <a:pt x="4071881" y="3304955"/>
                  <a:pt x="4055595" y="3367997"/>
                  <a:pt x="4022457" y="3421239"/>
                </a:cubicBezTo>
                <a:cubicBezTo>
                  <a:pt x="4005284" y="3456717"/>
                  <a:pt x="3983532" y="3490150"/>
                  <a:pt x="3956203" y="3519509"/>
                </a:cubicBezTo>
                <a:cubicBezTo>
                  <a:pt x="3955157" y="3521658"/>
                  <a:pt x="3953555" y="3523264"/>
                  <a:pt x="3951567" y="3524476"/>
                </a:cubicBezTo>
                <a:cubicBezTo>
                  <a:pt x="3918943" y="3564934"/>
                  <a:pt x="3877751" y="3599075"/>
                  <a:pt x="3830112" y="3626264"/>
                </a:cubicBezTo>
                <a:lnTo>
                  <a:pt x="2283935" y="4508715"/>
                </a:lnTo>
                <a:cubicBezTo>
                  <a:pt x="2216715" y="4547079"/>
                  <a:pt x="2144112" y="4567349"/>
                  <a:pt x="2071655" y="4569032"/>
                </a:cubicBezTo>
                <a:cubicBezTo>
                  <a:pt x="2060648" y="4570691"/>
                  <a:pt x="2049533" y="4571318"/>
                  <a:pt x="2038353" y="4569744"/>
                </a:cubicBezTo>
                <a:cubicBezTo>
                  <a:pt x="2026673" y="4571383"/>
                  <a:pt x="2015058" y="4570739"/>
                  <a:pt x="2003557" y="4569002"/>
                </a:cubicBezTo>
                <a:cubicBezTo>
                  <a:pt x="1931207" y="4567261"/>
                  <a:pt x="1858722" y="4546997"/>
                  <a:pt x="1791605" y="4508690"/>
                </a:cubicBezTo>
                <a:lnTo>
                  <a:pt x="245426" y="3626239"/>
                </a:lnTo>
                <a:cubicBezTo>
                  <a:pt x="200610" y="3600661"/>
                  <a:pt x="161503" y="3568932"/>
                  <a:pt x="130254" y="3531178"/>
                </a:cubicBezTo>
                <a:cubicBezTo>
                  <a:pt x="119806" y="3524970"/>
                  <a:pt x="111468" y="3516501"/>
                  <a:pt x="106118" y="3505329"/>
                </a:cubicBezTo>
                <a:cubicBezTo>
                  <a:pt x="99941" y="3498261"/>
                  <a:pt x="94401" y="3490726"/>
                  <a:pt x="90462" y="3482106"/>
                </a:cubicBezTo>
                <a:cubicBezTo>
                  <a:pt x="31884" y="3417727"/>
                  <a:pt x="0" y="3331641"/>
                  <a:pt x="0" y="3238108"/>
                </a:cubicBezTo>
                <a:lnTo>
                  <a:pt x="0" y="1332672"/>
                </a:lnTo>
                <a:cubicBezTo>
                  <a:pt x="0" y="1210933"/>
                  <a:pt x="54014" y="1101810"/>
                  <a:pt x="142378" y="1031429"/>
                </a:cubicBezTo>
                <a:cubicBezTo>
                  <a:pt x="172010" y="997021"/>
                  <a:pt x="208542" y="968140"/>
                  <a:pt x="249945" y="944511"/>
                </a:cubicBezTo>
                <a:lnTo>
                  <a:pt x="1796123" y="62061"/>
                </a:lnTo>
                <a:cubicBezTo>
                  <a:pt x="1860045" y="25578"/>
                  <a:pt x="1928835" y="5459"/>
                  <a:pt x="1997767" y="1970"/>
                </a:cubicBezTo>
                <a:cubicBezTo>
                  <a:pt x="2011180" y="-82"/>
                  <a:pt x="2024741" y="-789"/>
                  <a:pt x="2038356" y="110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BB9FFF66-4FC7-40DD-879F-402ADFE012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880662" y="7926830"/>
            <a:ext cx="4071881" cy="4570691"/>
          </a:xfrm>
          <a:custGeom>
            <a:avLst/>
            <a:gdLst>
              <a:gd name="connsiteX0" fmla="*/ 2038356 w 4071881"/>
              <a:gd name="connsiteY0" fmla="*/ 1104 h 4570691"/>
              <a:gd name="connsiteX1" fmla="*/ 2077443 w 4071881"/>
              <a:gd name="connsiteY1" fmla="*/ 1937 h 4570691"/>
              <a:gd name="connsiteX2" fmla="*/ 2279417 w 4071881"/>
              <a:gd name="connsiteY2" fmla="*/ 62036 h 4570691"/>
              <a:gd name="connsiteX3" fmla="*/ 3825593 w 4071881"/>
              <a:gd name="connsiteY3" fmla="*/ 944486 h 4570691"/>
              <a:gd name="connsiteX4" fmla="*/ 3939443 w 4071881"/>
              <a:gd name="connsiteY4" fmla="*/ 1038131 h 4570691"/>
              <a:gd name="connsiteX5" fmla="*/ 3967862 w 4071881"/>
              <a:gd name="connsiteY5" fmla="*/ 1068565 h 4570691"/>
              <a:gd name="connsiteX6" fmla="*/ 3971172 w 4071881"/>
              <a:gd name="connsiteY6" fmla="*/ 1073473 h 4570691"/>
              <a:gd name="connsiteX7" fmla="*/ 4071881 w 4071881"/>
              <a:gd name="connsiteY7" fmla="*/ 1332672 h 4570691"/>
              <a:gd name="connsiteX8" fmla="*/ 4071881 w 4071881"/>
              <a:gd name="connsiteY8" fmla="*/ 3238108 h 4570691"/>
              <a:gd name="connsiteX9" fmla="*/ 4022457 w 4071881"/>
              <a:gd name="connsiteY9" fmla="*/ 3421239 h 4570691"/>
              <a:gd name="connsiteX10" fmla="*/ 3956203 w 4071881"/>
              <a:gd name="connsiteY10" fmla="*/ 3519509 h 4570691"/>
              <a:gd name="connsiteX11" fmla="*/ 3951567 w 4071881"/>
              <a:gd name="connsiteY11" fmla="*/ 3524476 h 4570691"/>
              <a:gd name="connsiteX12" fmla="*/ 3830112 w 4071881"/>
              <a:gd name="connsiteY12" fmla="*/ 3626264 h 4570691"/>
              <a:gd name="connsiteX13" fmla="*/ 2283935 w 4071881"/>
              <a:gd name="connsiteY13" fmla="*/ 4508715 h 4570691"/>
              <a:gd name="connsiteX14" fmla="*/ 2071655 w 4071881"/>
              <a:gd name="connsiteY14" fmla="*/ 4569032 h 4570691"/>
              <a:gd name="connsiteX15" fmla="*/ 2038353 w 4071881"/>
              <a:gd name="connsiteY15" fmla="*/ 4569744 h 4570691"/>
              <a:gd name="connsiteX16" fmla="*/ 2003557 w 4071881"/>
              <a:gd name="connsiteY16" fmla="*/ 4569002 h 4570691"/>
              <a:gd name="connsiteX17" fmla="*/ 1791605 w 4071881"/>
              <a:gd name="connsiteY17" fmla="*/ 4508690 h 4570691"/>
              <a:gd name="connsiteX18" fmla="*/ 245426 w 4071881"/>
              <a:gd name="connsiteY18" fmla="*/ 3626239 h 4570691"/>
              <a:gd name="connsiteX19" fmla="*/ 130254 w 4071881"/>
              <a:gd name="connsiteY19" fmla="*/ 3531178 h 4570691"/>
              <a:gd name="connsiteX20" fmla="*/ 106118 w 4071881"/>
              <a:gd name="connsiteY20" fmla="*/ 3505329 h 4570691"/>
              <a:gd name="connsiteX21" fmla="*/ 90462 w 4071881"/>
              <a:gd name="connsiteY21" fmla="*/ 3482106 h 4570691"/>
              <a:gd name="connsiteX22" fmla="*/ 0 w 4071881"/>
              <a:gd name="connsiteY22" fmla="*/ 3238108 h 4570691"/>
              <a:gd name="connsiteX23" fmla="*/ 0 w 4071881"/>
              <a:gd name="connsiteY23" fmla="*/ 1332672 h 4570691"/>
              <a:gd name="connsiteX24" fmla="*/ 142378 w 4071881"/>
              <a:gd name="connsiteY24" fmla="*/ 1031429 h 4570691"/>
              <a:gd name="connsiteX25" fmla="*/ 249945 w 4071881"/>
              <a:gd name="connsiteY25" fmla="*/ 944511 h 4570691"/>
              <a:gd name="connsiteX26" fmla="*/ 1796123 w 4071881"/>
              <a:gd name="connsiteY26" fmla="*/ 62061 h 4570691"/>
              <a:gd name="connsiteX27" fmla="*/ 1997767 w 4071881"/>
              <a:gd name="connsiteY27" fmla="*/ 1970 h 4570691"/>
              <a:gd name="connsiteX28" fmla="*/ 2038356 w 4071881"/>
              <a:gd name="connsiteY28" fmla="*/ 1104 h 457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1881" h="4570691">
                <a:moveTo>
                  <a:pt x="2038356" y="1104"/>
                </a:moveTo>
                <a:cubicBezTo>
                  <a:pt x="2051470" y="-724"/>
                  <a:pt x="2064524" y="-32"/>
                  <a:pt x="2077443" y="1937"/>
                </a:cubicBezTo>
                <a:cubicBezTo>
                  <a:pt x="2146484" y="5371"/>
                  <a:pt x="2215392" y="25496"/>
                  <a:pt x="2279417" y="62036"/>
                </a:cubicBezTo>
                <a:lnTo>
                  <a:pt x="3825593" y="944486"/>
                </a:lnTo>
                <a:cubicBezTo>
                  <a:pt x="3869816" y="969725"/>
                  <a:pt x="3908480" y="1000953"/>
                  <a:pt x="3939443" y="1038131"/>
                </a:cubicBezTo>
                <a:cubicBezTo>
                  <a:pt x="3951769" y="1045414"/>
                  <a:pt x="3961588" y="1055417"/>
                  <a:pt x="3967862" y="1068565"/>
                </a:cubicBezTo>
                <a:cubicBezTo>
                  <a:pt x="3969153" y="1070060"/>
                  <a:pt x="3970344" y="1071633"/>
                  <a:pt x="3971172" y="1073473"/>
                </a:cubicBezTo>
                <a:cubicBezTo>
                  <a:pt x="4035302" y="1140849"/>
                  <a:pt x="4071881" y="1232488"/>
                  <a:pt x="4071881" y="1332672"/>
                </a:cubicBezTo>
                <a:lnTo>
                  <a:pt x="4071881" y="3238108"/>
                </a:lnTo>
                <a:cubicBezTo>
                  <a:pt x="4071881" y="3304955"/>
                  <a:pt x="4055595" y="3367997"/>
                  <a:pt x="4022457" y="3421239"/>
                </a:cubicBezTo>
                <a:cubicBezTo>
                  <a:pt x="4005284" y="3456717"/>
                  <a:pt x="3983532" y="3490150"/>
                  <a:pt x="3956203" y="3519509"/>
                </a:cubicBezTo>
                <a:cubicBezTo>
                  <a:pt x="3955157" y="3521658"/>
                  <a:pt x="3953555" y="3523264"/>
                  <a:pt x="3951567" y="3524476"/>
                </a:cubicBezTo>
                <a:cubicBezTo>
                  <a:pt x="3918943" y="3564934"/>
                  <a:pt x="3877751" y="3599075"/>
                  <a:pt x="3830112" y="3626264"/>
                </a:cubicBezTo>
                <a:lnTo>
                  <a:pt x="2283935" y="4508715"/>
                </a:lnTo>
                <a:cubicBezTo>
                  <a:pt x="2216715" y="4547079"/>
                  <a:pt x="2144112" y="4567349"/>
                  <a:pt x="2071655" y="4569032"/>
                </a:cubicBezTo>
                <a:cubicBezTo>
                  <a:pt x="2060648" y="4570691"/>
                  <a:pt x="2049533" y="4571318"/>
                  <a:pt x="2038353" y="4569744"/>
                </a:cubicBezTo>
                <a:cubicBezTo>
                  <a:pt x="2026673" y="4571383"/>
                  <a:pt x="2015058" y="4570739"/>
                  <a:pt x="2003557" y="4569002"/>
                </a:cubicBezTo>
                <a:cubicBezTo>
                  <a:pt x="1931207" y="4567261"/>
                  <a:pt x="1858722" y="4546997"/>
                  <a:pt x="1791605" y="4508690"/>
                </a:cubicBezTo>
                <a:lnTo>
                  <a:pt x="245426" y="3626239"/>
                </a:lnTo>
                <a:cubicBezTo>
                  <a:pt x="200610" y="3600661"/>
                  <a:pt x="161503" y="3568932"/>
                  <a:pt x="130254" y="3531178"/>
                </a:cubicBezTo>
                <a:cubicBezTo>
                  <a:pt x="119806" y="3524970"/>
                  <a:pt x="111468" y="3516501"/>
                  <a:pt x="106118" y="3505329"/>
                </a:cubicBezTo>
                <a:cubicBezTo>
                  <a:pt x="99941" y="3498261"/>
                  <a:pt x="94401" y="3490726"/>
                  <a:pt x="90462" y="3482106"/>
                </a:cubicBezTo>
                <a:cubicBezTo>
                  <a:pt x="31884" y="3417727"/>
                  <a:pt x="0" y="3331641"/>
                  <a:pt x="0" y="3238108"/>
                </a:cubicBezTo>
                <a:lnTo>
                  <a:pt x="0" y="1332672"/>
                </a:lnTo>
                <a:cubicBezTo>
                  <a:pt x="0" y="1210933"/>
                  <a:pt x="54014" y="1101810"/>
                  <a:pt x="142378" y="1031429"/>
                </a:cubicBezTo>
                <a:cubicBezTo>
                  <a:pt x="172010" y="997021"/>
                  <a:pt x="208542" y="968140"/>
                  <a:pt x="249945" y="944511"/>
                </a:cubicBezTo>
                <a:lnTo>
                  <a:pt x="1796123" y="62061"/>
                </a:lnTo>
                <a:cubicBezTo>
                  <a:pt x="1860045" y="25578"/>
                  <a:pt x="1928835" y="5459"/>
                  <a:pt x="1997767" y="1970"/>
                </a:cubicBezTo>
                <a:cubicBezTo>
                  <a:pt x="2011180" y="-82"/>
                  <a:pt x="2024741" y="-789"/>
                  <a:pt x="2038356" y="110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54FF5EA7-8870-466D-B059-3F53689C0E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436585" y="7926830"/>
            <a:ext cx="4071881" cy="4570691"/>
          </a:xfrm>
          <a:custGeom>
            <a:avLst/>
            <a:gdLst>
              <a:gd name="connsiteX0" fmla="*/ 2038356 w 4071881"/>
              <a:gd name="connsiteY0" fmla="*/ 1104 h 4570691"/>
              <a:gd name="connsiteX1" fmla="*/ 2077443 w 4071881"/>
              <a:gd name="connsiteY1" fmla="*/ 1937 h 4570691"/>
              <a:gd name="connsiteX2" fmla="*/ 2279417 w 4071881"/>
              <a:gd name="connsiteY2" fmla="*/ 62036 h 4570691"/>
              <a:gd name="connsiteX3" fmla="*/ 3825593 w 4071881"/>
              <a:gd name="connsiteY3" fmla="*/ 944486 h 4570691"/>
              <a:gd name="connsiteX4" fmla="*/ 3939443 w 4071881"/>
              <a:gd name="connsiteY4" fmla="*/ 1038131 h 4570691"/>
              <a:gd name="connsiteX5" fmla="*/ 3967862 w 4071881"/>
              <a:gd name="connsiteY5" fmla="*/ 1068565 h 4570691"/>
              <a:gd name="connsiteX6" fmla="*/ 3971172 w 4071881"/>
              <a:gd name="connsiteY6" fmla="*/ 1073473 h 4570691"/>
              <a:gd name="connsiteX7" fmla="*/ 4071881 w 4071881"/>
              <a:gd name="connsiteY7" fmla="*/ 1332672 h 4570691"/>
              <a:gd name="connsiteX8" fmla="*/ 4071881 w 4071881"/>
              <a:gd name="connsiteY8" fmla="*/ 3238108 h 4570691"/>
              <a:gd name="connsiteX9" fmla="*/ 4022457 w 4071881"/>
              <a:gd name="connsiteY9" fmla="*/ 3421239 h 4570691"/>
              <a:gd name="connsiteX10" fmla="*/ 3956203 w 4071881"/>
              <a:gd name="connsiteY10" fmla="*/ 3519509 h 4570691"/>
              <a:gd name="connsiteX11" fmla="*/ 3951567 w 4071881"/>
              <a:gd name="connsiteY11" fmla="*/ 3524476 h 4570691"/>
              <a:gd name="connsiteX12" fmla="*/ 3830112 w 4071881"/>
              <a:gd name="connsiteY12" fmla="*/ 3626264 h 4570691"/>
              <a:gd name="connsiteX13" fmla="*/ 2283935 w 4071881"/>
              <a:gd name="connsiteY13" fmla="*/ 4508715 h 4570691"/>
              <a:gd name="connsiteX14" fmla="*/ 2071655 w 4071881"/>
              <a:gd name="connsiteY14" fmla="*/ 4569032 h 4570691"/>
              <a:gd name="connsiteX15" fmla="*/ 2038353 w 4071881"/>
              <a:gd name="connsiteY15" fmla="*/ 4569744 h 4570691"/>
              <a:gd name="connsiteX16" fmla="*/ 2003557 w 4071881"/>
              <a:gd name="connsiteY16" fmla="*/ 4569002 h 4570691"/>
              <a:gd name="connsiteX17" fmla="*/ 1791605 w 4071881"/>
              <a:gd name="connsiteY17" fmla="*/ 4508690 h 4570691"/>
              <a:gd name="connsiteX18" fmla="*/ 245426 w 4071881"/>
              <a:gd name="connsiteY18" fmla="*/ 3626239 h 4570691"/>
              <a:gd name="connsiteX19" fmla="*/ 130254 w 4071881"/>
              <a:gd name="connsiteY19" fmla="*/ 3531178 h 4570691"/>
              <a:gd name="connsiteX20" fmla="*/ 106118 w 4071881"/>
              <a:gd name="connsiteY20" fmla="*/ 3505329 h 4570691"/>
              <a:gd name="connsiteX21" fmla="*/ 90462 w 4071881"/>
              <a:gd name="connsiteY21" fmla="*/ 3482106 h 4570691"/>
              <a:gd name="connsiteX22" fmla="*/ 0 w 4071881"/>
              <a:gd name="connsiteY22" fmla="*/ 3238108 h 4570691"/>
              <a:gd name="connsiteX23" fmla="*/ 0 w 4071881"/>
              <a:gd name="connsiteY23" fmla="*/ 1332672 h 4570691"/>
              <a:gd name="connsiteX24" fmla="*/ 142378 w 4071881"/>
              <a:gd name="connsiteY24" fmla="*/ 1031429 h 4570691"/>
              <a:gd name="connsiteX25" fmla="*/ 249945 w 4071881"/>
              <a:gd name="connsiteY25" fmla="*/ 944511 h 4570691"/>
              <a:gd name="connsiteX26" fmla="*/ 1796123 w 4071881"/>
              <a:gd name="connsiteY26" fmla="*/ 62061 h 4570691"/>
              <a:gd name="connsiteX27" fmla="*/ 1997767 w 4071881"/>
              <a:gd name="connsiteY27" fmla="*/ 1970 h 4570691"/>
              <a:gd name="connsiteX28" fmla="*/ 2038356 w 4071881"/>
              <a:gd name="connsiteY28" fmla="*/ 1104 h 457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71881" h="4570691">
                <a:moveTo>
                  <a:pt x="2038356" y="1104"/>
                </a:moveTo>
                <a:cubicBezTo>
                  <a:pt x="2051470" y="-724"/>
                  <a:pt x="2064524" y="-32"/>
                  <a:pt x="2077443" y="1937"/>
                </a:cubicBezTo>
                <a:cubicBezTo>
                  <a:pt x="2146484" y="5371"/>
                  <a:pt x="2215392" y="25496"/>
                  <a:pt x="2279417" y="62036"/>
                </a:cubicBezTo>
                <a:lnTo>
                  <a:pt x="3825593" y="944486"/>
                </a:lnTo>
                <a:cubicBezTo>
                  <a:pt x="3869816" y="969725"/>
                  <a:pt x="3908480" y="1000953"/>
                  <a:pt x="3939443" y="1038131"/>
                </a:cubicBezTo>
                <a:cubicBezTo>
                  <a:pt x="3951769" y="1045414"/>
                  <a:pt x="3961588" y="1055417"/>
                  <a:pt x="3967862" y="1068565"/>
                </a:cubicBezTo>
                <a:cubicBezTo>
                  <a:pt x="3969153" y="1070060"/>
                  <a:pt x="3970344" y="1071633"/>
                  <a:pt x="3971172" y="1073473"/>
                </a:cubicBezTo>
                <a:cubicBezTo>
                  <a:pt x="4035302" y="1140849"/>
                  <a:pt x="4071881" y="1232488"/>
                  <a:pt x="4071881" y="1332672"/>
                </a:cubicBezTo>
                <a:lnTo>
                  <a:pt x="4071881" y="3238108"/>
                </a:lnTo>
                <a:cubicBezTo>
                  <a:pt x="4071881" y="3304955"/>
                  <a:pt x="4055595" y="3367997"/>
                  <a:pt x="4022457" y="3421239"/>
                </a:cubicBezTo>
                <a:cubicBezTo>
                  <a:pt x="4005284" y="3456717"/>
                  <a:pt x="3983532" y="3490150"/>
                  <a:pt x="3956203" y="3519509"/>
                </a:cubicBezTo>
                <a:cubicBezTo>
                  <a:pt x="3955157" y="3521658"/>
                  <a:pt x="3953555" y="3523264"/>
                  <a:pt x="3951567" y="3524476"/>
                </a:cubicBezTo>
                <a:cubicBezTo>
                  <a:pt x="3918943" y="3564934"/>
                  <a:pt x="3877751" y="3599075"/>
                  <a:pt x="3830112" y="3626264"/>
                </a:cubicBezTo>
                <a:lnTo>
                  <a:pt x="2283935" y="4508715"/>
                </a:lnTo>
                <a:cubicBezTo>
                  <a:pt x="2216715" y="4547079"/>
                  <a:pt x="2144112" y="4567349"/>
                  <a:pt x="2071655" y="4569032"/>
                </a:cubicBezTo>
                <a:cubicBezTo>
                  <a:pt x="2060648" y="4570691"/>
                  <a:pt x="2049533" y="4571318"/>
                  <a:pt x="2038353" y="4569744"/>
                </a:cubicBezTo>
                <a:cubicBezTo>
                  <a:pt x="2026673" y="4571383"/>
                  <a:pt x="2015058" y="4570739"/>
                  <a:pt x="2003557" y="4569002"/>
                </a:cubicBezTo>
                <a:cubicBezTo>
                  <a:pt x="1931207" y="4567261"/>
                  <a:pt x="1858722" y="4546997"/>
                  <a:pt x="1791605" y="4508690"/>
                </a:cubicBezTo>
                <a:lnTo>
                  <a:pt x="245426" y="3626239"/>
                </a:lnTo>
                <a:cubicBezTo>
                  <a:pt x="200610" y="3600661"/>
                  <a:pt x="161503" y="3568932"/>
                  <a:pt x="130254" y="3531178"/>
                </a:cubicBezTo>
                <a:cubicBezTo>
                  <a:pt x="119806" y="3524970"/>
                  <a:pt x="111468" y="3516501"/>
                  <a:pt x="106118" y="3505329"/>
                </a:cubicBezTo>
                <a:cubicBezTo>
                  <a:pt x="99941" y="3498261"/>
                  <a:pt x="94401" y="3490726"/>
                  <a:pt x="90462" y="3482106"/>
                </a:cubicBezTo>
                <a:cubicBezTo>
                  <a:pt x="31884" y="3417727"/>
                  <a:pt x="0" y="3331641"/>
                  <a:pt x="0" y="3238108"/>
                </a:cubicBezTo>
                <a:lnTo>
                  <a:pt x="0" y="1332672"/>
                </a:lnTo>
                <a:cubicBezTo>
                  <a:pt x="0" y="1210933"/>
                  <a:pt x="54014" y="1101810"/>
                  <a:pt x="142378" y="1031429"/>
                </a:cubicBezTo>
                <a:cubicBezTo>
                  <a:pt x="172010" y="997021"/>
                  <a:pt x="208542" y="968140"/>
                  <a:pt x="249945" y="944511"/>
                </a:cubicBezTo>
                <a:lnTo>
                  <a:pt x="1796123" y="62061"/>
                </a:lnTo>
                <a:cubicBezTo>
                  <a:pt x="1860045" y="25578"/>
                  <a:pt x="1928835" y="5459"/>
                  <a:pt x="1997767" y="1970"/>
                </a:cubicBezTo>
                <a:cubicBezTo>
                  <a:pt x="2011180" y="-82"/>
                  <a:pt x="2024741" y="-789"/>
                  <a:pt x="2038356" y="110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0" name="5 Marcador de número de diapositiva">
            <a:extLst>
              <a:ext uri="{FF2B5EF4-FFF2-40B4-BE49-F238E27FC236}">
                <a16:creationId xmlns:a16="http://schemas.microsoft.com/office/drawing/2014/main" id="{21D00A18-F7F7-4D43-AF4D-4EC8E30761D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21" name="3 Grupo">
            <a:extLst>
              <a:ext uri="{FF2B5EF4-FFF2-40B4-BE49-F238E27FC236}">
                <a16:creationId xmlns:a16="http://schemas.microsoft.com/office/drawing/2014/main" id="{24DCCDB7-8BAE-42FA-9EDB-BD597878331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2" name="1 Elipse">
              <a:extLst>
                <a:ext uri="{FF2B5EF4-FFF2-40B4-BE49-F238E27FC236}">
                  <a16:creationId xmlns:a16="http://schemas.microsoft.com/office/drawing/2014/main" id="{398E37E3-CF50-416C-9EA4-EFD91CD3AE3B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3" name="2 Cheurón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9060135-DE34-4DF9-82FB-B41699DA49EB}"/>
                </a:ext>
              </a:extLst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4" name="21 Grupo">
            <a:extLst>
              <a:ext uri="{FF2B5EF4-FFF2-40B4-BE49-F238E27FC236}">
                <a16:creationId xmlns:a16="http://schemas.microsoft.com/office/drawing/2014/main" id="{AEB78A14-33A9-43AF-8EFE-BA6B553711D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5" name="22 Elipse">
              <a:extLst>
                <a:ext uri="{FF2B5EF4-FFF2-40B4-BE49-F238E27FC236}">
                  <a16:creationId xmlns:a16="http://schemas.microsoft.com/office/drawing/2014/main" id="{92420406-7D34-421A-BC11-F5E91A1A9936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6" name="23 Cheurón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E35BFBB0-F3FA-4E07-8BA7-1B10A0771541}"/>
                </a:ext>
              </a:extLst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27" name="8 Conector recto">
            <a:extLst>
              <a:ext uri="{FF2B5EF4-FFF2-40B4-BE49-F238E27FC236}">
                <a16:creationId xmlns:a16="http://schemas.microsoft.com/office/drawing/2014/main" id="{215EA2E0-F0B8-465A-BAA2-75C5A1998F9E}"/>
              </a:ext>
            </a:extLst>
          </p:cNvPr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12 Marcador de texto">
            <a:extLst>
              <a:ext uri="{FF2B5EF4-FFF2-40B4-BE49-F238E27FC236}">
                <a16:creationId xmlns:a16="http://schemas.microsoft.com/office/drawing/2014/main" id="{376D9AD1-B90A-4A8C-927D-A1C35217F7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29" name="18 Conector recto">
            <a:extLst>
              <a:ext uri="{FF2B5EF4-FFF2-40B4-BE49-F238E27FC236}">
                <a16:creationId xmlns:a16="http://schemas.microsoft.com/office/drawing/2014/main" id="{9153C528-0E4B-4625-ABB1-47404890AEFC}"/>
              </a:ext>
            </a:extLst>
          </p:cNvPr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0 Rectángulo">
            <a:extLst>
              <a:ext uri="{FF2B5EF4-FFF2-40B4-BE49-F238E27FC236}">
                <a16:creationId xmlns:a16="http://schemas.microsoft.com/office/drawing/2014/main" id="{AE852DC1-9E08-4DE8-B7D6-3242FCD64FB1}"/>
              </a:ext>
            </a:extLst>
          </p:cNvPr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00385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40"/>
                            </p:stCondLst>
                            <p:childTnLst>
                              <p:par>
                                <p:cTn id="4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2 Marcador de posición de imagen">
            <a:extLst>
              <a:ext uri="{FF2B5EF4-FFF2-40B4-BE49-F238E27FC236}">
                <a16:creationId xmlns:a16="http://schemas.microsoft.com/office/drawing/2014/main" id="{A019A622-11C3-4EF3-89C9-A6A504C0A0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8730" y="3213389"/>
            <a:ext cx="5395396" cy="714120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5013528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ctr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910995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1116244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 Marcador de posición de imagen">
            <a:extLst>
              <a:ext uri="{FF2B5EF4-FFF2-40B4-BE49-F238E27FC236}">
                <a16:creationId xmlns:a16="http://schemas.microsoft.com/office/drawing/2014/main" id="{315E2213-89AC-48FE-B7B5-388234BDDE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7342" y="3213389"/>
            <a:ext cx="5395396" cy="714120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6" name="2 Marcador de posición de imagen">
            <a:extLst>
              <a:ext uri="{FF2B5EF4-FFF2-40B4-BE49-F238E27FC236}">
                <a16:creationId xmlns:a16="http://schemas.microsoft.com/office/drawing/2014/main" id="{539C2E50-C634-4F6A-BE02-B2C171FE49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475954" y="3213389"/>
            <a:ext cx="5395396" cy="714120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7" name="2 Marcador de posición de imagen">
            <a:extLst>
              <a:ext uri="{FF2B5EF4-FFF2-40B4-BE49-F238E27FC236}">
                <a16:creationId xmlns:a16="http://schemas.microsoft.com/office/drawing/2014/main" id="{C726D5C0-BF10-4CA4-B5DD-D135D97F19C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501147" y="3213389"/>
            <a:ext cx="5395396" cy="714120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0101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5" grpId="0" animBg="1"/>
      <p:bldP spid="26" grpId="0" animBg="1"/>
      <p:bldP spid="27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2 Marcador de posición de imagen">
            <a:extLst>
              <a:ext uri="{FF2B5EF4-FFF2-40B4-BE49-F238E27FC236}">
                <a16:creationId xmlns:a16="http://schemas.microsoft.com/office/drawing/2014/main" id="{A019A622-11C3-4EF3-89C9-A6A504C0A0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05689" y="3062975"/>
            <a:ext cx="9862079" cy="421461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 Marcador de posición de imagen">
            <a:extLst>
              <a:ext uri="{FF2B5EF4-FFF2-40B4-BE49-F238E27FC236}">
                <a16:creationId xmlns:a16="http://schemas.microsoft.com/office/drawing/2014/main" id="{315E2213-89AC-48FE-B7B5-388234BDDE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788066" y="3062975"/>
            <a:ext cx="9862079" cy="421461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6" name="2 Marcador de posición de imagen">
            <a:extLst>
              <a:ext uri="{FF2B5EF4-FFF2-40B4-BE49-F238E27FC236}">
                <a16:creationId xmlns:a16="http://schemas.microsoft.com/office/drawing/2014/main" id="{539C2E50-C634-4F6A-BE02-B2C171FE49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105689" y="7990081"/>
            <a:ext cx="9862079" cy="421461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7" name="2 Marcador de posición de imagen">
            <a:extLst>
              <a:ext uri="{FF2B5EF4-FFF2-40B4-BE49-F238E27FC236}">
                <a16:creationId xmlns:a16="http://schemas.microsoft.com/office/drawing/2014/main" id="{C726D5C0-BF10-4CA4-B5DD-D135D97F19C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788066" y="7990081"/>
            <a:ext cx="9862079" cy="421461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30" name="12 Marcador de texto">
            <a:extLst>
              <a:ext uri="{FF2B5EF4-FFF2-40B4-BE49-F238E27FC236}">
                <a16:creationId xmlns:a16="http://schemas.microsoft.com/office/drawing/2014/main" id="{EC63B7E1-E124-4BD6-B17D-D596FF1B61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31" name="18 Conector recto">
            <a:extLst>
              <a:ext uri="{FF2B5EF4-FFF2-40B4-BE49-F238E27FC236}">
                <a16:creationId xmlns:a16="http://schemas.microsoft.com/office/drawing/2014/main" id="{9D7ECD69-7F7F-4142-A3DE-6953719DEADF}"/>
              </a:ext>
            </a:extLst>
          </p:cNvPr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20 Rectángulo">
            <a:extLst>
              <a:ext uri="{FF2B5EF4-FFF2-40B4-BE49-F238E27FC236}">
                <a16:creationId xmlns:a16="http://schemas.microsoft.com/office/drawing/2014/main" id="{28D85B40-351A-41A0-AC28-6BEA8AA7EE63}"/>
              </a:ext>
            </a:extLst>
          </p:cNvPr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sz="2800" dirty="0"/>
          </a:p>
        </p:txBody>
      </p:sp>
    </p:spTree>
    <p:extLst>
      <p:ext uri="{BB962C8B-B14F-4D97-AF65-F5344CB8AC3E}">
        <p14:creationId xmlns:p14="http://schemas.microsoft.com/office/powerpoint/2010/main" val="304251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25" grpId="0" animBg="1"/>
      <p:bldP spid="26" grpId="0" animBg="1"/>
      <p:bldP spid="27" grpId="0" animBg="1"/>
      <p:bldP spid="30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0" name="Marcador de posición de imagen 19">
            <a:extLst>
              <a:ext uri="{FF2B5EF4-FFF2-40B4-BE49-F238E27FC236}">
                <a16:creationId xmlns:a16="http://schemas.microsoft.com/office/drawing/2014/main" id="{8456C4D0-1B95-4374-82B9-AB1BBBA649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69603" y="2700958"/>
            <a:ext cx="6081404" cy="6081712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4BE2B510-0AF4-4185-9574-A7F560D57D1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96401" y="1817909"/>
            <a:ext cx="7847412" cy="7847810"/>
          </a:xfrm>
          <a:custGeom>
            <a:avLst/>
            <a:gdLst>
              <a:gd name="connsiteX0" fmla="*/ 3923706 w 7847412"/>
              <a:gd name="connsiteY0" fmla="*/ 0 h 7847810"/>
              <a:gd name="connsiteX1" fmla="*/ 7847412 w 7847412"/>
              <a:gd name="connsiteY1" fmla="*/ 3923905 h 7847810"/>
              <a:gd name="connsiteX2" fmla="*/ 3923706 w 7847412"/>
              <a:gd name="connsiteY2" fmla="*/ 7847810 h 7847810"/>
              <a:gd name="connsiteX3" fmla="*/ 0 w 7847412"/>
              <a:gd name="connsiteY3" fmla="*/ 3923905 h 7847810"/>
              <a:gd name="connsiteX4" fmla="*/ 3923706 w 7847412"/>
              <a:gd name="connsiteY4" fmla="*/ 0 h 784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7412" h="7847810">
                <a:moveTo>
                  <a:pt x="3923706" y="0"/>
                </a:moveTo>
                <a:cubicBezTo>
                  <a:pt x="6090709" y="0"/>
                  <a:pt x="7847412" y="1756792"/>
                  <a:pt x="7847412" y="3923905"/>
                </a:cubicBezTo>
                <a:cubicBezTo>
                  <a:pt x="7847412" y="6091018"/>
                  <a:pt x="6090709" y="7847810"/>
                  <a:pt x="3923706" y="7847810"/>
                </a:cubicBezTo>
                <a:cubicBezTo>
                  <a:pt x="1756703" y="7847810"/>
                  <a:pt x="0" y="6091018"/>
                  <a:pt x="0" y="3923905"/>
                </a:cubicBezTo>
                <a:cubicBezTo>
                  <a:pt x="0" y="1756792"/>
                  <a:pt x="1756703" y="0"/>
                  <a:pt x="3923706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03D6CD6E-7B84-46F3-9F26-693EEEE3D0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243016" y="3264115"/>
            <a:ext cx="4955148" cy="4955398"/>
          </a:xfrm>
          <a:custGeom>
            <a:avLst/>
            <a:gdLst>
              <a:gd name="connsiteX0" fmla="*/ 2477574 w 4955148"/>
              <a:gd name="connsiteY0" fmla="*/ 0 h 4955398"/>
              <a:gd name="connsiteX1" fmla="*/ 4955148 w 4955148"/>
              <a:gd name="connsiteY1" fmla="*/ 2477699 h 4955398"/>
              <a:gd name="connsiteX2" fmla="*/ 2477574 w 4955148"/>
              <a:gd name="connsiteY2" fmla="*/ 4955398 h 4955398"/>
              <a:gd name="connsiteX3" fmla="*/ 0 w 4955148"/>
              <a:gd name="connsiteY3" fmla="*/ 2477699 h 4955398"/>
              <a:gd name="connsiteX4" fmla="*/ 2477574 w 4955148"/>
              <a:gd name="connsiteY4" fmla="*/ 0 h 4955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5148" h="4955398">
                <a:moveTo>
                  <a:pt x="2477574" y="0"/>
                </a:moveTo>
                <a:cubicBezTo>
                  <a:pt x="3845900" y="0"/>
                  <a:pt x="4955148" y="1109304"/>
                  <a:pt x="4955148" y="2477699"/>
                </a:cubicBezTo>
                <a:cubicBezTo>
                  <a:pt x="4955148" y="3846094"/>
                  <a:pt x="3845900" y="4955398"/>
                  <a:pt x="2477574" y="4955398"/>
                </a:cubicBezTo>
                <a:cubicBezTo>
                  <a:pt x="1109248" y="4955398"/>
                  <a:pt x="0" y="3846094"/>
                  <a:pt x="0" y="2477699"/>
                </a:cubicBezTo>
                <a:cubicBezTo>
                  <a:pt x="0" y="1109304"/>
                  <a:pt x="1109248" y="0"/>
                  <a:pt x="2477574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89550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1" grpId="0" animBg="1"/>
      <p:bldP spid="22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Marcador de posición de imagen 33">
            <a:extLst>
              <a:ext uri="{FF2B5EF4-FFF2-40B4-BE49-F238E27FC236}">
                <a16:creationId xmlns:a16="http://schemas.microsoft.com/office/drawing/2014/main" id="{BD208D24-71A8-4D47-8601-6A77E23E647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008300" y="3258394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accent1"/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s-SV" dirty="0"/>
          </a:p>
        </p:txBody>
      </p:sp>
      <p:sp>
        <p:nvSpPr>
          <p:cNvPr id="35" name="Marcador de posición de imagen 34">
            <a:extLst>
              <a:ext uri="{FF2B5EF4-FFF2-40B4-BE49-F238E27FC236}">
                <a16:creationId xmlns:a16="http://schemas.microsoft.com/office/drawing/2014/main" id="{7FF70064-B0AF-42DC-8391-D527DF99E7F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8033346" y="3258394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accent1"/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s-SV" dirty="0"/>
          </a:p>
        </p:txBody>
      </p:sp>
      <p:sp>
        <p:nvSpPr>
          <p:cNvPr id="36" name="Marcador de posición de imagen 35">
            <a:extLst>
              <a:ext uri="{FF2B5EF4-FFF2-40B4-BE49-F238E27FC236}">
                <a16:creationId xmlns:a16="http://schemas.microsoft.com/office/drawing/2014/main" id="{61F928EE-4000-409B-B7A6-2DA2CFB19B7F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3058392" y="3258394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accent1"/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s-SV" dirty="0"/>
          </a:p>
        </p:txBody>
      </p:sp>
      <p:sp>
        <p:nvSpPr>
          <p:cNvPr id="37" name="Marcador de posición de imagen 36">
            <a:extLst>
              <a:ext uri="{FF2B5EF4-FFF2-40B4-BE49-F238E27FC236}">
                <a16:creationId xmlns:a16="http://schemas.microsoft.com/office/drawing/2014/main" id="{D5672A69-0416-4C82-82B7-6644006B40C2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8083438" y="3258394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accent1"/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s-SV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5013528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ctr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910995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1116244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arcador de posición de imagen 37">
            <a:extLst>
              <a:ext uri="{FF2B5EF4-FFF2-40B4-BE49-F238E27FC236}">
                <a16:creationId xmlns:a16="http://schemas.microsoft.com/office/drawing/2014/main" id="{A94BF4F3-8293-47A6-8D99-2148D078CE3D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008300" y="8166176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accent1"/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s-SV" dirty="0"/>
          </a:p>
        </p:txBody>
      </p:sp>
      <p:sp>
        <p:nvSpPr>
          <p:cNvPr id="39" name="Marcador de posición de imagen 38">
            <a:extLst>
              <a:ext uri="{FF2B5EF4-FFF2-40B4-BE49-F238E27FC236}">
                <a16:creationId xmlns:a16="http://schemas.microsoft.com/office/drawing/2014/main" id="{211C505C-9A01-4205-BA0A-B288BDB74633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033346" y="8166176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accent1"/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s-SV" dirty="0"/>
          </a:p>
        </p:txBody>
      </p:sp>
      <p:sp>
        <p:nvSpPr>
          <p:cNvPr id="40" name="Marcador de posición de imagen 39">
            <a:extLst>
              <a:ext uri="{FF2B5EF4-FFF2-40B4-BE49-F238E27FC236}">
                <a16:creationId xmlns:a16="http://schemas.microsoft.com/office/drawing/2014/main" id="{38B69AEF-6267-48AE-B852-01CB1B725AE8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13058392" y="8166176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accent1"/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s-SV" dirty="0"/>
          </a:p>
        </p:txBody>
      </p:sp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0E52C0A9-F950-44A3-BF80-959E0AAD141C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8083438" y="8166176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28575">
            <a:solidFill>
              <a:schemeClr val="accent1"/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49908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38" grpId="0" animBg="1"/>
      <p:bldP spid="39" grpId="0" animBg="1"/>
      <p:bldP spid="40" grpId="0" animBg="1"/>
      <p:bldP spid="41" grpId="0" animBg="1"/>
    </p:bldLst>
  </p:timing>
  <p:extLst mod="1"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2 Marcador de posición de imagen">
            <a:extLst>
              <a:ext uri="{FF2B5EF4-FFF2-40B4-BE49-F238E27FC236}">
                <a16:creationId xmlns:a16="http://schemas.microsoft.com/office/drawing/2014/main" id="{A019A622-11C3-4EF3-89C9-A6A504C0A0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8412" y="3213389"/>
            <a:ext cx="6138091" cy="576130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5013528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ctr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9" name="18 Conector recto"/>
          <p:cNvCxnSpPr/>
          <p:nvPr userDrawn="1"/>
        </p:nvCxnSpPr>
        <p:spPr>
          <a:xfrm>
            <a:off x="910995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 userDrawn="1"/>
        </p:nvSpPr>
        <p:spPr bwMode="auto">
          <a:xfrm>
            <a:off x="1116244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5" name="14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 Marcador de posición de imagen">
            <a:extLst>
              <a:ext uri="{FF2B5EF4-FFF2-40B4-BE49-F238E27FC236}">
                <a16:creationId xmlns:a16="http://schemas.microsoft.com/office/drawing/2014/main" id="{315E2213-89AC-48FE-B7B5-388234BDDE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23749" y="3213389"/>
            <a:ext cx="6138091" cy="576130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6" name="2 Marcador de posición de imagen">
            <a:extLst>
              <a:ext uri="{FF2B5EF4-FFF2-40B4-BE49-F238E27FC236}">
                <a16:creationId xmlns:a16="http://schemas.microsoft.com/office/drawing/2014/main" id="{539C2E50-C634-4F6A-BE02-B2C171FE49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709085" y="3213389"/>
            <a:ext cx="6138091" cy="576130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92003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5" grpId="0" animBg="1"/>
      <p:bldP spid="26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ADD3F7B9-94D5-4466-A394-786427617A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04238" y="4182924"/>
            <a:ext cx="3488776" cy="3879305"/>
          </a:xfrm>
          <a:custGeom>
            <a:avLst/>
            <a:gdLst>
              <a:gd name="connsiteX0" fmla="*/ 1778260 w 3488776"/>
              <a:gd name="connsiteY0" fmla="*/ 1005 h 3879305"/>
              <a:gd name="connsiteX1" fmla="*/ 1807908 w 3488776"/>
              <a:gd name="connsiteY1" fmla="*/ 2185 h 3879305"/>
              <a:gd name="connsiteX2" fmla="*/ 1986749 w 3488776"/>
              <a:gd name="connsiteY2" fmla="*/ 56696 h 3879305"/>
              <a:gd name="connsiteX3" fmla="*/ 3286228 w 3488776"/>
              <a:gd name="connsiteY3" fmla="*/ 829962 h 3879305"/>
              <a:gd name="connsiteX4" fmla="*/ 3375613 w 3488776"/>
              <a:gd name="connsiteY4" fmla="*/ 904736 h 3879305"/>
              <a:gd name="connsiteX5" fmla="*/ 3488717 w 3488776"/>
              <a:gd name="connsiteY5" fmla="*/ 1163150 h 3879305"/>
              <a:gd name="connsiteX6" fmla="*/ 3458779 w 3488776"/>
              <a:gd name="connsiteY6" fmla="*/ 2780114 h 3879305"/>
              <a:gd name="connsiteX7" fmla="*/ 3319302 w 3488776"/>
              <a:gd name="connsiteY7" fmla="*/ 3047565 h 3879305"/>
              <a:gd name="connsiteX8" fmla="*/ 3240255 w 3488776"/>
              <a:gd name="connsiteY8" fmla="*/ 3105529 h 3879305"/>
              <a:gd name="connsiteX9" fmla="*/ 1913042 w 3488776"/>
              <a:gd name="connsiteY9" fmla="*/ 3830162 h 3879305"/>
              <a:gd name="connsiteX10" fmla="*/ 1741063 w 3488776"/>
              <a:gd name="connsiteY10" fmla="*/ 3877991 h 3879305"/>
              <a:gd name="connsiteX11" fmla="*/ 1706481 w 3488776"/>
              <a:gd name="connsiteY11" fmla="*/ 3878088 h 3879305"/>
              <a:gd name="connsiteX12" fmla="*/ 1673095 w 3488776"/>
              <a:gd name="connsiteY12" fmla="*/ 3876757 h 3879305"/>
              <a:gd name="connsiteX13" fmla="*/ 1502750 w 3488776"/>
              <a:gd name="connsiteY13" fmla="*/ 3822584 h 3879305"/>
              <a:gd name="connsiteX14" fmla="*/ 203271 w 3488776"/>
              <a:gd name="connsiteY14" fmla="*/ 3049318 h 3879305"/>
              <a:gd name="connsiteX15" fmla="*/ 116084 w 3488776"/>
              <a:gd name="connsiteY15" fmla="*/ 2976986 h 3879305"/>
              <a:gd name="connsiteX16" fmla="*/ 60 w 3488776"/>
              <a:gd name="connsiteY16" fmla="*/ 2716075 h 3879305"/>
              <a:gd name="connsiteX17" fmla="*/ 29999 w 3488776"/>
              <a:gd name="connsiteY17" fmla="*/ 1099110 h 3879305"/>
              <a:gd name="connsiteX18" fmla="*/ 114730 w 3488776"/>
              <a:gd name="connsiteY18" fmla="*/ 882538 h 3879305"/>
              <a:gd name="connsiteX19" fmla="*/ 127519 w 3488776"/>
              <a:gd name="connsiteY19" fmla="*/ 867621 h 3879305"/>
              <a:gd name="connsiteX20" fmla="*/ 138719 w 3488776"/>
              <a:gd name="connsiteY20" fmla="*/ 856074 h 3879305"/>
              <a:gd name="connsiteX21" fmla="*/ 241567 w 3488776"/>
              <a:gd name="connsiteY21" fmla="*/ 773570 h 3879305"/>
              <a:gd name="connsiteX22" fmla="*/ 1568781 w 3488776"/>
              <a:gd name="connsiteY22" fmla="*/ 48937 h 3879305"/>
              <a:gd name="connsiteX23" fmla="*/ 1749776 w 3488776"/>
              <a:gd name="connsiteY23" fmla="*/ 1084 h 3879305"/>
              <a:gd name="connsiteX24" fmla="*/ 1778260 w 3488776"/>
              <a:gd name="connsiteY24" fmla="*/ 1005 h 387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88776" h="3879305">
                <a:moveTo>
                  <a:pt x="1778260" y="1005"/>
                </a:moveTo>
                <a:cubicBezTo>
                  <a:pt x="1788242" y="-208"/>
                  <a:pt x="1798132" y="523"/>
                  <a:pt x="1807908" y="2185"/>
                </a:cubicBezTo>
                <a:cubicBezTo>
                  <a:pt x="1869254" y="4838"/>
                  <a:pt x="1930415" y="23175"/>
                  <a:pt x="1986749" y="56696"/>
                </a:cubicBezTo>
                <a:lnTo>
                  <a:pt x="3286228" y="829962"/>
                </a:lnTo>
                <a:cubicBezTo>
                  <a:pt x="3320745" y="850503"/>
                  <a:pt x="3351111" y="875353"/>
                  <a:pt x="3375613" y="904736"/>
                </a:cubicBezTo>
                <a:cubicBezTo>
                  <a:pt x="3447067" y="967653"/>
                  <a:pt x="3490617" y="1060540"/>
                  <a:pt x="3488717" y="1163150"/>
                </a:cubicBezTo>
                <a:lnTo>
                  <a:pt x="3458779" y="2780114"/>
                </a:lnTo>
                <a:cubicBezTo>
                  <a:pt x="3456735" y="2890498"/>
                  <a:pt x="3402545" y="2987690"/>
                  <a:pt x="3319302" y="3047565"/>
                </a:cubicBezTo>
                <a:cubicBezTo>
                  <a:pt x="3296441" y="3070207"/>
                  <a:pt x="3269744" y="3089429"/>
                  <a:pt x="3240255" y="3105529"/>
                </a:cubicBezTo>
                <a:lnTo>
                  <a:pt x="1913042" y="3830162"/>
                </a:lnTo>
                <a:cubicBezTo>
                  <a:pt x="1858248" y="3860078"/>
                  <a:pt x="1799589" y="3876069"/>
                  <a:pt x="1741063" y="3877991"/>
                </a:cubicBezTo>
                <a:cubicBezTo>
                  <a:pt x="1729607" y="3879526"/>
                  <a:pt x="1718048" y="3879913"/>
                  <a:pt x="1706481" y="3878088"/>
                </a:cubicBezTo>
                <a:cubicBezTo>
                  <a:pt x="1695248" y="3879441"/>
                  <a:pt x="1684103" y="3878645"/>
                  <a:pt x="1673095" y="3876757"/>
                </a:cubicBezTo>
                <a:cubicBezTo>
                  <a:pt x="1614594" y="3872712"/>
                  <a:pt x="1556475" y="3854555"/>
                  <a:pt x="1502750" y="3822584"/>
                </a:cubicBezTo>
                <a:lnTo>
                  <a:pt x="203271" y="3049318"/>
                </a:lnTo>
                <a:cubicBezTo>
                  <a:pt x="169746" y="3029368"/>
                  <a:pt x="140139" y="3005354"/>
                  <a:pt x="116084" y="2976986"/>
                </a:cubicBezTo>
                <a:cubicBezTo>
                  <a:pt x="42897" y="2914078"/>
                  <a:pt x="-1865" y="2820070"/>
                  <a:pt x="60" y="2716075"/>
                </a:cubicBezTo>
                <a:lnTo>
                  <a:pt x="29999" y="1099110"/>
                </a:lnTo>
                <a:cubicBezTo>
                  <a:pt x="31543" y="1015749"/>
                  <a:pt x="62825" y="939912"/>
                  <a:pt x="114730" y="882538"/>
                </a:cubicBezTo>
                <a:cubicBezTo>
                  <a:pt x="118285" y="877013"/>
                  <a:pt x="122411" y="871910"/>
                  <a:pt x="127519" y="867621"/>
                </a:cubicBezTo>
                <a:cubicBezTo>
                  <a:pt x="130643" y="863166"/>
                  <a:pt x="134481" y="859408"/>
                  <a:pt x="138719" y="856074"/>
                </a:cubicBezTo>
                <a:cubicBezTo>
                  <a:pt x="166636" y="823044"/>
                  <a:pt x="201528" y="795431"/>
                  <a:pt x="241567" y="773570"/>
                </a:cubicBezTo>
                <a:lnTo>
                  <a:pt x="1568781" y="48937"/>
                </a:lnTo>
                <a:cubicBezTo>
                  <a:pt x="1626398" y="17480"/>
                  <a:pt x="1688290" y="1420"/>
                  <a:pt x="1749776" y="1084"/>
                </a:cubicBezTo>
                <a:cubicBezTo>
                  <a:pt x="1759213" y="-160"/>
                  <a:pt x="1768726" y="-517"/>
                  <a:pt x="1778260" y="1005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75152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ADD3F7B9-94D5-4466-A394-786427617A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48406" y="4182924"/>
            <a:ext cx="3488776" cy="3879305"/>
          </a:xfrm>
          <a:custGeom>
            <a:avLst/>
            <a:gdLst>
              <a:gd name="connsiteX0" fmla="*/ 1778260 w 3488776"/>
              <a:gd name="connsiteY0" fmla="*/ 1005 h 3879305"/>
              <a:gd name="connsiteX1" fmla="*/ 1807908 w 3488776"/>
              <a:gd name="connsiteY1" fmla="*/ 2185 h 3879305"/>
              <a:gd name="connsiteX2" fmla="*/ 1986749 w 3488776"/>
              <a:gd name="connsiteY2" fmla="*/ 56696 h 3879305"/>
              <a:gd name="connsiteX3" fmla="*/ 3286228 w 3488776"/>
              <a:gd name="connsiteY3" fmla="*/ 829962 h 3879305"/>
              <a:gd name="connsiteX4" fmla="*/ 3375613 w 3488776"/>
              <a:gd name="connsiteY4" fmla="*/ 904736 h 3879305"/>
              <a:gd name="connsiteX5" fmla="*/ 3488717 w 3488776"/>
              <a:gd name="connsiteY5" fmla="*/ 1163150 h 3879305"/>
              <a:gd name="connsiteX6" fmla="*/ 3458779 w 3488776"/>
              <a:gd name="connsiteY6" fmla="*/ 2780114 h 3879305"/>
              <a:gd name="connsiteX7" fmla="*/ 3319302 w 3488776"/>
              <a:gd name="connsiteY7" fmla="*/ 3047565 h 3879305"/>
              <a:gd name="connsiteX8" fmla="*/ 3240255 w 3488776"/>
              <a:gd name="connsiteY8" fmla="*/ 3105529 h 3879305"/>
              <a:gd name="connsiteX9" fmla="*/ 1913042 w 3488776"/>
              <a:gd name="connsiteY9" fmla="*/ 3830162 h 3879305"/>
              <a:gd name="connsiteX10" fmla="*/ 1741063 w 3488776"/>
              <a:gd name="connsiteY10" fmla="*/ 3877991 h 3879305"/>
              <a:gd name="connsiteX11" fmla="*/ 1706481 w 3488776"/>
              <a:gd name="connsiteY11" fmla="*/ 3878088 h 3879305"/>
              <a:gd name="connsiteX12" fmla="*/ 1673095 w 3488776"/>
              <a:gd name="connsiteY12" fmla="*/ 3876757 h 3879305"/>
              <a:gd name="connsiteX13" fmla="*/ 1502750 w 3488776"/>
              <a:gd name="connsiteY13" fmla="*/ 3822584 h 3879305"/>
              <a:gd name="connsiteX14" fmla="*/ 203271 w 3488776"/>
              <a:gd name="connsiteY14" fmla="*/ 3049318 h 3879305"/>
              <a:gd name="connsiteX15" fmla="*/ 116084 w 3488776"/>
              <a:gd name="connsiteY15" fmla="*/ 2976986 h 3879305"/>
              <a:gd name="connsiteX16" fmla="*/ 60 w 3488776"/>
              <a:gd name="connsiteY16" fmla="*/ 2716075 h 3879305"/>
              <a:gd name="connsiteX17" fmla="*/ 29999 w 3488776"/>
              <a:gd name="connsiteY17" fmla="*/ 1099110 h 3879305"/>
              <a:gd name="connsiteX18" fmla="*/ 114730 w 3488776"/>
              <a:gd name="connsiteY18" fmla="*/ 882538 h 3879305"/>
              <a:gd name="connsiteX19" fmla="*/ 127519 w 3488776"/>
              <a:gd name="connsiteY19" fmla="*/ 867621 h 3879305"/>
              <a:gd name="connsiteX20" fmla="*/ 138719 w 3488776"/>
              <a:gd name="connsiteY20" fmla="*/ 856074 h 3879305"/>
              <a:gd name="connsiteX21" fmla="*/ 241567 w 3488776"/>
              <a:gd name="connsiteY21" fmla="*/ 773570 h 3879305"/>
              <a:gd name="connsiteX22" fmla="*/ 1568781 w 3488776"/>
              <a:gd name="connsiteY22" fmla="*/ 48937 h 3879305"/>
              <a:gd name="connsiteX23" fmla="*/ 1749776 w 3488776"/>
              <a:gd name="connsiteY23" fmla="*/ 1084 h 3879305"/>
              <a:gd name="connsiteX24" fmla="*/ 1778260 w 3488776"/>
              <a:gd name="connsiteY24" fmla="*/ 1005 h 387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88776" h="3879305">
                <a:moveTo>
                  <a:pt x="1778260" y="1005"/>
                </a:moveTo>
                <a:cubicBezTo>
                  <a:pt x="1788242" y="-208"/>
                  <a:pt x="1798132" y="523"/>
                  <a:pt x="1807908" y="2185"/>
                </a:cubicBezTo>
                <a:cubicBezTo>
                  <a:pt x="1869254" y="4838"/>
                  <a:pt x="1930415" y="23175"/>
                  <a:pt x="1986749" y="56696"/>
                </a:cubicBezTo>
                <a:lnTo>
                  <a:pt x="3286228" y="829962"/>
                </a:lnTo>
                <a:cubicBezTo>
                  <a:pt x="3320745" y="850503"/>
                  <a:pt x="3351111" y="875353"/>
                  <a:pt x="3375613" y="904736"/>
                </a:cubicBezTo>
                <a:cubicBezTo>
                  <a:pt x="3447067" y="967653"/>
                  <a:pt x="3490617" y="1060540"/>
                  <a:pt x="3488717" y="1163150"/>
                </a:cubicBezTo>
                <a:lnTo>
                  <a:pt x="3458779" y="2780114"/>
                </a:lnTo>
                <a:cubicBezTo>
                  <a:pt x="3456735" y="2890498"/>
                  <a:pt x="3402545" y="2987690"/>
                  <a:pt x="3319302" y="3047565"/>
                </a:cubicBezTo>
                <a:cubicBezTo>
                  <a:pt x="3296441" y="3070207"/>
                  <a:pt x="3269744" y="3089429"/>
                  <a:pt x="3240255" y="3105529"/>
                </a:cubicBezTo>
                <a:lnTo>
                  <a:pt x="1913042" y="3830162"/>
                </a:lnTo>
                <a:cubicBezTo>
                  <a:pt x="1858248" y="3860078"/>
                  <a:pt x="1799589" y="3876069"/>
                  <a:pt x="1741063" y="3877991"/>
                </a:cubicBezTo>
                <a:cubicBezTo>
                  <a:pt x="1729607" y="3879526"/>
                  <a:pt x="1718048" y="3879913"/>
                  <a:pt x="1706481" y="3878088"/>
                </a:cubicBezTo>
                <a:cubicBezTo>
                  <a:pt x="1695248" y="3879441"/>
                  <a:pt x="1684103" y="3878645"/>
                  <a:pt x="1673095" y="3876757"/>
                </a:cubicBezTo>
                <a:cubicBezTo>
                  <a:pt x="1614594" y="3872712"/>
                  <a:pt x="1556475" y="3854555"/>
                  <a:pt x="1502750" y="3822584"/>
                </a:cubicBezTo>
                <a:lnTo>
                  <a:pt x="203271" y="3049318"/>
                </a:lnTo>
                <a:cubicBezTo>
                  <a:pt x="169746" y="3029368"/>
                  <a:pt x="140139" y="3005354"/>
                  <a:pt x="116084" y="2976986"/>
                </a:cubicBezTo>
                <a:cubicBezTo>
                  <a:pt x="42897" y="2914078"/>
                  <a:pt x="-1865" y="2820070"/>
                  <a:pt x="60" y="2716075"/>
                </a:cubicBezTo>
                <a:lnTo>
                  <a:pt x="29999" y="1099110"/>
                </a:lnTo>
                <a:cubicBezTo>
                  <a:pt x="31543" y="1015749"/>
                  <a:pt x="62825" y="939912"/>
                  <a:pt x="114730" y="882538"/>
                </a:cubicBezTo>
                <a:cubicBezTo>
                  <a:pt x="118285" y="877013"/>
                  <a:pt x="122411" y="871910"/>
                  <a:pt x="127519" y="867621"/>
                </a:cubicBezTo>
                <a:cubicBezTo>
                  <a:pt x="130643" y="863166"/>
                  <a:pt x="134481" y="859408"/>
                  <a:pt x="138719" y="856074"/>
                </a:cubicBezTo>
                <a:cubicBezTo>
                  <a:pt x="166636" y="823044"/>
                  <a:pt x="201528" y="795431"/>
                  <a:pt x="241567" y="773570"/>
                </a:cubicBezTo>
                <a:lnTo>
                  <a:pt x="1568781" y="48937"/>
                </a:lnTo>
                <a:cubicBezTo>
                  <a:pt x="1626398" y="17480"/>
                  <a:pt x="1688290" y="1420"/>
                  <a:pt x="1749776" y="1084"/>
                </a:cubicBezTo>
                <a:cubicBezTo>
                  <a:pt x="1759213" y="-160"/>
                  <a:pt x="1768726" y="-517"/>
                  <a:pt x="1778260" y="1005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51658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Marcador de posición de imagen 33">
            <a:extLst>
              <a:ext uri="{FF2B5EF4-FFF2-40B4-BE49-F238E27FC236}">
                <a16:creationId xmlns:a16="http://schemas.microsoft.com/office/drawing/2014/main" id="{BD208D24-71A8-4D47-8601-6A77E23E647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543412" y="4571463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2400">
            <a:solidFill>
              <a:schemeClr val="bg1">
                <a:alpha val="46000"/>
              </a:schemeClr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35" name="Marcador de posición de imagen 34">
            <a:extLst>
              <a:ext uri="{FF2B5EF4-FFF2-40B4-BE49-F238E27FC236}">
                <a16:creationId xmlns:a16="http://schemas.microsoft.com/office/drawing/2014/main" id="{7FF70064-B0AF-42DC-8391-D527DF99E7F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990602" y="4571463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2400">
            <a:solidFill>
              <a:schemeClr val="bg1">
                <a:alpha val="46000"/>
              </a:schemeClr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36" name="Marcador de posición de imagen 35">
            <a:extLst>
              <a:ext uri="{FF2B5EF4-FFF2-40B4-BE49-F238E27FC236}">
                <a16:creationId xmlns:a16="http://schemas.microsoft.com/office/drawing/2014/main" id="{61F928EE-4000-409B-B7A6-2DA2CFB19B7F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3361319" y="4571463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2400">
            <a:solidFill>
              <a:schemeClr val="bg1">
                <a:alpha val="46000"/>
              </a:schemeClr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37" name="Marcador de posición de imagen 36">
            <a:extLst>
              <a:ext uri="{FF2B5EF4-FFF2-40B4-BE49-F238E27FC236}">
                <a16:creationId xmlns:a16="http://schemas.microsoft.com/office/drawing/2014/main" id="{D5672A69-0416-4C82-82B7-6644006B40C2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8893429" y="4571463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2400">
            <a:solidFill>
              <a:schemeClr val="bg1">
                <a:alpha val="46000"/>
              </a:schemeClr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9" name="5 Marcador de número de diapositiva">
            <a:extLst>
              <a:ext uri="{FF2B5EF4-FFF2-40B4-BE49-F238E27FC236}">
                <a16:creationId xmlns:a16="http://schemas.microsoft.com/office/drawing/2014/main" id="{4C8787CE-F36D-4755-9A81-300DB3F91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30" name="3 Grupo">
            <a:extLst>
              <a:ext uri="{FF2B5EF4-FFF2-40B4-BE49-F238E27FC236}">
                <a16:creationId xmlns:a16="http://schemas.microsoft.com/office/drawing/2014/main" id="{F7A79EF5-8C82-4770-9E95-39F103F0765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31" name="1 Elipse">
              <a:extLst>
                <a:ext uri="{FF2B5EF4-FFF2-40B4-BE49-F238E27FC236}">
                  <a16:creationId xmlns:a16="http://schemas.microsoft.com/office/drawing/2014/main" id="{1CC37C21-5753-4E81-BCBC-0077A6B1FF37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2" name="2 Cheurón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9CDC41F-BF94-4A91-B682-19487E6C0128}"/>
                </a:ext>
              </a:extLst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33" name="21 Grupo">
            <a:extLst>
              <a:ext uri="{FF2B5EF4-FFF2-40B4-BE49-F238E27FC236}">
                <a16:creationId xmlns:a16="http://schemas.microsoft.com/office/drawing/2014/main" id="{92B28D0A-6C03-4749-8280-C43705AEBFA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42" name="22 Elipse">
              <a:extLst>
                <a:ext uri="{FF2B5EF4-FFF2-40B4-BE49-F238E27FC236}">
                  <a16:creationId xmlns:a16="http://schemas.microsoft.com/office/drawing/2014/main" id="{6350D0AF-1597-4843-BB76-273BC91E568D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43" name="23 Cheurón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B2DDD49-D96F-4530-AC3C-C29ED7D8767B}"/>
                </a:ext>
              </a:extLst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44" name="14 Conector recto">
            <a:extLst>
              <a:ext uri="{FF2B5EF4-FFF2-40B4-BE49-F238E27FC236}">
                <a16:creationId xmlns:a16="http://schemas.microsoft.com/office/drawing/2014/main" id="{497429BD-C2B3-4946-BA6D-E88663AF766E}"/>
              </a:ext>
            </a:extLst>
          </p:cNvPr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12 Marcador de texto">
            <a:extLst>
              <a:ext uri="{FF2B5EF4-FFF2-40B4-BE49-F238E27FC236}">
                <a16:creationId xmlns:a16="http://schemas.microsoft.com/office/drawing/2014/main" id="{209731AB-4F3F-4AD6-9A3B-D3CC3E413F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46" name="18 Conector recto">
            <a:extLst>
              <a:ext uri="{FF2B5EF4-FFF2-40B4-BE49-F238E27FC236}">
                <a16:creationId xmlns:a16="http://schemas.microsoft.com/office/drawing/2014/main" id="{B548A761-760E-43C3-9ABE-875ACED6FF47}"/>
              </a:ext>
            </a:extLst>
          </p:cNvPr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20 Rectángulo">
            <a:extLst>
              <a:ext uri="{FF2B5EF4-FFF2-40B4-BE49-F238E27FC236}">
                <a16:creationId xmlns:a16="http://schemas.microsoft.com/office/drawing/2014/main" id="{8CDC6FEE-FCB7-45E6-A56C-3E1873E4B6D9}"/>
              </a:ext>
            </a:extLst>
          </p:cNvPr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5751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29" grpId="0"/>
      <p:bldP spid="4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animBg="1"/>
    </p:bldLst>
  </p:timing>
  <p:extLst mod="1"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Marcador de posición de imagen 33">
            <a:extLst>
              <a:ext uri="{FF2B5EF4-FFF2-40B4-BE49-F238E27FC236}">
                <a16:creationId xmlns:a16="http://schemas.microsoft.com/office/drawing/2014/main" id="{BD208D24-71A8-4D47-8601-6A77E23E647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2718096" y="3799405"/>
            <a:ext cx="3200366" cy="3200528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2400">
            <a:solidFill>
              <a:schemeClr val="bg1">
                <a:alpha val="46000"/>
              </a:schemeClr>
            </a:solidFill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8753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  <p:extLst mod="1"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40BA42BE-B6ED-4900-BEDE-72904CCF052D}"/>
              </a:ext>
            </a:extLst>
          </p:cNvPr>
          <p:cNvSpPr>
            <a:spLocks noChangeAspect="1"/>
          </p:cNvSpPr>
          <p:nvPr userDrawn="1"/>
        </p:nvSpPr>
        <p:spPr bwMode="auto">
          <a:xfrm rot="16200000">
            <a:off x="3003909" y="-7614264"/>
            <a:ext cx="17950274" cy="22989735"/>
          </a:xfrm>
          <a:custGeom>
            <a:avLst/>
            <a:gdLst>
              <a:gd name="connsiteX0" fmla="*/ 17303980 w 17950274"/>
              <a:gd name="connsiteY0" fmla="*/ 11495747 h 22989735"/>
              <a:gd name="connsiteX1" fmla="*/ 12828283 w 17950274"/>
              <a:gd name="connsiteY1" fmla="*/ 7020054 h 22989735"/>
              <a:gd name="connsiteX2" fmla="*/ 8352590 w 17950274"/>
              <a:gd name="connsiteY2" fmla="*/ 11495747 h 22989735"/>
              <a:gd name="connsiteX3" fmla="*/ 12828283 w 17950274"/>
              <a:gd name="connsiteY3" fmla="*/ 15971443 h 22989735"/>
              <a:gd name="connsiteX4" fmla="*/ 17303980 w 17950274"/>
              <a:gd name="connsiteY4" fmla="*/ 11495747 h 22989735"/>
              <a:gd name="connsiteX5" fmla="*/ 17950274 w 17950274"/>
              <a:gd name="connsiteY5" fmla="*/ 11495747 h 22989735"/>
              <a:gd name="connsiteX6" fmla="*/ 12828285 w 17950274"/>
              <a:gd name="connsiteY6" fmla="*/ 16617735 h 22989735"/>
              <a:gd name="connsiteX7" fmla="*/ 11008506 w 17950274"/>
              <a:gd name="connsiteY7" fmla="*/ 16285042 h 22989735"/>
              <a:gd name="connsiteX8" fmla="*/ 10986962 w 17950274"/>
              <a:gd name="connsiteY8" fmla="*/ 16275737 h 22989735"/>
              <a:gd name="connsiteX9" fmla="*/ 10987766 w 17950274"/>
              <a:gd name="connsiteY9" fmla="*/ 16282013 h 22989735"/>
              <a:gd name="connsiteX10" fmla="*/ 9094566 w 17950274"/>
              <a:gd name="connsiteY10" fmla="*/ 16747995 h 22989735"/>
              <a:gd name="connsiteX11" fmla="*/ 8931954 w 17950274"/>
              <a:gd name="connsiteY11" fmla="*/ 18551829 h 22989735"/>
              <a:gd name="connsiteX12" fmla="*/ 8925536 w 17950274"/>
              <a:gd name="connsiteY12" fmla="*/ 18553377 h 22989735"/>
              <a:gd name="connsiteX13" fmla="*/ 8930461 w 17950274"/>
              <a:gd name="connsiteY13" fmla="*/ 18563601 h 22989735"/>
              <a:gd name="connsiteX14" fmla="*/ 9180832 w 17950274"/>
              <a:gd name="connsiteY14" fmla="*/ 19803735 h 22989735"/>
              <a:gd name="connsiteX15" fmla="*/ 5994832 w 17950274"/>
              <a:gd name="connsiteY15" fmla="*/ 22989735 h 22989735"/>
              <a:gd name="connsiteX16" fmla="*/ 2808832 w 17950274"/>
              <a:gd name="connsiteY16" fmla="*/ 19803735 h 22989735"/>
              <a:gd name="connsiteX17" fmla="*/ 5994832 w 17950274"/>
              <a:gd name="connsiteY17" fmla="*/ 16617735 h 22989735"/>
              <a:gd name="connsiteX18" fmla="*/ 6636922 w 17950274"/>
              <a:gd name="connsiteY18" fmla="*/ 16682463 h 22989735"/>
              <a:gd name="connsiteX19" fmla="*/ 6723281 w 17950274"/>
              <a:gd name="connsiteY19" fmla="*/ 16704669 h 22989735"/>
              <a:gd name="connsiteX20" fmla="*/ 6962026 w 17950274"/>
              <a:gd name="connsiteY20" fmla="*/ 16734331 h 22989735"/>
              <a:gd name="connsiteX21" fmla="*/ 8393885 w 17950274"/>
              <a:gd name="connsiteY21" fmla="*/ 16191093 h 22989735"/>
              <a:gd name="connsiteX22" fmla="*/ 8483462 w 17950274"/>
              <a:gd name="connsiteY22" fmla="*/ 14223339 h 22989735"/>
              <a:gd name="connsiteX23" fmla="*/ 8418860 w 17950274"/>
              <a:gd name="connsiteY23" fmla="*/ 14101054 h 22989735"/>
              <a:gd name="connsiteX24" fmla="*/ 8354381 w 17950274"/>
              <a:gd name="connsiteY24" fmla="*/ 13991422 h 22989735"/>
              <a:gd name="connsiteX25" fmla="*/ 7765315 w 17950274"/>
              <a:gd name="connsiteY25" fmla="*/ 12275774 h 22989735"/>
              <a:gd name="connsiteX26" fmla="*/ 7747943 w 17950274"/>
              <a:gd name="connsiteY26" fmla="*/ 12139059 h 22989735"/>
              <a:gd name="connsiteX27" fmla="*/ 7693507 w 17950274"/>
              <a:gd name="connsiteY27" fmla="*/ 12033037 h 22989735"/>
              <a:gd name="connsiteX28" fmla="*/ 7009039 w 17950274"/>
              <a:gd name="connsiteY28" fmla="*/ 11585728 h 22989735"/>
              <a:gd name="connsiteX29" fmla="*/ 6283950 w 17950274"/>
              <a:gd name="connsiteY29" fmla="*/ 12069919 h 22989735"/>
              <a:gd name="connsiteX30" fmla="*/ 6283469 w 17950274"/>
              <a:gd name="connsiteY30" fmla="*/ 12069501 h 22989735"/>
              <a:gd name="connsiteX31" fmla="*/ 6271697 w 17950274"/>
              <a:gd name="connsiteY31" fmla="*/ 12120508 h 22989735"/>
              <a:gd name="connsiteX32" fmla="*/ 3186000 w 17950274"/>
              <a:gd name="connsiteY32" fmla="*/ 14510277 h 22989735"/>
              <a:gd name="connsiteX33" fmla="*/ 0 w 17950274"/>
              <a:gd name="connsiteY33" fmla="*/ 11324277 h 22989735"/>
              <a:gd name="connsiteX34" fmla="*/ 3186000 w 17950274"/>
              <a:gd name="connsiteY34" fmla="*/ 8138277 h 22989735"/>
              <a:gd name="connsiteX35" fmla="*/ 6271697 w 17950274"/>
              <a:gd name="connsiteY35" fmla="*/ 10528047 h 22989735"/>
              <a:gd name="connsiteX36" fmla="*/ 6307132 w 17950274"/>
              <a:gd name="connsiteY36" fmla="*/ 10681580 h 22989735"/>
              <a:gd name="connsiteX37" fmla="*/ 6369697 w 17950274"/>
              <a:gd name="connsiteY37" fmla="*/ 10782477 h 22989735"/>
              <a:gd name="connsiteX38" fmla="*/ 7005977 w 17950274"/>
              <a:gd name="connsiteY38" fmla="*/ 11154865 h 22989735"/>
              <a:gd name="connsiteX39" fmla="*/ 7737188 w 17950274"/>
              <a:gd name="connsiteY39" fmla="*/ 10660141 h 22989735"/>
              <a:gd name="connsiteX40" fmla="*/ 7799003 w 17950274"/>
              <a:gd name="connsiteY40" fmla="*/ 10527079 h 22989735"/>
              <a:gd name="connsiteX41" fmla="*/ 7810359 w 17950274"/>
              <a:gd name="connsiteY41" fmla="*/ 10463488 h 22989735"/>
              <a:gd name="connsiteX42" fmla="*/ 8447826 w 17950274"/>
              <a:gd name="connsiteY42" fmla="*/ 8839811 h 22989735"/>
              <a:gd name="connsiteX43" fmla="*/ 8456154 w 17950274"/>
              <a:gd name="connsiteY43" fmla="*/ 8826734 h 22989735"/>
              <a:gd name="connsiteX44" fmla="*/ 8483462 w 17950274"/>
              <a:gd name="connsiteY44" fmla="*/ 8775043 h 22989735"/>
              <a:gd name="connsiteX45" fmla="*/ 8393885 w 17950274"/>
              <a:gd name="connsiteY45" fmla="*/ 6807289 h 22989735"/>
              <a:gd name="connsiteX46" fmla="*/ 6714080 w 17950274"/>
              <a:gd name="connsiteY46" fmla="*/ 6294857 h 22989735"/>
              <a:gd name="connsiteX47" fmla="*/ 6715106 w 17950274"/>
              <a:gd name="connsiteY47" fmla="*/ 6291232 h 22989735"/>
              <a:gd name="connsiteX48" fmla="*/ 6652725 w 17950274"/>
              <a:gd name="connsiteY48" fmla="*/ 6307272 h 22989735"/>
              <a:gd name="connsiteX49" fmla="*/ 6010635 w 17950274"/>
              <a:gd name="connsiteY49" fmla="*/ 6372000 h 22989735"/>
              <a:gd name="connsiteX50" fmla="*/ 2824635 w 17950274"/>
              <a:gd name="connsiteY50" fmla="*/ 3186001 h 22989735"/>
              <a:gd name="connsiteX51" fmla="*/ 6010635 w 17950274"/>
              <a:gd name="connsiteY51" fmla="*/ 0 h 22989735"/>
              <a:gd name="connsiteX52" fmla="*/ 9196634 w 17950274"/>
              <a:gd name="connsiteY52" fmla="*/ 3186001 h 22989735"/>
              <a:gd name="connsiteX53" fmla="*/ 8946263 w 17950274"/>
              <a:gd name="connsiteY53" fmla="*/ 4426135 h 22989735"/>
              <a:gd name="connsiteX54" fmla="*/ 8920021 w 17950274"/>
              <a:gd name="connsiteY54" fmla="*/ 4480610 h 22989735"/>
              <a:gd name="connsiteX55" fmla="*/ 8846247 w 17950274"/>
              <a:gd name="connsiteY55" fmla="*/ 4691171 h 22989735"/>
              <a:gd name="connsiteX56" fmla="*/ 9094566 w 17950274"/>
              <a:gd name="connsiteY56" fmla="*/ 6250386 h 22989735"/>
              <a:gd name="connsiteX57" fmla="*/ 10987767 w 17950274"/>
              <a:gd name="connsiteY57" fmla="*/ 6716370 h 22989735"/>
              <a:gd name="connsiteX58" fmla="*/ 10987604 w 17950274"/>
              <a:gd name="connsiteY58" fmla="*/ 6717636 h 22989735"/>
              <a:gd name="connsiteX59" fmla="*/ 11067174 w 17950274"/>
              <a:gd name="connsiteY59" fmla="*/ 6684563 h 22989735"/>
              <a:gd name="connsiteX60" fmla="*/ 12828285 w 17950274"/>
              <a:gd name="connsiteY60" fmla="*/ 6373763 h 22989735"/>
              <a:gd name="connsiteX61" fmla="*/ 17950274 w 17950274"/>
              <a:gd name="connsiteY61" fmla="*/ 11495747 h 2298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7950274" h="22989735">
                <a:moveTo>
                  <a:pt x="17303980" y="11495747"/>
                </a:moveTo>
                <a:cubicBezTo>
                  <a:pt x="17303980" y="9023889"/>
                  <a:pt x="15300142" y="7020054"/>
                  <a:pt x="12828283" y="7020054"/>
                </a:cubicBezTo>
                <a:cubicBezTo>
                  <a:pt x="10356427" y="7020054"/>
                  <a:pt x="8352590" y="9023889"/>
                  <a:pt x="8352590" y="11495747"/>
                </a:cubicBezTo>
                <a:cubicBezTo>
                  <a:pt x="8352590" y="13967605"/>
                  <a:pt x="10356426" y="15971443"/>
                  <a:pt x="12828283" y="15971443"/>
                </a:cubicBezTo>
                <a:cubicBezTo>
                  <a:pt x="15300141" y="15971443"/>
                  <a:pt x="17303980" y="13967605"/>
                  <a:pt x="17303980" y="11495747"/>
                </a:cubicBezTo>
                <a:close/>
                <a:moveTo>
                  <a:pt x="17950274" y="11495747"/>
                </a:moveTo>
                <a:cubicBezTo>
                  <a:pt x="17950274" y="14324543"/>
                  <a:pt x="15657080" y="16617735"/>
                  <a:pt x="12828285" y="16617735"/>
                </a:cubicBezTo>
                <a:cubicBezTo>
                  <a:pt x="12187386" y="16617735"/>
                  <a:pt x="11573979" y="16500025"/>
                  <a:pt x="11008506" y="16285042"/>
                </a:cubicBezTo>
                <a:lnTo>
                  <a:pt x="10986962" y="16275737"/>
                </a:lnTo>
                <a:lnTo>
                  <a:pt x="10987766" y="16282013"/>
                </a:lnTo>
                <a:cubicBezTo>
                  <a:pt x="10244798" y="16085101"/>
                  <a:pt x="9516409" y="16236907"/>
                  <a:pt x="9094566" y="16747995"/>
                </a:cubicBezTo>
                <a:cubicBezTo>
                  <a:pt x="8701742" y="17223927"/>
                  <a:pt x="8665218" y="17901795"/>
                  <a:pt x="8931954" y="18551829"/>
                </a:cubicBezTo>
                <a:lnTo>
                  <a:pt x="8925536" y="18553377"/>
                </a:lnTo>
                <a:lnTo>
                  <a:pt x="8930461" y="18563601"/>
                </a:lnTo>
                <a:cubicBezTo>
                  <a:pt x="9091681" y="18944769"/>
                  <a:pt x="9180832" y="19363841"/>
                  <a:pt x="9180832" y="19803735"/>
                </a:cubicBezTo>
                <a:cubicBezTo>
                  <a:pt x="9180832" y="21563313"/>
                  <a:pt x="7754411" y="22989735"/>
                  <a:pt x="5994832" y="22989735"/>
                </a:cubicBezTo>
                <a:cubicBezTo>
                  <a:pt x="4235253" y="22989735"/>
                  <a:pt x="2808832" y="21563313"/>
                  <a:pt x="2808832" y="19803735"/>
                </a:cubicBezTo>
                <a:cubicBezTo>
                  <a:pt x="2808832" y="18044157"/>
                  <a:pt x="4235253" y="16617735"/>
                  <a:pt x="5994832" y="16617735"/>
                </a:cubicBezTo>
                <a:cubicBezTo>
                  <a:pt x="6214780" y="16617735"/>
                  <a:pt x="6429521" y="16640023"/>
                  <a:pt x="6636922" y="16682463"/>
                </a:cubicBezTo>
                <a:lnTo>
                  <a:pt x="6723281" y="16704669"/>
                </a:lnTo>
                <a:lnTo>
                  <a:pt x="6962026" y="16734331"/>
                </a:lnTo>
                <a:cubicBezTo>
                  <a:pt x="7534790" y="16774819"/>
                  <a:pt x="8060227" y="16595341"/>
                  <a:pt x="8393885" y="16191093"/>
                </a:cubicBezTo>
                <a:cubicBezTo>
                  <a:pt x="8819843" y="15675018"/>
                  <a:pt x="8826861" y="14921509"/>
                  <a:pt x="8483462" y="14223339"/>
                </a:cubicBezTo>
                <a:lnTo>
                  <a:pt x="8418860" y="14101054"/>
                </a:lnTo>
                <a:lnTo>
                  <a:pt x="8354381" y="13991422"/>
                </a:lnTo>
                <a:cubicBezTo>
                  <a:pt x="8062400" y="13469117"/>
                  <a:pt x="7859231" y="12890421"/>
                  <a:pt x="7765315" y="12275774"/>
                </a:cubicBezTo>
                <a:lnTo>
                  <a:pt x="7747943" y="12139059"/>
                </a:lnTo>
                <a:lnTo>
                  <a:pt x="7693507" y="12033037"/>
                </a:lnTo>
                <a:cubicBezTo>
                  <a:pt x="7535140" y="11763146"/>
                  <a:pt x="7288166" y="11588898"/>
                  <a:pt x="7009039" y="11585728"/>
                </a:cubicBezTo>
                <a:cubicBezTo>
                  <a:pt x="6711981" y="11582355"/>
                  <a:pt x="6446927" y="11773522"/>
                  <a:pt x="6283950" y="12069919"/>
                </a:cubicBezTo>
                <a:lnTo>
                  <a:pt x="6283469" y="12069501"/>
                </a:lnTo>
                <a:lnTo>
                  <a:pt x="6271697" y="12120508"/>
                </a:lnTo>
                <a:cubicBezTo>
                  <a:pt x="5918110" y="13494788"/>
                  <a:pt x="4670645" y="14510277"/>
                  <a:pt x="3186000" y="14510277"/>
                </a:cubicBezTo>
                <a:cubicBezTo>
                  <a:pt x="1426421" y="14510277"/>
                  <a:pt x="0" y="13083856"/>
                  <a:pt x="0" y="11324277"/>
                </a:cubicBezTo>
                <a:cubicBezTo>
                  <a:pt x="0" y="9564698"/>
                  <a:pt x="1426421" y="8138277"/>
                  <a:pt x="3186000" y="8138277"/>
                </a:cubicBezTo>
                <a:cubicBezTo>
                  <a:pt x="4670645" y="8138277"/>
                  <a:pt x="5918110" y="9153766"/>
                  <a:pt x="6271697" y="10528047"/>
                </a:cubicBezTo>
                <a:lnTo>
                  <a:pt x="6307132" y="10681580"/>
                </a:lnTo>
                <a:lnTo>
                  <a:pt x="6369697" y="10782477"/>
                </a:lnTo>
                <a:cubicBezTo>
                  <a:pt x="6527617" y="11009343"/>
                  <a:pt x="6753661" y="11151999"/>
                  <a:pt x="7005977" y="11154865"/>
                </a:cubicBezTo>
                <a:cubicBezTo>
                  <a:pt x="7306616" y="11158279"/>
                  <a:pt x="7574473" y="10962434"/>
                  <a:pt x="7737188" y="10660141"/>
                </a:cubicBezTo>
                <a:lnTo>
                  <a:pt x="7799003" y="10527079"/>
                </a:lnTo>
                <a:lnTo>
                  <a:pt x="7810359" y="10463488"/>
                </a:lnTo>
                <a:cubicBezTo>
                  <a:pt x="7929760" y="9879988"/>
                  <a:pt x="8148382" y="9332629"/>
                  <a:pt x="8447826" y="8839811"/>
                </a:cubicBezTo>
                <a:lnTo>
                  <a:pt x="8456154" y="8826734"/>
                </a:lnTo>
                <a:lnTo>
                  <a:pt x="8483462" y="8775043"/>
                </a:lnTo>
                <a:cubicBezTo>
                  <a:pt x="8826861" y="8076872"/>
                  <a:pt x="8819843" y="7323364"/>
                  <a:pt x="8393885" y="6807289"/>
                </a:cubicBezTo>
                <a:cubicBezTo>
                  <a:pt x="8012562" y="6345291"/>
                  <a:pt x="7380752" y="6176870"/>
                  <a:pt x="6714080" y="6294857"/>
                </a:cubicBezTo>
                <a:lnTo>
                  <a:pt x="6715106" y="6291232"/>
                </a:lnTo>
                <a:lnTo>
                  <a:pt x="6652725" y="6307272"/>
                </a:lnTo>
                <a:cubicBezTo>
                  <a:pt x="6445324" y="6349713"/>
                  <a:pt x="6230582" y="6372000"/>
                  <a:pt x="6010635" y="6372000"/>
                </a:cubicBezTo>
                <a:cubicBezTo>
                  <a:pt x="4251055" y="6372000"/>
                  <a:pt x="2824634" y="4945579"/>
                  <a:pt x="2824635" y="3186001"/>
                </a:cubicBezTo>
                <a:cubicBezTo>
                  <a:pt x="2824635" y="1426421"/>
                  <a:pt x="4251056" y="0"/>
                  <a:pt x="6010635" y="0"/>
                </a:cubicBezTo>
                <a:cubicBezTo>
                  <a:pt x="7770214" y="0"/>
                  <a:pt x="9196634" y="1426421"/>
                  <a:pt x="9196634" y="3186001"/>
                </a:cubicBezTo>
                <a:cubicBezTo>
                  <a:pt x="9196634" y="3625895"/>
                  <a:pt x="9107483" y="4044967"/>
                  <a:pt x="8946263" y="4426135"/>
                </a:cubicBezTo>
                <a:lnTo>
                  <a:pt x="8920021" y="4480610"/>
                </a:lnTo>
                <a:lnTo>
                  <a:pt x="8846247" y="4691171"/>
                </a:lnTo>
                <a:cubicBezTo>
                  <a:pt x="8679916" y="5262898"/>
                  <a:pt x="8750845" y="5833945"/>
                  <a:pt x="9094566" y="6250386"/>
                </a:cubicBezTo>
                <a:cubicBezTo>
                  <a:pt x="9516410" y="6761474"/>
                  <a:pt x="10244798" y="6913281"/>
                  <a:pt x="10987767" y="6716370"/>
                </a:cubicBezTo>
                <a:lnTo>
                  <a:pt x="10987604" y="6717636"/>
                </a:lnTo>
                <a:lnTo>
                  <a:pt x="11067174" y="6684563"/>
                </a:lnTo>
                <a:cubicBezTo>
                  <a:pt x="11616316" y="6483495"/>
                  <a:pt x="12209486" y="6373763"/>
                  <a:pt x="12828285" y="6373763"/>
                </a:cubicBezTo>
                <a:cubicBezTo>
                  <a:pt x="15657081" y="6373763"/>
                  <a:pt x="17950274" y="8666953"/>
                  <a:pt x="17950274" y="114957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24174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Marcador de posición de imagen 33">
            <a:extLst>
              <a:ext uri="{FF2B5EF4-FFF2-40B4-BE49-F238E27FC236}">
                <a16:creationId xmlns:a16="http://schemas.microsoft.com/office/drawing/2014/main" id="{BD208D24-71A8-4D47-8601-6A77E23E647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8178" y="3892705"/>
            <a:ext cx="5904000" cy="5904299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2400">
            <a:noFill/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0" name="Marcador de posición de imagen 33">
            <a:extLst>
              <a:ext uri="{FF2B5EF4-FFF2-40B4-BE49-F238E27FC236}">
                <a16:creationId xmlns:a16="http://schemas.microsoft.com/office/drawing/2014/main" id="{D0A3866E-7F39-4EB2-9127-C04F782A7DE7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8856457" y="6717636"/>
            <a:ext cx="5904000" cy="5904299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2400">
            <a:noFill/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1" name="Marcador de posición de imagen 33">
            <a:extLst>
              <a:ext uri="{FF2B5EF4-FFF2-40B4-BE49-F238E27FC236}">
                <a16:creationId xmlns:a16="http://schemas.microsoft.com/office/drawing/2014/main" id="{9DB7D19D-B8BE-4695-9093-2D65FB3EE07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7335913" y="3908804"/>
            <a:ext cx="5904000" cy="5904299"/>
          </a:xfrm>
          <a:custGeom>
            <a:avLst/>
            <a:gdLst>
              <a:gd name="connsiteX0" fmla="*/ 1265793 w 2531586"/>
              <a:gd name="connsiteY0" fmla="*/ 0 h 2531714"/>
              <a:gd name="connsiteX1" fmla="*/ 2531586 w 2531586"/>
              <a:gd name="connsiteY1" fmla="*/ 1265857 h 2531714"/>
              <a:gd name="connsiteX2" fmla="*/ 1265793 w 2531586"/>
              <a:gd name="connsiteY2" fmla="*/ 2531714 h 2531714"/>
              <a:gd name="connsiteX3" fmla="*/ 0 w 2531586"/>
              <a:gd name="connsiteY3" fmla="*/ 1265857 h 2531714"/>
              <a:gd name="connsiteX4" fmla="*/ 1265793 w 2531586"/>
              <a:gd name="connsiteY4" fmla="*/ 0 h 253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586" h="2531714">
                <a:moveTo>
                  <a:pt x="1265793" y="0"/>
                </a:moveTo>
                <a:cubicBezTo>
                  <a:pt x="1964871" y="0"/>
                  <a:pt x="2531586" y="566743"/>
                  <a:pt x="2531586" y="1265857"/>
                </a:cubicBezTo>
                <a:cubicBezTo>
                  <a:pt x="2531586" y="1964971"/>
                  <a:pt x="1964871" y="2531714"/>
                  <a:pt x="1265793" y="2531714"/>
                </a:cubicBezTo>
                <a:cubicBezTo>
                  <a:pt x="566715" y="2531714"/>
                  <a:pt x="0" y="1964971"/>
                  <a:pt x="0" y="1265857"/>
                </a:cubicBezTo>
                <a:cubicBezTo>
                  <a:pt x="0" y="566743"/>
                  <a:pt x="566715" y="0"/>
                  <a:pt x="126579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2400">
            <a:noFill/>
          </a:ln>
        </p:spPr>
        <p:txBody>
          <a:bodyPr wrap="square" lIns="91383" tIns="45688" rIns="91383" bIns="45688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08113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0" grpId="0" animBg="1"/>
      <p:bldP spid="11" grpId="0" animBg="1"/>
    </p:bldLst>
  </p:timing>
  <p:extLst mod="1"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20" name="Marcador de posición de imagen 19">
            <a:extLst>
              <a:ext uri="{FF2B5EF4-FFF2-40B4-BE49-F238E27FC236}">
                <a16:creationId xmlns:a16="http://schemas.microsoft.com/office/drawing/2014/main" id="{8456C4D0-1B95-4374-82B9-AB1BBBA64948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3776859" y="3888464"/>
            <a:ext cx="5028966" cy="5029221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74092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5">
            <a:extLst>
              <a:ext uri="{FF2B5EF4-FFF2-40B4-BE49-F238E27FC236}">
                <a16:creationId xmlns:a16="http://schemas.microsoft.com/office/drawing/2014/main" id="{5224B80E-00D1-488E-AAC9-3792ABC32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5574" y="3573429"/>
            <a:ext cx="4002135" cy="8045411"/>
          </a:xfrm>
          <a:prstGeom prst="rect">
            <a:avLst/>
          </a:prstGeom>
          <a:effectLst>
            <a:outerShdw blurRad="114300" dist="1778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2" name="Picture 15">
            <a:extLst>
              <a:ext uri="{FF2B5EF4-FFF2-40B4-BE49-F238E27FC236}">
                <a16:creationId xmlns:a16="http://schemas.microsoft.com/office/drawing/2014/main" id="{660B769D-29DC-440C-9642-748C9AC8AF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62924" y="3573429"/>
            <a:ext cx="4002135" cy="8045411"/>
          </a:xfrm>
          <a:prstGeom prst="rect">
            <a:avLst/>
          </a:prstGeom>
          <a:effectLst>
            <a:outerShdw blurRad="114300" dist="1778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0" name="Marcador de posición de imagen 19">
            <a:extLst>
              <a:ext uri="{FF2B5EF4-FFF2-40B4-BE49-F238E27FC236}">
                <a16:creationId xmlns:a16="http://schemas.microsoft.com/office/drawing/2014/main" id="{741A423F-D719-4359-BBC8-A61A52C7A1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75898" y="4896105"/>
            <a:ext cx="3267616" cy="4894302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110F1BF3-F388-4792-A387-799C3A48BB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13248" y="4896105"/>
            <a:ext cx="3267616" cy="4894302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5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2309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/>
      <p:bldP spid="19" grpId="0" animBg="1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739885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94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0" descr="http://app.imcreator.com/images/editor/iphone_for_editor.png">
            <a:extLst>
              <a:ext uri="{FF2B5EF4-FFF2-40B4-BE49-F238E27FC236}">
                <a16:creationId xmlns:a16="http://schemas.microsoft.com/office/drawing/2014/main" id="{3173A9D5-CB01-417C-AB7A-5F5887542E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2293" y="1443224"/>
            <a:ext cx="6390710" cy="1145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3371814" y="3123379"/>
            <a:ext cx="4467261" cy="739885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46972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 descr="http://lh5.ggpht.com/r4t42_Qm3cjcuZVtzX_vegNnRaylllyQdvPTluzbuLcpA40id6oM0Ow3ZSuSfiYw39ajNhsu6rka7N2zag=s644">
            <a:extLst>
              <a:ext uri="{FF2B5EF4-FFF2-40B4-BE49-F238E27FC236}">
                <a16:creationId xmlns:a16="http://schemas.microsoft.com/office/drawing/2014/main" id="{2910D8B5-343E-42A5-8CB8-873DC17611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3975221" y="890016"/>
            <a:ext cx="12574168" cy="1282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Marcador de posición de imagen"/>
          <p:cNvSpPr>
            <a:spLocks noGrp="1" noChangeAspect="1"/>
          </p:cNvSpPr>
          <p:nvPr>
            <p:ph type="pic" sz="quarter" idx="10"/>
          </p:nvPr>
        </p:nvSpPr>
        <p:spPr>
          <a:xfrm>
            <a:off x="15629317" y="2901373"/>
            <a:ext cx="4485600" cy="84132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75280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5 Rectángulo">
            <a:extLst>
              <a:ext uri="{FF2B5EF4-FFF2-40B4-BE49-F238E27FC236}">
                <a16:creationId xmlns:a16="http://schemas.microsoft.com/office/drawing/2014/main" id="{0F58D8D8-9BF5-4E48-B0C2-DC5A89F826BB}"/>
              </a:ext>
            </a:extLst>
          </p:cNvPr>
          <p:cNvSpPr/>
          <p:nvPr userDrawn="1"/>
        </p:nvSpPr>
        <p:spPr bwMode="auto">
          <a:xfrm flipH="1">
            <a:off x="13452934" y="0"/>
            <a:ext cx="10932652" cy="1371758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7FF70F53-5C88-43A0-B79C-675A16D8E2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6968" y="2237125"/>
            <a:ext cx="15193974" cy="8562413"/>
          </a:xfrm>
          <a:prstGeom prst="rect">
            <a:avLst/>
          </a:prstGeom>
        </p:spPr>
      </p:pic>
      <p:sp>
        <p:nvSpPr>
          <p:cNvPr id="8" name="2 Marcador de posición de imagen">
            <a:extLst>
              <a:ext uri="{FF2B5EF4-FFF2-40B4-BE49-F238E27FC236}">
                <a16:creationId xmlns:a16="http://schemas.microsoft.com/office/drawing/2014/main" id="{AF8254BF-BD69-47CD-AF57-786A2FEE6F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41138" y="3272240"/>
            <a:ext cx="9496800" cy="59292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09228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5 Rectángulo">
            <a:extLst>
              <a:ext uri="{FF2B5EF4-FFF2-40B4-BE49-F238E27FC236}">
                <a16:creationId xmlns:a16="http://schemas.microsoft.com/office/drawing/2014/main" id="{0F58D8D8-9BF5-4E48-B0C2-DC5A89F826BB}"/>
              </a:ext>
            </a:extLst>
          </p:cNvPr>
          <p:cNvSpPr/>
          <p:nvPr userDrawn="1"/>
        </p:nvSpPr>
        <p:spPr bwMode="auto">
          <a:xfrm flipH="1">
            <a:off x="0" y="0"/>
            <a:ext cx="10932652" cy="1371758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7FF70F53-5C88-43A0-B79C-675A16D8E2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6968" y="2237125"/>
            <a:ext cx="15193974" cy="8562413"/>
          </a:xfrm>
          <a:prstGeom prst="rect">
            <a:avLst/>
          </a:prstGeom>
        </p:spPr>
      </p:pic>
      <p:sp>
        <p:nvSpPr>
          <p:cNvPr id="8" name="2 Marcador de posición de imagen">
            <a:extLst>
              <a:ext uri="{FF2B5EF4-FFF2-40B4-BE49-F238E27FC236}">
                <a16:creationId xmlns:a16="http://schemas.microsoft.com/office/drawing/2014/main" id="{AF8254BF-BD69-47CD-AF57-786A2FEE6F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41138" y="3272240"/>
            <a:ext cx="9496800" cy="59292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76911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5 Rectángulo">
            <a:extLst>
              <a:ext uri="{FF2B5EF4-FFF2-40B4-BE49-F238E27FC236}">
                <a16:creationId xmlns:a16="http://schemas.microsoft.com/office/drawing/2014/main" id="{0F58D8D8-9BF5-4E48-B0C2-DC5A89F826BB}"/>
              </a:ext>
            </a:extLst>
          </p:cNvPr>
          <p:cNvSpPr/>
          <p:nvPr userDrawn="1"/>
        </p:nvSpPr>
        <p:spPr bwMode="auto">
          <a:xfrm flipH="1">
            <a:off x="0" y="0"/>
            <a:ext cx="7422264" cy="1371758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7FF70F53-5C88-43A0-B79C-675A16D8E2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1984" y="513089"/>
            <a:ext cx="21642392" cy="12196355"/>
          </a:xfrm>
          <a:prstGeom prst="rect">
            <a:avLst/>
          </a:prstGeom>
        </p:spPr>
      </p:pic>
      <p:sp>
        <p:nvSpPr>
          <p:cNvPr id="8" name="2 Marcador de posición de imagen">
            <a:extLst>
              <a:ext uri="{FF2B5EF4-FFF2-40B4-BE49-F238E27FC236}">
                <a16:creationId xmlns:a16="http://schemas.microsoft.com/office/drawing/2014/main" id="{AF8254BF-BD69-47CD-AF57-786A2FEE6F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38676" y="1953248"/>
            <a:ext cx="13570253" cy="8463291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83493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5 Rectángulo">
            <a:extLst>
              <a:ext uri="{FF2B5EF4-FFF2-40B4-BE49-F238E27FC236}">
                <a16:creationId xmlns:a16="http://schemas.microsoft.com/office/drawing/2014/main" id="{BF6E5968-507E-4812-9E6E-959E425C7FF5}"/>
              </a:ext>
            </a:extLst>
          </p:cNvPr>
          <p:cNvSpPr/>
          <p:nvPr userDrawn="1"/>
        </p:nvSpPr>
        <p:spPr bwMode="auto">
          <a:xfrm flipH="1">
            <a:off x="0" y="0"/>
            <a:ext cx="24385588" cy="8568984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4" name="Picture 8" descr="http://lh5.ggpht.com/r4t42_Qm3cjcuZVtzX_vegNnRaylllyQdvPTluzbuLcpA40id6oM0Ow3ZSuSfiYw39ajNhsu6rka7N2zag=s644">
            <a:extLst>
              <a:ext uri="{FF2B5EF4-FFF2-40B4-BE49-F238E27FC236}">
                <a16:creationId xmlns:a16="http://schemas.microsoft.com/office/drawing/2014/main" id="{2910D8B5-343E-42A5-8CB8-873DC17611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3975221" y="890016"/>
            <a:ext cx="12574168" cy="1282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Marcador de posición de imagen"/>
          <p:cNvSpPr>
            <a:spLocks noGrp="1" noChangeAspect="1"/>
          </p:cNvSpPr>
          <p:nvPr>
            <p:ph type="pic" sz="quarter" idx="10"/>
          </p:nvPr>
        </p:nvSpPr>
        <p:spPr>
          <a:xfrm>
            <a:off x="15629317" y="2901373"/>
            <a:ext cx="4485600" cy="84132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17116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4 Rectángulo">
            <a:extLst>
              <a:ext uri="{FF2B5EF4-FFF2-40B4-BE49-F238E27FC236}">
                <a16:creationId xmlns:a16="http://schemas.microsoft.com/office/drawing/2014/main" id="{972ED3AB-65BF-4D1F-9B99-DAC944DCB4F7}"/>
              </a:ext>
            </a:extLst>
          </p:cNvPr>
          <p:cNvSpPr/>
          <p:nvPr userDrawn="1"/>
        </p:nvSpPr>
        <p:spPr bwMode="auto">
          <a:xfrm>
            <a:off x="0" y="-1"/>
            <a:ext cx="24385588" cy="8523981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74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2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0" descr="http://app.imcreator.com/images/editor/iphone_for_editor.png">
            <a:extLst>
              <a:ext uri="{FF2B5EF4-FFF2-40B4-BE49-F238E27FC236}">
                <a16:creationId xmlns:a16="http://schemas.microsoft.com/office/drawing/2014/main" id="{3173A9D5-CB01-417C-AB7A-5F5887542E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554" y="389736"/>
            <a:ext cx="7605845" cy="1362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2168521" y="2403299"/>
            <a:ext cx="5316670" cy="878286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42681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5 Rectángulo">
            <a:extLst>
              <a:ext uri="{FF2B5EF4-FFF2-40B4-BE49-F238E27FC236}">
                <a16:creationId xmlns:a16="http://schemas.microsoft.com/office/drawing/2014/main" id="{0F58D8D8-9BF5-4E48-B0C2-DC5A89F826BB}"/>
              </a:ext>
            </a:extLst>
          </p:cNvPr>
          <p:cNvSpPr/>
          <p:nvPr userDrawn="1"/>
        </p:nvSpPr>
        <p:spPr bwMode="auto">
          <a:xfrm flipH="1">
            <a:off x="-1" y="0"/>
            <a:ext cx="9987549" cy="1371758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4" descr="Smartphone in hand PNG image">
            <a:extLst>
              <a:ext uri="{FF2B5EF4-FFF2-40B4-BE49-F238E27FC236}">
                <a16:creationId xmlns:a16="http://schemas.microsoft.com/office/drawing/2014/main" id="{1F831BE3-194F-4975-A3E6-BA35D3EB3D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9424" y="2785995"/>
            <a:ext cx="8373600" cy="1093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2 Marcador de posición de imagen">
            <a:extLst>
              <a:ext uri="{FF2B5EF4-FFF2-40B4-BE49-F238E27FC236}">
                <a16:creationId xmlns:a16="http://schemas.microsoft.com/office/drawing/2014/main" id="{9DA522DF-432A-4BDF-86E1-FC5CE94C6CF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9177457" y="3982793"/>
            <a:ext cx="3592800" cy="64764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42655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5 Rectángulo">
            <a:extLst>
              <a:ext uri="{FF2B5EF4-FFF2-40B4-BE49-F238E27FC236}">
                <a16:creationId xmlns:a16="http://schemas.microsoft.com/office/drawing/2014/main" id="{0F58D8D8-9BF5-4E48-B0C2-DC5A89F826BB}"/>
              </a:ext>
            </a:extLst>
          </p:cNvPr>
          <p:cNvSpPr/>
          <p:nvPr userDrawn="1"/>
        </p:nvSpPr>
        <p:spPr bwMode="auto">
          <a:xfrm flipH="1">
            <a:off x="-3" y="0"/>
            <a:ext cx="24385590" cy="7263839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4" descr="Smartphone in hand PNG image">
            <a:extLst>
              <a:ext uri="{FF2B5EF4-FFF2-40B4-BE49-F238E27FC236}">
                <a16:creationId xmlns:a16="http://schemas.microsoft.com/office/drawing/2014/main" id="{1F831BE3-194F-4975-A3E6-BA35D3EB3D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85995"/>
            <a:ext cx="8373600" cy="1093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2 Marcador de posición de imagen">
            <a:extLst>
              <a:ext uri="{FF2B5EF4-FFF2-40B4-BE49-F238E27FC236}">
                <a16:creationId xmlns:a16="http://schemas.microsoft.com/office/drawing/2014/main" id="{9DA522DF-432A-4BDF-86E1-FC5CE94C6CF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300732" y="4014543"/>
            <a:ext cx="3703317" cy="644390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94285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5 Rectángulo">
            <a:extLst>
              <a:ext uri="{FF2B5EF4-FFF2-40B4-BE49-F238E27FC236}">
                <a16:creationId xmlns:a16="http://schemas.microsoft.com/office/drawing/2014/main" id="{0F58D8D8-9BF5-4E48-B0C2-DC5A89F826BB}"/>
              </a:ext>
            </a:extLst>
          </p:cNvPr>
          <p:cNvSpPr/>
          <p:nvPr userDrawn="1"/>
        </p:nvSpPr>
        <p:spPr bwMode="auto">
          <a:xfrm flipH="1">
            <a:off x="-3" y="0"/>
            <a:ext cx="24385590" cy="7263839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2 Marcador de posición de imagen">
            <a:extLst>
              <a:ext uri="{FF2B5EF4-FFF2-40B4-BE49-F238E27FC236}">
                <a16:creationId xmlns:a16="http://schemas.microsoft.com/office/drawing/2014/main" id="{9DA522DF-432A-4BDF-86E1-FC5CE94C6CF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1248620" y="4760871"/>
            <a:ext cx="10669388" cy="694345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9414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38 Rectángulo">
            <a:extLst>
              <a:ext uri="{FF2B5EF4-FFF2-40B4-BE49-F238E27FC236}">
                <a16:creationId xmlns:a16="http://schemas.microsoft.com/office/drawing/2014/main" id="{F92E060B-A8E3-4D11-BE58-8751E956FBB6}"/>
              </a:ext>
            </a:extLst>
          </p:cNvPr>
          <p:cNvSpPr/>
          <p:nvPr userDrawn="1"/>
        </p:nvSpPr>
        <p:spPr bwMode="auto">
          <a:xfrm>
            <a:off x="0" y="0"/>
            <a:ext cx="12193199" cy="13733051"/>
          </a:xfrm>
          <a:prstGeom prst="rect">
            <a:avLst/>
          </a:prstGeom>
          <a:solidFill>
            <a:srgbClr val="262626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38 Rectángulo">
            <a:extLst>
              <a:ext uri="{FF2B5EF4-FFF2-40B4-BE49-F238E27FC236}">
                <a16:creationId xmlns:a16="http://schemas.microsoft.com/office/drawing/2014/main" id="{9AB53194-11CC-4145-8E77-85BF3099B253}"/>
              </a:ext>
            </a:extLst>
          </p:cNvPr>
          <p:cNvSpPr/>
          <p:nvPr userDrawn="1"/>
        </p:nvSpPr>
        <p:spPr bwMode="auto">
          <a:xfrm>
            <a:off x="12192389" y="0"/>
            <a:ext cx="12193199" cy="13733051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2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0" descr="http://app.imcreator.com/images/editor/iphone_for_editor.png">
            <a:extLst>
              <a:ext uri="{FF2B5EF4-FFF2-40B4-BE49-F238E27FC236}">
                <a16:creationId xmlns:a16="http://schemas.microsoft.com/office/drawing/2014/main" id="{3173A9D5-CB01-417C-AB7A-5F5887542E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1744" y="4719484"/>
            <a:ext cx="4562100" cy="817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10589493" y="5878286"/>
            <a:ext cx="3205791" cy="530701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64108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26A1F7EE-34E5-49D3-B9F1-4F9C615D0CC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461824" y="1284571"/>
            <a:ext cx="3692469" cy="10974823"/>
          </a:xfrm>
          <a:custGeom>
            <a:avLst/>
            <a:gdLst>
              <a:gd name="connsiteX0" fmla="*/ 2002997 w 4006000"/>
              <a:gd name="connsiteY0" fmla="*/ 9090387 h 11906704"/>
              <a:gd name="connsiteX1" fmla="*/ 3411084 w 4006000"/>
              <a:gd name="connsiteY1" fmla="*/ 10498545 h 11906704"/>
              <a:gd name="connsiteX2" fmla="*/ 2002997 w 4006000"/>
              <a:gd name="connsiteY2" fmla="*/ 11906704 h 11906704"/>
              <a:gd name="connsiteX3" fmla="*/ 594910 w 4006000"/>
              <a:gd name="connsiteY3" fmla="*/ 10498545 h 11906704"/>
              <a:gd name="connsiteX4" fmla="*/ 2002997 w 4006000"/>
              <a:gd name="connsiteY4" fmla="*/ 9090387 h 11906704"/>
              <a:gd name="connsiteX5" fmla="*/ 0 w 4006000"/>
              <a:gd name="connsiteY5" fmla="*/ 0 h 11906704"/>
              <a:gd name="connsiteX6" fmla="*/ 4006000 w 4006000"/>
              <a:gd name="connsiteY6" fmla="*/ 0 h 11906704"/>
              <a:gd name="connsiteX7" fmla="*/ 3518391 w 4006000"/>
              <a:gd name="connsiteY7" fmla="*/ 8334089 h 11906704"/>
              <a:gd name="connsiteX8" fmla="*/ 487609 w 4006000"/>
              <a:gd name="connsiteY8" fmla="*/ 8334089 h 1190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06000" h="11906704">
                <a:moveTo>
                  <a:pt x="2002997" y="9090387"/>
                </a:moveTo>
                <a:cubicBezTo>
                  <a:pt x="2780663" y="9090387"/>
                  <a:pt x="3411084" y="9720839"/>
                  <a:pt x="3411084" y="10498545"/>
                </a:cubicBezTo>
                <a:cubicBezTo>
                  <a:pt x="3411084" y="11276251"/>
                  <a:pt x="2780663" y="11906704"/>
                  <a:pt x="2002997" y="11906704"/>
                </a:cubicBezTo>
                <a:cubicBezTo>
                  <a:pt x="1225331" y="11906704"/>
                  <a:pt x="594910" y="11276251"/>
                  <a:pt x="594910" y="10498545"/>
                </a:cubicBezTo>
                <a:cubicBezTo>
                  <a:pt x="594910" y="9720839"/>
                  <a:pt x="1225331" y="9090387"/>
                  <a:pt x="2002997" y="9090387"/>
                </a:cubicBezTo>
                <a:close/>
                <a:moveTo>
                  <a:pt x="0" y="0"/>
                </a:moveTo>
                <a:lnTo>
                  <a:pt x="4006000" y="0"/>
                </a:lnTo>
                <a:lnTo>
                  <a:pt x="3518391" y="8334089"/>
                </a:lnTo>
                <a:lnTo>
                  <a:pt x="487609" y="8334089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564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3213389"/>
            <a:ext cx="24385588" cy="657022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02917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arcador de posición de imagen 19">
            <a:extLst>
              <a:ext uri="{FF2B5EF4-FFF2-40B4-BE49-F238E27FC236}">
                <a16:creationId xmlns:a16="http://schemas.microsoft.com/office/drawing/2014/main" id="{8456C4D0-1B95-4374-82B9-AB1BBBA64948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3776859" y="3888464"/>
            <a:ext cx="5028966" cy="5029221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51840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31">
            <a:extLst>
              <a:ext uri="{FF2B5EF4-FFF2-40B4-BE49-F238E27FC236}">
                <a16:creationId xmlns:a16="http://schemas.microsoft.com/office/drawing/2014/main" id="{D6C1EBBA-F266-45BA-ADFE-09CBA13FB75A}"/>
              </a:ext>
            </a:extLst>
          </p:cNvPr>
          <p:cNvSpPr/>
          <p:nvPr userDrawn="1"/>
        </p:nvSpPr>
        <p:spPr bwMode="auto">
          <a:xfrm flipH="1">
            <a:off x="12510689" y="1212567"/>
            <a:ext cx="9732496" cy="10226384"/>
          </a:xfrm>
          <a:custGeom>
            <a:avLst/>
            <a:gdLst>
              <a:gd name="connsiteX0" fmla="*/ 9732496 w 9732496"/>
              <a:gd name="connsiteY0" fmla="*/ 0 h 10226384"/>
              <a:gd name="connsiteX1" fmla="*/ 2340426 w 9732496"/>
              <a:gd name="connsiteY1" fmla="*/ 0 h 10226384"/>
              <a:gd name="connsiteX2" fmla="*/ 0 w 9732496"/>
              <a:gd name="connsiteY2" fmla="*/ 10226384 h 10226384"/>
              <a:gd name="connsiteX3" fmla="*/ 7392071 w 9732496"/>
              <a:gd name="connsiteY3" fmla="*/ 10226384 h 10226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32496" h="10226384">
                <a:moveTo>
                  <a:pt x="9732496" y="0"/>
                </a:moveTo>
                <a:lnTo>
                  <a:pt x="2340426" y="0"/>
                </a:lnTo>
                <a:lnTo>
                  <a:pt x="0" y="10226384"/>
                </a:lnTo>
                <a:lnTo>
                  <a:pt x="7392071" y="102263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83" tIns="45688" rIns="91383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Marcador de posición de imagen 12"/>
          <p:cNvSpPr>
            <a:spLocks noGrp="1"/>
          </p:cNvSpPr>
          <p:nvPr>
            <p:ph type="pic" sz="quarter" idx="13"/>
          </p:nvPr>
        </p:nvSpPr>
        <p:spPr>
          <a:xfrm>
            <a:off x="12890486" y="1475572"/>
            <a:ext cx="9856094" cy="10766444"/>
          </a:xfrm>
          <a:custGeom>
            <a:avLst/>
            <a:gdLst>
              <a:gd name="connsiteX0" fmla="*/ 0 w 9856094"/>
              <a:gd name="connsiteY0" fmla="*/ 0 h 10766444"/>
              <a:gd name="connsiteX1" fmla="*/ 7392070 w 9856094"/>
              <a:gd name="connsiteY1" fmla="*/ 0 h 10766444"/>
              <a:gd name="connsiteX2" fmla="*/ 9856094 w 9856094"/>
              <a:gd name="connsiteY2" fmla="*/ 10766444 h 10766444"/>
              <a:gd name="connsiteX3" fmla="*/ 2464024 w 9856094"/>
              <a:gd name="connsiteY3" fmla="*/ 10766444 h 1076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094" h="10766444">
                <a:moveTo>
                  <a:pt x="0" y="0"/>
                </a:moveTo>
                <a:lnTo>
                  <a:pt x="7392070" y="0"/>
                </a:lnTo>
                <a:lnTo>
                  <a:pt x="9856094" y="10766444"/>
                </a:lnTo>
                <a:lnTo>
                  <a:pt x="2464024" y="10766444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 lIns="91383" tIns="45688" rIns="91383" bIns="45688">
            <a:noAutofit/>
          </a:bodyPr>
          <a:lstStyle>
            <a:lvl1pPr>
              <a:defRPr sz="2800"/>
            </a:lvl1pPr>
          </a:lstStyle>
          <a:p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00141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14353033" y="0"/>
            <a:ext cx="10032555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15280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9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id="{C0A1BCD7-1325-4B10-9259-7ED18A1A89A2}"/>
              </a:ext>
            </a:extLst>
          </p:cNvPr>
          <p:cNvGrpSpPr/>
          <p:nvPr userDrawn="1"/>
        </p:nvGrpSpPr>
        <p:grpSpPr>
          <a:xfrm>
            <a:off x="2377102" y="3166663"/>
            <a:ext cx="7698672" cy="7646328"/>
            <a:chOff x="2377102" y="3166663"/>
            <a:chExt cx="7698672" cy="7646328"/>
          </a:xfrm>
        </p:grpSpPr>
        <p:sp>
          <p:nvSpPr>
            <p:cNvPr id="11" name="Freeform 1299">
              <a:extLst>
                <a:ext uri="{FF2B5EF4-FFF2-40B4-BE49-F238E27FC236}">
                  <a16:creationId xmlns:a16="http://schemas.microsoft.com/office/drawing/2014/main" id="{F486A573-4FCB-4201-9D33-526675536A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3134" y="3239486"/>
              <a:ext cx="7462640" cy="7455484"/>
            </a:xfrm>
            <a:custGeom>
              <a:avLst/>
              <a:gdLst>
                <a:gd name="T0" fmla="*/ 628 w 1256"/>
                <a:gd name="T1" fmla="*/ 0 h 1255"/>
                <a:gd name="T2" fmla="*/ 0 w 1256"/>
                <a:gd name="T3" fmla="*/ 628 h 1255"/>
                <a:gd name="T4" fmla="*/ 628 w 1256"/>
                <a:gd name="T5" fmla="*/ 1255 h 1255"/>
                <a:gd name="T6" fmla="*/ 1256 w 1256"/>
                <a:gd name="T7" fmla="*/ 628 h 1255"/>
                <a:gd name="T8" fmla="*/ 628 w 1256"/>
                <a:gd name="T9" fmla="*/ 0 h 1255"/>
                <a:gd name="T10" fmla="*/ 644 w 1256"/>
                <a:gd name="T11" fmla="*/ 1174 h 1255"/>
                <a:gd name="T12" fmla="*/ 71 w 1256"/>
                <a:gd name="T13" fmla="*/ 600 h 1255"/>
                <a:gd name="T14" fmla="*/ 644 w 1256"/>
                <a:gd name="T15" fmla="*/ 27 h 1255"/>
                <a:gd name="T16" fmla="*/ 1218 w 1256"/>
                <a:gd name="T17" fmla="*/ 600 h 1255"/>
                <a:gd name="T18" fmla="*/ 644 w 1256"/>
                <a:gd name="T19" fmla="*/ 1174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6" h="1255">
                  <a:moveTo>
                    <a:pt x="628" y="0"/>
                  </a:moveTo>
                  <a:cubicBezTo>
                    <a:pt x="281" y="0"/>
                    <a:pt x="0" y="281"/>
                    <a:pt x="0" y="628"/>
                  </a:cubicBezTo>
                  <a:cubicBezTo>
                    <a:pt x="0" y="974"/>
                    <a:pt x="281" y="1255"/>
                    <a:pt x="628" y="1255"/>
                  </a:cubicBezTo>
                  <a:cubicBezTo>
                    <a:pt x="975" y="1255"/>
                    <a:pt x="1256" y="974"/>
                    <a:pt x="1256" y="628"/>
                  </a:cubicBezTo>
                  <a:cubicBezTo>
                    <a:pt x="1256" y="281"/>
                    <a:pt x="975" y="0"/>
                    <a:pt x="628" y="0"/>
                  </a:cubicBezTo>
                  <a:moveTo>
                    <a:pt x="644" y="1174"/>
                  </a:moveTo>
                  <a:cubicBezTo>
                    <a:pt x="328" y="1174"/>
                    <a:pt x="71" y="917"/>
                    <a:pt x="71" y="600"/>
                  </a:cubicBezTo>
                  <a:cubicBezTo>
                    <a:pt x="71" y="284"/>
                    <a:pt x="328" y="27"/>
                    <a:pt x="644" y="27"/>
                  </a:cubicBezTo>
                  <a:cubicBezTo>
                    <a:pt x="961" y="27"/>
                    <a:pt x="1218" y="284"/>
                    <a:pt x="1218" y="600"/>
                  </a:cubicBezTo>
                  <a:cubicBezTo>
                    <a:pt x="1218" y="917"/>
                    <a:pt x="961" y="1174"/>
                    <a:pt x="644" y="1174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12" name="Freeform 1300">
              <a:extLst>
                <a:ext uri="{FF2B5EF4-FFF2-40B4-BE49-F238E27FC236}">
                  <a16:creationId xmlns:a16="http://schemas.microsoft.com/office/drawing/2014/main" id="{15507645-F025-448C-9CB6-A588C0BC0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538" y="3166663"/>
              <a:ext cx="6227236" cy="7450461"/>
            </a:xfrm>
            <a:custGeom>
              <a:avLst/>
              <a:gdLst>
                <a:gd name="T0" fmla="*/ 371 w 1048"/>
                <a:gd name="T1" fmla="*/ 0 h 1254"/>
                <a:gd name="T2" fmla="*/ 0 w 1048"/>
                <a:gd name="T3" fmla="*/ 110 h 1254"/>
                <a:gd name="T4" fmla="*/ 352 w 1048"/>
                <a:gd name="T5" fmla="*/ 12 h 1254"/>
                <a:gd name="T6" fmla="*/ 1029 w 1048"/>
                <a:gd name="T7" fmla="*/ 688 h 1254"/>
                <a:gd name="T8" fmla="*/ 723 w 1048"/>
                <a:gd name="T9" fmla="*/ 1254 h 1254"/>
                <a:gd name="T10" fmla="*/ 1048 w 1048"/>
                <a:gd name="T11" fmla="*/ 676 h 1254"/>
                <a:gd name="T12" fmla="*/ 371 w 1048"/>
                <a:gd name="T13" fmla="*/ 0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8" h="1254">
                  <a:moveTo>
                    <a:pt x="371" y="0"/>
                  </a:moveTo>
                  <a:cubicBezTo>
                    <a:pt x="234" y="0"/>
                    <a:pt x="107" y="40"/>
                    <a:pt x="0" y="110"/>
                  </a:cubicBezTo>
                  <a:cubicBezTo>
                    <a:pt x="103" y="48"/>
                    <a:pt x="223" y="12"/>
                    <a:pt x="352" y="12"/>
                  </a:cubicBezTo>
                  <a:cubicBezTo>
                    <a:pt x="726" y="12"/>
                    <a:pt x="1029" y="315"/>
                    <a:pt x="1029" y="688"/>
                  </a:cubicBezTo>
                  <a:cubicBezTo>
                    <a:pt x="1029" y="925"/>
                    <a:pt x="907" y="1134"/>
                    <a:pt x="723" y="1254"/>
                  </a:cubicBezTo>
                  <a:cubicBezTo>
                    <a:pt x="918" y="1136"/>
                    <a:pt x="1048" y="921"/>
                    <a:pt x="1048" y="676"/>
                  </a:cubicBezTo>
                  <a:cubicBezTo>
                    <a:pt x="1048" y="303"/>
                    <a:pt x="745" y="0"/>
                    <a:pt x="371" y="0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13" name="Freeform 1302">
              <a:extLst>
                <a:ext uri="{FF2B5EF4-FFF2-40B4-BE49-F238E27FC236}">
                  <a16:creationId xmlns:a16="http://schemas.microsoft.com/office/drawing/2014/main" id="{7C211BDF-A60E-4786-AE36-4CAF2ADA6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785" y="10202792"/>
              <a:ext cx="331450" cy="338999"/>
            </a:xfrm>
            <a:custGeom>
              <a:avLst/>
              <a:gdLst>
                <a:gd name="T0" fmla="*/ 37 w 56"/>
                <a:gd name="T1" fmla="*/ 5 h 57"/>
                <a:gd name="T2" fmla="*/ 52 w 56"/>
                <a:gd name="T3" fmla="*/ 37 h 57"/>
                <a:gd name="T4" fmla="*/ 20 w 56"/>
                <a:gd name="T5" fmla="*/ 52 h 57"/>
                <a:gd name="T6" fmla="*/ 5 w 56"/>
                <a:gd name="T7" fmla="*/ 20 h 57"/>
                <a:gd name="T8" fmla="*/ 37 w 56"/>
                <a:gd name="T9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37" y="5"/>
                  </a:moveTo>
                  <a:cubicBezTo>
                    <a:pt x="50" y="10"/>
                    <a:pt x="56" y="24"/>
                    <a:pt x="52" y="37"/>
                  </a:cubicBezTo>
                  <a:cubicBezTo>
                    <a:pt x="47" y="50"/>
                    <a:pt x="33" y="57"/>
                    <a:pt x="20" y="52"/>
                  </a:cubicBezTo>
                  <a:cubicBezTo>
                    <a:pt x="7" y="47"/>
                    <a:pt x="0" y="33"/>
                    <a:pt x="5" y="20"/>
                  </a:cubicBezTo>
                  <a:cubicBezTo>
                    <a:pt x="9" y="7"/>
                    <a:pt x="24" y="0"/>
                    <a:pt x="37" y="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14" name="Freeform 1303">
              <a:extLst>
                <a:ext uri="{FF2B5EF4-FFF2-40B4-BE49-F238E27FC236}">
                  <a16:creationId xmlns:a16="http://schemas.microsoft.com/office/drawing/2014/main" id="{830EBAB7-B694-4AFE-B930-6A758F7BF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935" y="10398659"/>
              <a:ext cx="213434" cy="208421"/>
            </a:xfrm>
            <a:custGeom>
              <a:avLst/>
              <a:gdLst>
                <a:gd name="T0" fmla="*/ 23 w 36"/>
                <a:gd name="T1" fmla="*/ 3 h 35"/>
                <a:gd name="T2" fmla="*/ 33 w 36"/>
                <a:gd name="T3" fmla="*/ 23 h 35"/>
                <a:gd name="T4" fmla="*/ 13 w 36"/>
                <a:gd name="T5" fmla="*/ 32 h 35"/>
                <a:gd name="T6" fmla="*/ 3 w 36"/>
                <a:gd name="T7" fmla="*/ 12 h 35"/>
                <a:gd name="T8" fmla="*/ 23 w 36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3" y="3"/>
                  </a:moveTo>
                  <a:cubicBezTo>
                    <a:pt x="31" y="6"/>
                    <a:pt x="36" y="15"/>
                    <a:pt x="33" y="23"/>
                  </a:cubicBezTo>
                  <a:cubicBezTo>
                    <a:pt x="30" y="31"/>
                    <a:pt x="21" y="35"/>
                    <a:pt x="13" y="32"/>
                  </a:cubicBezTo>
                  <a:cubicBezTo>
                    <a:pt x="5" y="29"/>
                    <a:pt x="0" y="20"/>
                    <a:pt x="3" y="12"/>
                  </a:cubicBezTo>
                  <a:cubicBezTo>
                    <a:pt x="6" y="4"/>
                    <a:pt x="15" y="0"/>
                    <a:pt x="23" y="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15" name="Oval 1304">
              <a:extLst>
                <a:ext uri="{FF2B5EF4-FFF2-40B4-BE49-F238E27FC236}">
                  <a16:creationId xmlns:a16="http://schemas.microsoft.com/office/drawing/2014/main" id="{E6265165-8D99-4B96-A9D3-E6440B306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9083" y="4718529"/>
              <a:ext cx="386691" cy="38419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16" name="Oval 1305">
              <a:extLst>
                <a:ext uri="{FF2B5EF4-FFF2-40B4-BE49-F238E27FC236}">
                  <a16:creationId xmlns:a16="http://schemas.microsoft.com/office/drawing/2014/main" id="{E276B212-8FFA-4873-BB75-735C3ABA9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0495" y="4397107"/>
              <a:ext cx="238544" cy="2435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17" name="Oval 1306">
              <a:extLst>
                <a:ext uri="{FF2B5EF4-FFF2-40B4-BE49-F238E27FC236}">
                  <a16:creationId xmlns:a16="http://schemas.microsoft.com/office/drawing/2014/main" id="{022D8A16-CD03-485B-8F38-8D0D88755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7829" y="10569414"/>
              <a:ext cx="243566" cy="2435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18" name="Oval 1308">
              <a:extLst>
                <a:ext uri="{FF2B5EF4-FFF2-40B4-BE49-F238E27FC236}">
                  <a16:creationId xmlns:a16="http://schemas.microsoft.com/office/drawing/2014/main" id="{C9878000-D2E7-46BE-9B96-C0487363A3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7947" y="3623685"/>
              <a:ext cx="660389" cy="66042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19" name="Freeform 1319">
              <a:extLst>
                <a:ext uri="{FF2B5EF4-FFF2-40B4-BE49-F238E27FC236}">
                  <a16:creationId xmlns:a16="http://schemas.microsoft.com/office/drawing/2014/main" id="{47518D0C-9196-49FB-980E-7222EC927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8913" y="9773393"/>
              <a:ext cx="0" cy="17577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E6592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  <p:sp>
          <p:nvSpPr>
            <p:cNvPr id="20" name="Freeform 1301">
              <a:extLst>
                <a:ext uri="{FF2B5EF4-FFF2-40B4-BE49-F238E27FC236}">
                  <a16:creationId xmlns:a16="http://schemas.microsoft.com/office/drawing/2014/main" id="{2B3CDA0D-4A68-4AFA-A520-08D305357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102" y="3945107"/>
              <a:ext cx="5684864" cy="6810129"/>
            </a:xfrm>
            <a:custGeom>
              <a:avLst/>
              <a:gdLst>
                <a:gd name="T0" fmla="*/ 297 w 957"/>
                <a:gd name="T1" fmla="*/ 0 h 1146"/>
                <a:gd name="T2" fmla="*/ 0 w 957"/>
                <a:gd name="T3" fmla="*/ 528 h 1146"/>
                <a:gd name="T4" fmla="*/ 618 w 957"/>
                <a:gd name="T5" fmla="*/ 1146 h 1146"/>
                <a:gd name="T6" fmla="*/ 957 w 957"/>
                <a:gd name="T7" fmla="*/ 1045 h 1146"/>
                <a:gd name="T8" fmla="*/ 637 w 957"/>
                <a:gd name="T9" fmla="*/ 1134 h 1146"/>
                <a:gd name="T10" fmla="*/ 19 w 957"/>
                <a:gd name="T11" fmla="*/ 516 h 1146"/>
                <a:gd name="T12" fmla="*/ 297 w 957"/>
                <a:gd name="T13" fmla="*/ 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7" h="1146">
                  <a:moveTo>
                    <a:pt x="297" y="0"/>
                  </a:moveTo>
                  <a:cubicBezTo>
                    <a:pt x="119" y="108"/>
                    <a:pt x="0" y="304"/>
                    <a:pt x="0" y="528"/>
                  </a:cubicBezTo>
                  <a:cubicBezTo>
                    <a:pt x="0" y="870"/>
                    <a:pt x="276" y="1146"/>
                    <a:pt x="618" y="1146"/>
                  </a:cubicBezTo>
                  <a:cubicBezTo>
                    <a:pt x="743" y="1146"/>
                    <a:pt x="860" y="1109"/>
                    <a:pt x="957" y="1045"/>
                  </a:cubicBezTo>
                  <a:cubicBezTo>
                    <a:pt x="864" y="1102"/>
                    <a:pt x="754" y="1134"/>
                    <a:pt x="637" y="1134"/>
                  </a:cubicBezTo>
                  <a:cubicBezTo>
                    <a:pt x="295" y="1134"/>
                    <a:pt x="19" y="857"/>
                    <a:pt x="19" y="516"/>
                  </a:cubicBezTo>
                  <a:cubicBezTo>
                    <a:pt x="19" y="300"/>
                    <a:pt x="129" y="110"/>
                    <a:pt x="297" y="0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 dirty="0"/>
            </a:p>
          </p:txBody>
        </p:sp>
      </p:grpSp>
      <p:sp>
        <p:nvSpPr>
          <p:cNvPr id="25" name="Marcador de posición de imagen 19">
            <a:extLst>
              <a:ext uri="{FF2B5EF4-FFF2-40B4-BE49-F238E27FC236}">
                <a16:creationId xmlns:a16="http://schemas.microsoft.com/office/drawing/2014/main" id="{22381E99-1691-434A-B218-C19959B2B76F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3055771" y="3464170"/>
            <a:ext cx="6774856" cy="6775200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576000" tIns="1440000" rIns="576000" anchor="t">
            <a:noAutofit/>
          </a:bodyPr>
          <a:lstStyle>
            <a:lvl1pPr marL="0" indent="0" algn="ctr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91381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12029682" y="3360891"/>
            <a:ext cx="5374800" cy="8402400"/>
          </a:xfrm>
          <a:prstGeom prst="rect">
            <a:avLst/>
          </a:prstGeom>
          <a:solidFill>
            <a:srgbClr val="FFFFFF">
              <a:lumMod val="85000"/>
              <a:alpha val="50000"/>
            </a:srgbClr>
          </a:solidFill>
        </p:spPr>
        <p:txBody>
          <a:bodyPr/>
          <a:lstStyle>
            <a:lvl1pPr>
              <a:defRPr sz="28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4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4974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0"/>
                            </p:stCondLst>
                            <p:childTnLst>
                              <p:par>
                                <p:cTn id="1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9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arcador de posición de imagen 19">
            <a:extLst>
              <a:ext uri="{FF2B5EF4-FFF2-40B4-BE49-F238E27FC236}">
                <a16:creationId xmlns:a16="http://schemas.microsoft.com/office/drawing/2014/main" id="{22381E99-1691-434A-B218-C19959B2B76F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2426497" y="3966988"/>
            <a:ext cx="5925299" cy="5925600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 lIns="576000" tIns="1440000" rIns="576000" anchor="t">
            <a:noAutofit/>
          </a:bodyPr>
          <a:lstStyle>
            <a:lvl1pPr>
              <a:defRPr lang="es-SV" sz="2800" dirty="0"/>
            </a:lvl1pPr>
          </a:lstStyle>
          <a:p>
            <a:pPr lvl="0" algn="ctr"/>
            <a:endParaRPr lang="es-SV" dirty="0"/>
          </a:p>
        </p:txBody>
      </p:sp>
      <p:grpSp>
        <p:nvGrpSpPr>
          <p:cNvPr id="27" name="3 Grupo">
            <a:extLst>
              <a:ext uri="{FF2B5EF4-FFF2-40B4-BE49-F238E27FC236}">
                <a16:creationId xmlns:a16="http://schemas.microsoft.com/office/drawing/2014/main" id="{4951DF7D-8E13-4871-B8E1-E78A99C14DB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838228" y="3747796"/>
            <a:ext cx="6733980" cy="6688194"/>
            <a:chOff x="17867834" y="3782985"/>
            <a:chExt cx="3141075" cy="3119718"/>
          </a:xfrm>
          <a:solidFill>
            <a:schemeClr val="accent1"/>
          </a:solidFill>
        </p:grpSpPr>
        <p:sp>
          <p:nvSpPr>
            <p:cNvPr id="28" name="Freeform 1299">
              <a:extLst>
                <a:ext uri="{FF2B5EF4-FFF2-40B4-BE49-F238E27FC236}">
                  <a16:creationId xmlns:a16="http://schemas.microsoft.com/office/drawing/2014/main" id="{C4B39F5B-C387-4D40-98A8-FF8142E12F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64136" y="3812697"/>
              <a:ext cx="3044773" cy="3041853"/>
            </a:xfrm>
            <a:custGeom>
              <a:avLst/>
              <a:gdLst>
                <a:gd name="T0" fmla="*/ 628 w 1256"/>
                <a:gd name="T1" fmla="*/ 0 h 1255"/>
                <a:gd name="T2" fmla="*/ 0 w 1256"/>
                <a:gd name="T3" fmla="*/ 628 h 1255"/>
                <a:gd name="T4" fmla="*/ 628 w 1256"/>
                <a:gd name="T5" fmla="*/ 1255 h 1255"/>
                <a:gd name="T6" fmla="*/ 1256 w 1256"/>
                <a:gd name="T7" fmla="*/ 628 h 1255"/>
                <a:gd name="T8" fmla="*/ 628 w 1256"/>
                <a:gd name="T9" fmla="*/ 0 h 1255"/>
                <a:gd name="T10" fmla="*/ 644 w 1256"/>
                <a:gd name="T11" fmla="*/ 1174 h 1255"/>
                <a:gd name="T12" fmla="*/ 71 w 1256"/>
                <a:gd name="T13" fmla="*/ 600 h 1255"/>
                <a:gd name="T14" fmla="*/ 644 w 1256"/>
                <a:gd name="T15" fmla="*/ 27 h 1255"/>
                <a:gd name="T16" fmla="*/ 1218 w 1256"/>
                <a:gd name="T17" fmla="*/ 600 h 1255"/>
                <a:gd name="T18" fmla="*/ 644 w 1256"/>
                <a:gd name="T19" fmla="*/ 1174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6" h="1255">
                  <a:moveTo>
                    <a:pt x="628" y="0"/>
                  </a:moveTo>
                  <a:cubicBezTo>
                    <a:pt x="281" y="0"/>
                    <a:pt x="0" y="281"/>
                    <a:pt x="0" y="628"/>
                  </a:cubicBezTo>
                  <a:cubicBezTo>
                    <a:pt x="0" y="974"/>
                    <a:pt x="281" y="1255"/>
                    <a:pt x="628" y="1255"/>
                  </a:cubicBezTo>
                  <a:cubicBezTo>
                    <a:pt x="975" y="1255"/>
                    <a:pt x="1256" y="974"/>
                    <a:pt x="1256" y="628"/>
                  </a:cubicBezTo>
                  <a:cubicBezTo>
                    <a:pt x="1256" y="281"/>
                    <a:pt x="975" y="0"/>
                    <a:pt x="628" y="0"/>
                  </a:cubicBezTo>
                  <a:moveTo>
                    <a:pt x="644" y="1174"/>
                  </a:moveTo>
                  <a:cubicBezTo>
                    <a:pt x="328" y="1174"/>
                    <a:pt x="71" y="917"/>
                    <a:pt x="71" y="600"/>
                  </a:cubicBezTo>
                  <a:cubicBezTo>
                    <a:pt x="71" y="284"/>
                    <a:pt x="328" y="27"/>
                    <a:pt x="644" y="27"/>
                  </a:cubicBezTo>
                  <a:cubicBezTo>
                    <a:pt x="961" y="27"/>
                    <a:pt x="1218" y="284"/>
                    <a:pt x="1218" y="600"/>
                  </a:cubicBezTo>
                  <a:cubicBezTo>
                    <a:pt x="1218" y="917"/>
                    <a:pt x="961" y="1174"/>
                    <a:pt x="644" y="11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29" name="Freeform 1300">
              <a:extLst>
                <a:ext uri="{FF2B5EF4-FFF2-40B4-BE49-F238E27FC236}">
                  <a16:creationId xmlns:a16="http://schemas.microsoft.com/office/drawing/2014/main" id="{CD827EBA-FE7F-41BE-AF14-050032CA0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68183" y="3782985"/>
              <a:ext cx="2540726" cy="3039804"/>
            </a:xfrm>
            <a:custGeom>
              <a:avLst/>
              <a:gdLst>
                <a:gd name="T0" fmla="*/ 371 w 1048"/>
                <a:gd name="T1" fmla="*/ 0 h 1254"/>
                <a:gd name="T2" fmla="*/ 0 w 1048"/>
                <a:gd name="T3" fmla="*/ 110 h 1254"/>
                <a:gd name="T4" fmla="*/ 352 w 1048"/>
                <a:gd name="T5" fmla="*/ 12 h 1254"/>
                <a:gd name="T6" fmla="*/ 1029 w 1048"/>
                <a:gd name="T7" fmla="*/ 688 h 1254"/>
                <a:gd name="T8" fmla="*/ 723 w 1048"/>
                <a:gd name="T9" fmla="*/ 1254 h 1254"/>
                <a:gd name="T10" fmla="*/ 1048 w 1048"/>
                <a:gd name="T11" fmla="*/ 676 h 1254"/>
                <a:gd name="T12" fmla="*/ 371 w 1048"/>
                <a:gd name="T13" fmla="*/ 0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8" h="1254">
                  <a:moveTo>
                    <a:pt x="371" y="0"/>
                  </a:moveTo>
                  <a:cubicBezTo>
                    <a:pt x="234" y="0"/>
                    <a:pt x="107" y="40"/>
                    <a:pt x="0" y="110"/>
                  </a:cubicBezTo>
                  <a:cubicBezTo>
                    <a:pt x="103" y="48"/>
                    <a:pt x="223" y="12"/>
                    <a:pt x="352" y="12"/>
                  </a:cubicBezTo>
                  <a:cubicBezTo>
                    <a:pt x="726" y="12"/>
                    <a:pt x="1029" y="315"/>
                    <a:pt x="1029" y="688"/>
                  </a:cubicBezTo>
                  <a:cubicBezTo>
                    <a:pt x="1029" y="925"/>
                    <a:pt x="907" y="1134"/>
                    <a:pt x="723" y="1254"/>
                  </a:cubicBezTo>
                  <a:cubicBezTo>
                    <a:pt x="918" y="1136"/>
                    <a:pt x="1048" y="921"/>
                    <a:pt x="1048" y="676"/>
                  </a:cubicBezTo>
                  <a:cubicBezTo>
                    <a:pt x="1048" y="303"/>
                    <a:pt x="745" y="0"/>
                    <a:pt x="37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30" name="Freeform 1302">
              <a:extLst>
                <a:ext uri="{FF2B5EF4-FFF2-40B4-BE49-F238E27FC236}">
                  <a16:creationId xmlns:a16="http://schemas.microsoft.com/office/drawing/2014/main" id="{0A7C8911-980A-49EF-A945-5EB52CEC2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58163" y="6653741"/>
              <a:ext cx="135232" cy="138312"/>
            </a:xfrm>
            <a:custGeom>
              <a:avLst/>
              <a:gdLst>
                <a:gd name="T0" fmla="*/ 37 w 56"/>
                <a:gd name="T1" fmla="*/ 5 h 57"/>
                <a:gd name="T2" fmla="*/ 52 w 56"/>
                <a:gd name="T3" fmla="*/ 37 h 57"/>
                <a:gd name="T4" fmla="*/ 20 w 56"/>
                <a:gd name="T5" fmla="*/ 52 h 57"/>
                <a:gd name="T6" fmla="*/ 5 w 56"/>
                <a:gd name="T7" fmla="*/ 20 h 57"/>
                <a:gd name="T8" fmla="*/ 37 w 56"/>
                <a:gd name="T9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37" y="5"/>
                  </a:moveTo>
                  <a:cubicBezTo>
                    <a:pt x="50" y="10"/>
                    <a:pt x="56" y="24"/>
                    <a:pt x="52" y="37"/>
                  </a:cubicBezTo>
                  <a:cubicBezTo>
                    <a:pt x="47" y="50"/>
                    <a:pt x="33" y="57"/>
                    <a:pt x="20" y="52"/>
                  </a:cubicBezTo>
                  <a:cubicBezTo>
                    <a:pt x="7" y="47"/>
                    <a:pt x="0" y="33"/>
                    <a:pt x="5" y="20"/>
                  </a:cubicBezTo>
                  <a:cubicBezTo>
                    <a:pt x="9" y="7"/>
                    <a:pt x="24" y="0"/>
                    <a:pt x="37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31" name="Freeform 1303">
              <a:extLst>
                <a:ext uri="{FF2B5EF4-FFF2-40B4-BE49-F238E27FC236}">
                  <a16:creationId xmlns:a16="http://schemas.microsoft.com/office/drawing/2014/main" id="{ADB29273-4437-4604-AE6D-2B6476D5F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2151" y="6733655"/>
              <a:ext cx="87082" cy="85036"/>
            </a:xfrm>
            <a:custGeom>
              <a:avLst/>
              <a:gdLst>
                <a:gd name="T0" fmla="*/ 23 w 36"/>
                <a:gd name="T1" fmla="*/ 3 h 35"/>
                <a:gd name="T2" fmla="*/ 33 w 36"/>
                <a:gd name="T3" fmla="*/ 23 h 35"/>
                <a:gd name="T4" fmla="*/ 13 w 36"/>
                <a:gd name="T5" fmla="*/ 32 h 35"/>
                <a:gd name="T6" fmla="*/ 3 w 36"/>
                <a:gd name="T7" fmla="*/ 12 h 35"/>
                <a:gd name="T8" fmla="*/ 23 w 36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3" y="3"/>
                  </a:moveTo>
                  <a:cubicBezTo>
                    <a:pt x="31" y="6"/>
                    <a:pt x="36" y="15"/>
                    <a:pt x="33" y="23"/>
                  </a:cubicBezTo>
                  <a:cubicBezTo>
                    <a:pt x="30" y="31"/>
                    <a:pt x="21" y="35"/>
                    <a:pt x="13" y="32"/>
                  </a:cubicBezTo>
                  <a:cubicBezTo>
                    <a:pt x="5" y="29"/>
                    <a:pt x="0" y="20"/>
                    <a:pt x="3" y="12"/>
                  </a:cubicBezTo>
                  <a:cubicBezTo>
                    <a:pt x="6" y="4"/>
                    <a:pt x="15" y="0"/>
                    <a:pt x="23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32" name="Oval 1304">
              <a:extLst>
                <a:ext uri="{FF2B5EF4-FFF2-40B4-BE49-F238E27FC236}">
                  <a16:creationId xmlns:a16="http://schemas.microsoft.com/office/drawing/2014/main" id="{EA40C6A0-1763-4E63-998C-1D8B6A719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51138" y="4416150"/>
              <a:ext cx="157771" cy="15675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33" name="Oval 1305">
              <a:extLst>
                <a:ext uri="{FF2B5EF4-FFF2-40B4-BE49-F238E27FC236}">
                  <a16:creationId xmlns:a16="http://schemas.microsoft.com/office/drawing/2014/main" id="{F9159713-5F82-45B8-B539-C84767CA0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49714" y="4285009"/>
              <a:ext cx="97327" cy="9938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34" name="Oval 1306">
              <a:extLst>
                <a:ext uri="{FF2B5EF4-FFF2-40B4-BE49-F238E27FC236}">
                  <a16:creationId xmlns:a16="http://schemas.microsoft.com/office/drawing/2014/main" id="{527C9BC3-1237-43E4-9F21-424286CEC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34622" y="6803323"/>
              <a:ext cx="99375" cy="9938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35" name="Oval 1308">
              <a:extLst>
                <a:ext uri="{FF2B5EF4-FFF2-40B4-BE49-F238E27FC236}">
                  <a16:creationId xmlns:a16="http://schemas.microsoft.com/office/drawing/2014/main" id="{E25565FF-B9C2-425E-82E3-9411650A3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2033" y="3969451"/>
              <a:ext cx="269440" cy="26945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36" name="Freeform 1319">
              <a:extLst>
                <a:ext uri="{FF2B5EF4-FFF2-40B4-BE49-F238E27FC236}">
                  <a16:creationId xmlns:a16="http://schemas.microsoft.com/office/drawing/2014/main" id="{87EC854D-CD7F-4908-A806-364E1A8E1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2188" y="6478545"/>
              <a:ext cx="0" cy="7171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  <p:sp>
          <p:nvSpPr>
            <p:cNvPr id="37" name="Freeform 1301">
              <a:extLst>
                <a:ext uri="{FF2B5EF4-FFF2-40B4-BE49-F238E27FC236}">
                  <a16:creationId xmlns:a16="http://schemas.microsoft.com/office/drawing/2014/main" id="{1F6F4442-F68E-467D-AAA2-FD6E793C3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7834" y="4100592"/>
              <a:ext cx="2319437" cy="2778547"/>
            </a:xfrm>
            <a:custGeom>
              <a:avLst/>
              <a:gdLst>
                <a:gd name="T0" fmla="*/ 297 w 957"/>
                <a:gd name="T1" fmla="*/ 0 h 1146"/>
                <a:gd name="T2" fmla="*/ 0 w 957"/>
                <a:gd name="T3" fmla="*/ 528 h 1146"/>
                <a:gd name="T4" fmla="*/ 618 w 957"/>
                <a:gd name="T5" fmla="*/ 1146 h 1146"/>
                <a:gd name="T6" fmla="*/ 957 w 957"/>
                <a:gd name="T7" fmla="*/ 1045 h 1146"/>
                <a:gd name="T8" fmla="*/ 637 w 957"/>
                <a:gd name="T9" fmla="*/ 1134 h 1146"/>
                <a:gd name="T10" fmla="*/ 19 w 957"/>
                <a:gd name="T11" fmla="*/ 516 h 1146"/>
                <a:gd name="T12" fmla="*/ 297 w 957"/>
                <a:gd name="T13" fmla="*/ 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7" h="1146">
                  <a:moveTo>
                    <a:pt x="297" y="0"/>
                  </a:moveTo>
                  <a:cubicBezTo>
                    <a:pt x="119" y="108"/>
                    <a:pt x="0" y="304"/>
                    <a:pt x="0" y="528"/>
                  </a:cubicBezTo>
                  <a:cubicBezTo>
                    <a:pt x="0" y="870"/>
                    <a:pt x="276" y="1146"/>
                    <a:pt x="618" y="1146"/>
                  </a:cubicBezTo>
                  <a:cubicBezTo>
                    <a:pt x="743" y="1146"/>
                    <a:pt x="860" y="1109"/>
                    <a:pt x="957" y="1045"/>
                  </a:cubicBezTo>
                  <a:cubicBezTo>
                    <a:pt x="864" y="1102"/>
                    <a:pt x="754" y="1134"/>
                    <a:pt x="637" y="1134"/>
                  </a:cubicBezTo>
                  <a:cubicBezTo>
                    <a:pt x="295" y="1134"/>
                    <a:pt x="19" y="857"/>
                    <a:pt x="19" y="516"/>
                  </a:cubicBezTo>
                  <a:cubicBezTo>
                    <a:pt x="19" y="300"/>
                    <a:pt x="129" y="110"/>
                    <a:pt x="29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SV"/>
            </a:p>
          </p:txBody>
        </p:sp>
      </p:grpSp>
      <p:sp>
        <p:nvSpPr>
          <p:cNvPr id="39" name="12 Marcador de texto">
            <a:extLst>
              <a:ext uri="{FF2B5EF4-FFF2-40B4-BE49-F238E27FC236}">
                <a16:creationId xmlns:a16="http://schemas.microsoft.com/office/drawing/2014/main" id="{D6FC246E-0241-44E6-89AC-305216800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40" name="18 Conector recto">
            <a:extLst>
              <a:ext uri="{FF2B5EF4-FFF2-40B4-BE49-F238E27FC236}">
                <a16:creationId xmlns:a16="http://schemas.microsoft.com/office/drawing/2014/main" id="{8CFACE98-8638-4A57-97DD-01FBB52FD737}"/>
              </a:ext>
            </a:extLst>
          </p:cNvPr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20 Rectángulo">
            <a:extLst>
              <a:ext uri="{FF2B5EF4-FFF2-40B4-BE49-F238E27FC236}">
                <a16:creationId xmlns:a16="http://schemas.microsoft.com/office/drawing/2014/main" id="{B9A77DF7-7B9D-48C6-9609-C070D1A2762A}"/>
              </a:ext>
            </a:extLst>
          </p:cNvPr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55862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 animBg="1"/>
      <p:bldP spid="3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564365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</a:lstStyle>
          <a:p>
            <a:endParaRPr lang="es-SV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2 Marcador de posición de imagen">
            <a:extLst>
              <a:ext uri="{FF2B5EF4-FFF2-40B4-BE49-F238E27FC236}">
                <a16:creationId xmlns:a16="http://schemas.microsoft.com/office/drawing/2014/main" id="{4589B49E-9BBF-49A1-8792-D8E3456560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51734" y="2313289"/>
            <a:ext cx="5400000" cy="57600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374650">
            <a:solidFill>
              <a:schemeClr val="bg1"/>
            </a:solidFill>
            <a:miter lim="800000"/>
          </a:ln>
        </p:spPr>
        <p:txBody>
          <a:bodyPr/>
          <a:lstStyle>
            <a:lvl1pPr marL="0" indent="0">
              <a:buNone/>
              <a:defRPr sz="24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04731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4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2 Marcador de posición de imagen">
            <a:extLst>
              <a:ext uri="{FF2B5EF4-FFF2-40B4-BE49-F238E27FC236}">
                <a16:creationId xmlns:a16="http://schemas.microsoft.com/office/drawing/2014/main" id="{E38E41EF-2109-41D3-B4D6-6A3528F6DD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70613" y="3230890"/>
            <a:ext cx="11109723" cy="6889151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9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12 Marcador de texto">
            <a:extLst>
              <a:ext uri="{FF2B5EF4-FFF2-40B4-BE49-F238E27FC236}">
                <a16:creationId xmlns:a16="http://schemas.microsoft.com/office/drawing/2014/main" id="{D6FC246E-0241-44E6-89AC-305216800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40" name="18 Conector recto">
            <a:extLst>
              <a:ext uri="{FF2B5EF4-FFF2-40B4-BE49-F238E27FC236}">
                <a16:creationId xmlns:a16="http://schemas.microsoft.com/office/drawing/2014/main" id="{8CFACE98-8638-4A57-97DD-01FBB52FD737}"/>
              </a:ext>
            </a:extLst>
          </p:cNvPr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20 Rectángulo">
            <a:extLst>
              <a:ext uri="{FF2B5EF4-FFF2-40B4-BE49-F238E27FC236}">
                <a16:creationId xmlns:a16="http://schemas.microsoft.com/office/drawing/2014/main" id="{B9A77DF7-7B9D-48C6-9609-C070D1A2762A}"/>
              </a:ext>
            </a:extLst>
          </p:cNvPr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47086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6" grpId="0"/>
      <p:bldP spid="3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Layout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dirty="0"/>
            </a:lvl1pPr>
          </a:lstStyle>
          <a:p>
            <a:pPr lvl="0"/>
            <a:endParaRPr lang="es-SV" dirty="0"/>
          </a:p>
        </p:txBody>
      </p:sp>
      <p:sp>
        <p:nvSpPr>
          <p:cNvPr id="8" name="2 Marcador de posición de imagen">
            <a:extLst>
              <a:ext uri="{FF2B5EF4-FFF2-40B4-BE49-F238E27FC236}">
                <a16:creationId xmlns:a16="http://schemas.microsoft.com/office/drawing/2014/main" id="{AA679525-DEA7-4FCF-B2E7-05680485DD8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42078" y="5969755"/>
            <a:ext cx="1670400" cy="23832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sz="1800" dirty="0"/>
            </a:lvl1pPr>
          </a:lstStyle>
          <a:p>
            <a:pPr lvl="0"/>
            <a:endParaRPr lang="es-SV" dirty="0"/>
          </a:p>
        </p:txBody>
      </p:sp>
      <p:sp>
        <p:nvSpPr>
          <p:cNvPr id="23" name="2 Marcador de posición de imagen">
            <a:extLst>
              <a:ext uri="{FF2B5EF4-FFF2-40B4-BE49-F238E27FC236}">
                <a16:creationId xmlns:a16="http://schemas.microsoft.com/office/drawing/2014/main" id="{4DD06023-DD46-46BE-9BC8-2A07E83711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161762" y="5087649"/>
            <a:ext cx="4467600" cy="26064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sz="2000" dirty="0"/>
            </a:lvl1pPr>
          </a:lstStyle>
          <a:p>
            <a:pPr lvl="0"/>
            <a:endParaRPr lang="es-SV" dirty="0"/>
          </a:p>
        </p:txBody>
      </p:sp>
      <p:sp>
        <p:nvSpPr>
          <p:cNvPr id="24" name="2 Marcador de posición de imagen">
            <a:extLst>
              <a:ext uri="{FF2B5EF4-FFF2-40B4-BE49-F238E27FC236}">
                <a16:creationId xmlns:a16="http://schemas.microsoft.com/office/drawing/2014/main" id="{4C63DE13-A1F1-4DF9-B529-0D35C73C3C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89994" y="6850571"/>
            <a:ext cx="802800" cy="14112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sz="1200" dirty="0"/>
            </a:lvl1pPr>
          </a:lstStyle>
          <a:p>
            <a:pPr lvl="0"/>
            <a:endParaRPr lang="es-SV" dirty="0"/>
          </a:p>
        </p:txBody>
      </p:sp>
      <p:sp>
        <p:nvSpPr>
          <p:cNvPr id="25" name="2 Marcador de posición de imagen">
            <a:extLst>
              <a:ext uri="{FF2B5EF4-FFF2-40B4-BE49-F238E27FC236}">
                <a16:creationId xmlns:a16="http://schemas.microsoft.com/office/drawing/2014/main" id="{FCC31EA5-2BC7-422A-A448-541FB8453B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8690" y="6095983"/>
            <a:ext cx="3657600" cy="21348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sz="1800" dirty="0"/>
            </a:lvl1pPr>
          </a:lstStyle>
          <a:p>
            <a:pPr lvl="0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78383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23" grpId="0" animBg="1"/>
      <p:bldP spid="24" grpId="0" animBg="1"/>
      <p:bldP spid="25" grpId="0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Layout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dirty="0"/>
            </a:lvl1pPr>
          </a:lstStyle>
          <a:p>
            <a:pPr lvl="0"/>
            <a:endParaRPr lang="es-SV" dirty="0"/>
          </a:p>
        </p:txBody>
      </p:sp>
      <p:sp>
        <p:nvSpPr>
          <p:cNvPr id="10" name="Marcador de posición de imagen 19">
            <a:extLst>
              <a:ext uri="{FF2B5EF4-FFF2-40B4-BE49-F238E27FC236}">
                <a16:creationId xmlns:a16="http://schemas.microsoft.com/office/drawing/2014/main" id="{BC7D2F0F-EF48-4A22-8740-6C8C16754F38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663209" y="8573482"/>
            <a:ext cx="2015898" cy="2016000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endParaRPr lang="es-SV" dirty="0"/>
          </a:p>
        </p:txBody>
      </p:sp>
      <p:sp>
        <p:nvSpPr>
          <p:cNvPr id="11" name="Marcador de posición de imagen 19">
            <a:extLst>
              <a:ext uri="{FF2B5EF4-FFF2-40B4-BE49-F238E27FC236}">
                <a16:creationId xmlns:a16="http://schemas.microsoft.com/office/drawing/2014/main" id="{8DE63CDE-845C-42A5-9579-B16B3F7B33F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9083633" y="8573482"/>
            <a:ext cx="2015898" cy="2016000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3108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path" presetSubtype="0" accel="32000" decel="68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9113E-6 -2.62701E-7 L -0.18176 -0.00058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8" y="-3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path" presetSubtype="0" accel="32000" decel="68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937E-6 -2.62701E-7 L -0.18175 -0.00058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8" y="-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Layout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dirty="0"/>
            </a:lvl1pPr>
          </a:lstStyle>
          <a:p>
            <a:pPr lvl="0"/>
            <a:endParaRPr lang="es-SV" dirty="0"/>
          </a:p>
        </p:txBody>
      </p:sp>
      <p:sp>
        <p:nvSpPr>
          <p:cNvPr id="7" name="Marcador de posición de imagen 19">
            <a:extLst>
              <a:ext uri="{FF2B5EF4-FFF2-40B4-BE49-F238E27FC236}">
                <a16:creationId xmlns:a16="http://schemas.microsoft.com/office/drawing/2014/main" id="{317D7E67-4110-4565-A7E3-44C5B64BB1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93662" y="6688098"/>
            <a:ext cx="3267616" cy="4894302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  <p:sp>
        <p:nvSpPr>
          <p:cNvPr id="8" name="Marcador de posición de imagen 18">
            <a:extLst>
              <a:ext uri="{FF2B5EF4-FFF2-40B4-BE49-F238E27FC236}">
                <a16:creationId xmlns:a16="http://schemas.microsoft.com/office/drawing/2014/main" id="{C945363A-6045-44A6-B750-9F9DAC5CA1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624733" y="6688098"/>
            <a:ext cx="3267616" cy="4894302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351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liminoid.com/img/iphone-4-640x960.png">
            <a:extLst>
              <a:ext uri="{FF2B5EF4-FFF2-40B4-BE49-F238E27FC236}">
                <a16:creationId xmlns:a16="http://schemas.microsoft.com/office/drawing/2014/main" id="{96F0100A-BBEC-4AA9-8D6C-A42EB17404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634" y="3438414"/>
            <a:ext cx="4365485" cy="840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2 Marcador de posición de imagen">
            <a:extLst>
              <a:ext uri="{FF2B5EF4-FFF2-40B4-BE49-F238E27FC236}">
                <a16:creationId xmlns:a16="http://schemas.microsoft.com/office/drawing/2014/main" id="{E38E41EF-2109-41D3-B4D6-6A3528F6DD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43127" y="4948760"/>
            <a:ext cx="3657600" cy="54036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4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2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3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22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23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24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9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12 Marcador de texto">
            <a:extLst>
              <a:ext uri="{FF2B5EF4-FFF2-40B4-BE49-F238E27FC236}">
                <a16:creationId xmlns:a16="http://schemas.microsoft.com/office/drawing/2014/main" id="{D6FC246E-0241-44E6-89AC-305216800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40" name="18 Conector recto">
            <a:extLst>
              <a:ext uri="{FF2B5EF4-FFF2-40B4-BE49-F238E27FC236}">
                <a16:creationId xmlns:a16="http://schemas.microsoft.com/office/drawing/2014/main" id="{8CFACE98-8638-4A57-97DD-01FBB52FD737}"/>
              </a:ext>
            </a:extLst>
          </p:cNvPr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20 Rectángulo">
            <a:extLst>
              <a:ext uri="{FF2B5EF4-FFF2-40B4-BE49-F238E27FC236}">
                <a16:creationId xmlns:a16="http://schemas.microsoft.com/office/drawing/2014/main" id="{B9A77DF7-7B9D-48C6-9609-C070D1A2762A}"/>
              </a:ext>
            </a:extLst>
          </p:cNvPr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30094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6" grpId="0"/>
      <p:bldP spid="3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30D11512-F0F9-4693-8603-4CF50A4BC9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36139" y="3285590"/>
            <a:ext cx="4224867" cy="4572000"/>
          </a:xfrm>
          <a:custGeom>
            <a:avLst/>
            <a:gdLst>
              <a:gd name="connsiteX0" fmla="*/ 0 w 4224867"/>
              <a:gd name="connsiteY0" fmla="*/ 0 h 4572000"/>
              <a:gd name="connsiteX1" fmla="*/ 4224867 w 4224867"/>
              <a:gd name="connsiteY1" fmla="*/ 0 h 4572000"/>
              <a:gd name="connsiteX2" fmla="*/ 4224867 w 4224867"/>
              <a:gd name="connsiteY2" fmla="*/ 4572000 h 4572000"/>
              <a:gd name="connsiteX3" fmla="*/ 0 w 4224867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867" h="4572000">
                <a:moveTo>
                  <a:pt x="0" y="0"/>
                </a:moveTo>
                <a:lnTo>
                  <a:pt x="4224867" y="0"/>
                </a:lnTo>
                <a:lnTo>
                  <a:pt x="4224867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24" name="Marcador de posición de imagen 23">
            <a:extLst>
              <a:ext uri="{FF2B5EF4-FFF2-40B4-BE49-F238E27FC236}">
                <a16:creationId xmlns:a16="http://schemas.microsoft.com/office/drawing/2014/main" id="{8FC2D975-0C1F-4D7D-B9B4-07CA7F819D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735630" y="3285590"/>
            <a:ext cx="4224866" cy="4572000"/>
          </a:xfrm>
          <a:custGeom>
            <a:avLst/>
            <a:gdLst>
              <a:gd name="connsiteX0" fmla="*/ 0 w 4224866"/>
              <a:gd name="connsiteY0" fmla="*/ 0 h 4572000"/>
              <a:gd name="connsiteX1" fmla="*/ 4224866 w 4224866"/>
              <a:gd name="connsiteY1" fmla="*/ 0 h 4572000"/>
              <a:gd name="connsiteX2" fmla="*/ 4224866 w 4224866"/>
              <a:gd name="connsiteY2" fmla="*/ 4572000 h 4572000"/>
              <a:gd name="connsiteX3" fmla="*/ 0 w 4224866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866" h="4572000">
                <a:moveTo>
                  <a:pt x="0" y="0"/>
                </a:moveTo>
                <a:lnTo>
                  <a:pt x="4224866" y="0"/>
                </a:lnTo>
                <a:lnTo>
                  <a:pt x="4224866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89F3AC70-1688-4C77-88F0-B3B457C5935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035120" y="3285590"/>
            <a:ext cx="4224868" cy="4572000"/>
          </a:xfrm>
          <a:custGeom>
            <a:avLst/>
            <a:gdLst>
              <a:gd name="connsiteX0" fmla="*/ 0 w 4224868"/>
              <a:gd name="connsiteY0" fmla="*/ 0 h 4572000"/>
              <a:gd name="connsiteX1" fmla="*/ 4224868 w 4224868"/>
              <a:gd name="connsiteY1" fmla="*/ 0 h 4572000"/>
              <a:gd name="connsiteX2" fmla="*/ 4224868 w 4224868"/>
              <a:gd name="connsiteY2" fmla="*/ 4572000 h 4572000"/>
              <a:gd name="connsiteX3" fmla="*/ 0 w 4224868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868" h="4572000">
                <a:moveTo>
                  <a:pt x="0" y="0"/>
                </a:moveTo>
                <a:lnTo>
                  <a:pt x="4224868" y="0"/>
                </a:lnTo>
                <a:lnTo>
                  <a:pt x="4224868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D18E8DDE-8797-4FD2-9761-0CC0B94D7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23949" y="3271848"/>
            <a:ext cx="4237566" cy="4585742"/>
          </a:xfrm>
          <a:custGeom>
            <a:avLst/>
            <a:gdLst>
              <a:gd name="connsiteX0" fmla="*/ 0 w 4237566"/>
              <a:gd name="connsiteY0" fmla="*/ 0 h 4585742"/>
              <a:gd name="connsiteX1" fmla="*/ 4237566 w 4237566"/>
              <a:gd name="connsiteY1" fmla="*/ 0 h 4585742"/>
              <a:gd name="connsiteX2" fmla="*/ 4237566 w 4237566"/>
              <a:gd name="connsiteY2" fmla="*/ 4585742 h 4585742"/>
              <a:gd name="connsiteX3" fmla="*/ 0 w 4237566"/>
              <a:gd name="connsiteY3" fmla="*/ 4585742 h 458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7566" h="4585742">
                <a:moveTo>
                  <a:pt x="0" y="0"/>
                </a:moveTo>
                <a:lnTo>
                  <a:pt x="4237566" y="0"/>
                </a:lnTo>
                <a:lnTo>
                  <a:pt x="4237566" y="4585742"/>
                </a:lnTo>
                <a:lnTo>
                  <a:pt x="0" y="458574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3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369172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2" grpId="0" animBg="1"/>
      <p:bldP spid="4" grpId="0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4DDFC4CA-C8CB-44E9-A4E3-7342EE324728}"/>
              </a:ext>
            </a:extLst>
          </p:cNvPr>
          <p:cNvSpPr/>
          <p:nvPr userDrawn="1"/>
        </p:nvSpPr>
        <p:spPr bwMode="auto">
          <a:xfrm>
            <a:off x="0" y="3396973"/>
            <a:ext cx="24385588" cy="4070556"/>
          </a:xfrm>
          <a:prstGeom prst="rect">
            <a:avLst/>
          </a:prstGeom>
          <a:solidFill>
            <a:schemeClr val="tx2">
              <a:alpha val="3000"/>
            </a:scheme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30D11512-F0F9-4693-8603-4CF50A4BC9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06416" y="3081187"/>
            <a:ext cx="4726800" cy="4701600"/>
          </a:xfrm>
          <a:custGeom>
            <a:avLst/>
            <a:gdLst>
              <a:gd name="connsiteX0" fmla="*/ 0 w 4224867"/>
              <a:gd name="connsiteY0" fmla="*/ 0 h 4572000"/>
              <a:gd name="connsiteX1" fmla="*/ 4224867 w 4224867"/>
              <a:gd name="connsiteY1" fmla="*/ 0 h 4572000"/>
              <a:gd name="connsiteX2" fmla="*/ 4224867 w 4224867"/>
              <a:gd name="connsiteY2" fmla="*/ 4572000 h 4572000"/>
              <a:gd name="connsiteX3" fmla="*/ 0 w 4224867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867" h="4572000">
                <a:moveTo>
                  <a:pt x="0" y="0"/>
                </a:moveTo>
                <a:lnTo>
                  <a:pt x="4224867" y="0"/>
                </a:lnTo>
                <a:lnTo>
                  <a:pt x="4224867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24" name="Marcador de posición de imagen 23">
            <a:extLst>
              <a:ext uri="{FF2B5EF4-FFF2-40B4-BE49-F238E27FC236}">
                <a16:creationId xmlns:a16="http://schemas.microsoft.com/office/drawing/2014/main" id="{8FC2D975-0C1F-4D7D-B9B4-07CA7F819D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387252" y="3081187"/>
            <a:ext cx="4726800" cy="4701600"/>
          </a:xfrm>
          <a:custGeom>
            <a:avLst/>
            <a:gdLst>
              <a:gd name="connsiteX0" fmla="*/ 0 w 4224866"/>
              <a:gd name="connsiteY0" fmla="*/ 0 h 4572000"/>
              <a:gd name="connsiteX1" fmla="*/ 4224866 w 4224866"/>
              <a:gd name="connsiteY1" fmla="*/ 0 h 4572000"/>
              <a:gd name="connsiteX2" fmla="*/ 4224866 w 4224866"/>
              <a:gd name="connsiteY2" fmla="*/ 4572000 h 4572000"/>
              <a:gd name="connsiteX3" fmla="*/ 0 w 4224866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866" h="4572000">
                <a:moveTo>
                  <a:pt x="0" y="0"/>
                </a:moveTo>
                <a:lnTo>
                  <a:pt x="4224866" y="0"/>
                </a:lnTo>
                <a:lnTo>
                  <a:pt x="4224866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89F3AC70-1688-4C77-88F0-B3B457C5935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7668087" y="3081187"/>
            <a:ext cx="4726800" cy="4701600"/>
          </a:xfrm>
          <a:custGeom>
            <a:avLst/>
            <a:gdLst>
              <a:gd name="connsiteX0" fmla="*/ 0 w 4224868"/>
              <a:gd name="connsiteY0" fmla="*/ 0 h 4572000"/>
              <a:gd name="connsiteX1" fmla="*/ 4224868 w 4224868"/>
              <a:gd name="connsiteY1" fmla="*/ 0 h 4572000"/>
              <a:gd name="connsiteX2" fmla="*/ 4224868 w 4224868"/>
              <a:gd name="connsiteY2" fmla="*/ 4572000 h 4572000"/>
              <a:gd name="connsiteX3" fmla="*/ 0 w 4224868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868" h="4572000">
                <a:moveTo>
                  <a:pt x="0" y="0"/>
                </a:moveTo>
                <a:lnTo>
                  <a:pt x="4224868" y="0"/>
                </a:lnTo>
                <a:lnTo>
                  <a:pt x="4224868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D18E8DDE-8797-4FD2-9761-0CC0B94D7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5580" y="3081187"/>
            <a:ext cx="4726800" cy="4701600"/>
          </a:xfrm>
          <a:custGeom>
            <a:avLst/>
            <a:gdLst>
              <a:gd name="connsiteX0" fmla="*/ 0 w 4237566"/>
              <a:gd name="connsiteY0" fmla="*/ 0 h 4585742"/>
              <a:gd name="connsiteX1" fmla="*/ 4237566 w 4237566"/>
              <a:gd name="connsiteY1" fmla="*/ 0 h 4585742"/>
              <a:gd name="connsiteX2" fmla="*/ 4237566 w 4237566"/>
              <a:gd name="connsiteY2" fmla="*/ 4585742 h 4585742"/>
              <a:gd name="connsiteX3" fmla="*/ 0 w 4237566"/>
              <a:gd name="connsiteY3" fmla="*/ 4585742 h 458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7566" h="4585742">
                <a:moveTo>
                  <a:pt x="0" y="0"/>
                </a:moveTo>
                <a:lnTo>
                  <a:pt x="4237566" y="0"/>
                </a:lnTo>
                <a:lnTo>
                  <a:pt x="4237566" y="4585742"/>
                </a:lnTo>
                <a:lnTo>
                  <a:pt x="0" y="458574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3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42351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2" grpId="0" animBg="1"/>
      <p:bldP spid="4" grpId="0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Marcador de posición de imagen 34">
            <a:extLst>
              <a:ext uri="{FF2B5EF4-FFF2-40B4-BE49-F238E27FC236}">
                <a16:creationId xmlns:a16="http://schemas.microsoft.com/office/drawing/2014/main" id="{7F1EA5F5-B255-49A9-993A-FCF91D3835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6256952" y="3334454"/>
            <a:ext cx="4064401" cy="4064400"/>
          </a:xfrm>
          <a:custGeom>
            <a:avLst/>
            <a:gdLst>
              <a:gd name="connsiteX0" fmla="*/ 0 w 4064401"/>
              <a:gd name="connsiteY0" fmla="*/ 0 h 4064400"/>
              <a:gd name="connsiteX1" fmla="*/ 4064401 w 4064401"/>
              <a:gd name="connsiteY1" fmla="*/ 0 h 4064400"/>
              <a:gd name="connsiteX2" fmla="*/ 4064401 w 4064401"/>
              <a:gd name="connsiteY2" fmla="*/ 4064400 h 4064400"/>
              <a:gd name="connsiteX3" fmla="*/ 0 w 4064401"/>
              <a:gd name="connsiteY3" fmla="*/ 4064400 h 40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401" h="4064400">
                <a:moveTo>
                  <a:pt x="0" y="0"/>
                </a:moveTo>
                <a:lnTo>
                  <a:pt x="4064401" y="0"/>
                </a:lnTo>
                <a:lnTo>
                  <a:pt x="4064401" y="4064400"/>
                </a:lnTo>
                <a:lnTo>
                  <a:pt x="0" y="40644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36" name="Marcador de posición de imagen 35">
            <a:extLst>
              <a:ext uri="{FF2B5EF4-FFF2-40B4-BE49-F238E27FC236}">
                <a16:creationId xmlns:a16="http://schemas.microsoft.com/office/drawing/2014/main" id="{9C6CDC45-BEFA-4A22-9C56-632BF9E1CA9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0321188" y="7398854"/>
            <a:ext cx="4064400" cy="4064400"/>
          </a:xfrm>
          <a:custGeom>
            <a:avLst/>
            <a:gdLst>
              <a:gd name="connsiteX0" fmla="*/ 0 w 4064400"/>
              <a:gd name="connsiteY0" fmla="*/ 0 h 4064400"/>
              <a:gd name="connsiteX1" fmla="*/ 4064400 w 4064400"/>
              <a:gd name="connsiteY1" fmla="*/ 0 h 4064400"/>
              <a:gd name="connsiteX2" fmla="*/ 4064400 w 4064400"/>
              <a:gd name="connsiteY2" fmla="*/ 4064400 h 4064400"/>
              <a:gd name="connsiteX3" fmla="*/ 0 w 4064400"/>
              <a:gd name="connsiteY3" fmla="*/ 4064400 h 40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400" h="4064400">
                <a:moveTo>
                  <a:pt x="0" y="0"/>
                </a:moveTo>
                <a:lnTo>
                  <a:pt x="4064400" y="0"/>
                </a:lnTo>
                <a:lnTo>
                  <a:pt x="4064400" y="4064400"/>
                </a:lnTo>
                <a:lnTo>
                  <a:pt x="0" y="40644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32" name="Marcador de posición de imagen 31">
            <a:extLst>
              <a:ext uri="{FF2B5EF4-FFF2-40B4-BE49-F238E27FC236}">
                <a16:creationId xmlns:a16="http://schemas.microsoft.com/office/drawing/2014/main" id="{ADF06318-14D6-4784-8981-DAE0DDF3C00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64237" y="7398854"/>
            <a:ext cx="4064400" cy="4064400"/>
          </a:xfrm>
          <a:custGeom>
            <a:avLst/>
            <a:gdLst>
              <a:gd name="connsiteX0" fmla="*/ 0 w 4064400"/>
              <a:gd name="connsiteY0" fmla="*/ 0 h 4064400"/>
              <a:gd name="connsiteX1" fmla="*/ 4064400 w 4064400"/>
              <a:gd name="connsiteY1" fmla="*/ 0 h 4064400"/>
              <a:gd name="connsiteX2" fmla="*/ 4064400 w 4064400"/>
              <a:gd name="connsiteY2" fmla="*/ 4064400 h 4064400"/>
              <a:gd name="connsiteX3" fmla="*/ 0 w 4064400"/>
              <a:gd name="connsiteY3" fmla="*/ 4064400 h 40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400" h="4064400">
                <a:moveTo>
                  <a:pt x="0" y="0"/>
                </a:moveTo>
                <a:lnTo>
                  <a:pt x="4064400" y="0"/>
                </a:lnTo>
                <a:lnTo>
                  <a:pt x="4064400" y="4064400"/>
                </a:lnTo>
                <a:lnTo>
                  <a:pt x="0" y="40644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33" name="Marcador de posición de imagen 32">
            <a:extLst>
              <a:ext uri="{FF2B5EF4-FFF2-40B4-BE49-F238E27FC236}">
                <a16:creationId xmlns:a16="http://schemas.microsoft.com/office/drawing/2014/main" id="{E046B093-00EC-4F10-B986-DE27626F38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8475" y="3334454"/>
            <a:ext cx="4064400" cy="4064400"/>
          </a:xfrm>
          <a:custGeom>
            <a:avLst/>
            <a:gdLst>
              <a:gd name="connsiteX0" fmla="*/ 0 w 4064400"/>
              <a:gd name="connsiteY0" fmla="*/ 0 h 4064400"/>
              <a:gd name="connsiteX1" fmla="*/ 4064400 w 4064400"/>
              <a:gd name="connsiteY1" fmla="*/ 0 h 4064400"/>
              <a:gd name="connsiteX2" fmla="*/ 4064400 w 4064400"/>
              <a:gd name="connsiteY2" fmla="*/ 4064400 h 4064400"/>
              <a:gd name="connsiteX3" fmla="*/ 0 w 4064400"/>
              <a:gd name="connsiteY3" fmla="*/ 4064400 h 40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400" h="4064400">
                <a:moveTo>
                  <a:pt x="0" y="0"/>
                </a:moveTo>
                <a:lnTo>
                  <a:pt x="4064400" y="0"/>
                </a:lnTo>
                <a:lnTo>
                  <a:pt x="4064400" y="4064400"/>
                </a:lnTo>
                <a:lnTo>
                  <a:pt x="0" y="40644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34" name="Marcador de posición de imagen 33">
            <a:extLst>
              <a:ext uri="{FF2B5EF4-FFF2-40B4-BE49-F238E27FC236}">
                <a16:creationId xmlns:a16="http://schemas.microsoft.com/office/drawing/2014/main" id="{C312BBD2-1598-4406-9AC9-913B99CF6A3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192713" y="7398854"/>
            <a:ext cx="4064400" cy="4064400"/>
          </a:xfrm>
          <a:custGeom>
            <a:avLst/>
            <a:gdLst>
              <a:gd name="connsiteX0" fmla="*/ 0 w 4064400"/>
              <a:gd name="connsiteY0" fmla="*/ 0 h 4064400"/>
              <a:gd name="connsiteX1" fmla="*/ 4064400 w 4064400"/>
              <a:gd name="connsiteY1" fmla="*/ 0 h 4064400"/>
              <a:gd name="connsiteX2" fmla="*/ 4064400 w 4064400"/>
              <a:gd name="connsiteY2" fmla="*/ 4064400 h 4064400"/>
              <a:gd name="connsiteX3" fmla="*/ 0 w 4064400"/>
              <a:gd name="connsiteY3" fmla="*/ 4064400 h 40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400" h="4064400">
                <a:moveTo>
                  <a:pt x="0" y="0"/>
                </a:moveTo>
                <a:lnTo>
                  <a:pt x="4064400" y="0"/>
                </a:lnTo>
                <a:lnTo>
                  <a:pt x="4064400" y="4064400"/>
                </a:lnTo>
                <a:lnTo>
                  <a:pt x="0" y="40644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31" name="Marcador de posición de imagen 30">
            <a:extLst>
              <a:ext uri="{FF2B5EF4-FFF2-40B4-BE49-F238E27FC236}">
                <a16:creationId xmlns:a16="http://schemas.microsoft.com/office/drawing/2014/main" id="{C6FCF2C8-13ED-4EAE-8C6C-5DDC85628E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334454"/>
            <a:ext cx="4064400" cy="4064400"/>
          </a:xfrm>
          <a:custGeom>
            <a:avLst/>
            <a:gdLst>
              <a:gd name="connsiteX0" fmla="*/ 0 w 4064400"/>
              <a:gd name="connsiteY0" fmla="*/ 0 h 4064400"/>
              <a:gd name="connsiteX1" fmla="*/ 4064400 w 4064400"/>
              <a:gd name="connsiteY1" fmla="*/ 0 h 4064400"/>
              <a:gd name="connsiteX2" fmla="*/ 4064400 w 4064400"/>
              <a:gd name="connsiteY2" fmla="*/ 4064400 h 4064400"/>
              <a:gd name="connsiteX3" fmla="*/ 0 w 4064400"/>
              <a:gd name="connsiteY3" fmla="*/ 4064400 h 40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400" h="4064400">
                <a:moveTo>
                  <a:pt x="0" y="0"/>
                </a:moveTo>
                <a:lnTo>
                  <a:pt x="4064400" y="0"/>
                </a:lnTo>
                <a:lnTo>
                  <a:pt x="4064400" y="4064400"/>
                </a:lnTo>
                <a:lnTo>
                  <a:pt x="0" y="40644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2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714582" y="729380"/>
            <a:ext cx="14358532" cy="946736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2417470" rtl="0" eaLnBrk="1" latinLnBrk="0" hangingPunct="1">
              <a:defRPr lang="en-US" sz="6400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cxnSp>
        <p:nvCxnSpPr>
          <p:cNvPr id="13" name="18 Conector recto"/>
          <p:cNvCxnSpPr/>
          <p:nvPr userDrawn="1"/>
        </p:nvCxnSpPr>
        <p:spPr>
          <a:xfrm>
            <a:off x="714582" y="1941575"/>
            <a:ext cx="6165685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20 Rectángulo"/>
          <p:cNvSpPr/>
          <p:nvPr userDrawn="1"/>
        </p:nvSpPr>
        <p:spPr bwMode="auto">
          <a:xfrm>
            <a:off x="714582" y="1909175"/>
            <a:ext cx="2060704" cy="6480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7296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2" grpId="0" animBg="1"/>
      <p:bldP spid="33" grpId="0" animBg="1"/>
      <p:bldP spid="34" grpId="0" animBg="1"/>
      <p:bldP spid="31" grpId="0" animBg="1"/>
      <p:bldP spid="4" grpId="0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8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Layout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dirty="0"/>
            </a:lvl1pPr>
          </a:lstStyle>
          <a:p>
            <a:pPr lvl="0"/>
            <a:endParaRPr lang="es-SV" dirty="0"/>
          </a:p>
        </p:txBody>
      </p:sp>
      <p:sp>
        <p:nvSpPr>
          <p:cNvPr id="10" name="Marcador de posición de imagen 19">
            <a:extLst>
              <a:ext uri="{FF2B5EF4-FFF2-40B4-BE49-F238E27FC236}">
                <a16:creationId xmlns:a16="http://schemas.microsoft.com/office/drawing/2014/main" id="{BC7D2F0F-EF48-4A22-8740-6C8C16754F38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1092058" y="7016581"/>
            <a:ext cx="2203089" cy="2203200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14758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arcador de posición de imagen 35">
            <a:extLst>
              <a:ext uri="{FF2B5EF4-FFF2-40B4-BE49-F238E27FC236}">
                <a16:creationId xmlns:a16="http://schemas.microsoft.com/office/drawing/2014/main" id="{9C6CDC45-BEFA-4A22-9C56-632BF9E1CA9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808821" y="2234001"/>
            <a:ext cx="3870000" cy="2872800"/>
          </a:xfrm>
          <a:custGeom>
            <a:avLst/>
            <a:gdLst>
              <a:gd name="connsiteX0" fmla="*/ 0 w 4064400"/>
              <a:gd name="connsiteY0" fmla="*/ 0 h 4064400"/>
              <a:gd name="connsiteX1" fmla="*/ 4064400 w 4064400"/>
              <a:gd name="connsiteY1" fmla="*/ 0 h 4064400"/>
              <a:gd name="connsiteX2" fmla="*/ 4064400 w 4064400"/>
              <a:gd name="connsiteY2" fmla="*/ 4064400 h 4064400"/>
              <a:gd name="connsiteX3" fmla="*/ 0 w 4064400"/>
              <a:gd name="connsiteY3" fmla="*/ 4064400 h 406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400" h="4064400">
                <a:moveTo>
                  <a:pt x="0" y="0"/>
                </a:moveTo>
                <a:lnTo>
                  <a:pt x="4064400" y="0"/>
                </a:lnTo>
                <a:lnTo>
                  <a:pt x="4064400" y="4064400"/>
                </a:lnTo>
                <a:lnTo>
                  <a:pt x="0" y="4064400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23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" grpId="0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Layout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1371758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lIns="91383" tIns="45688" rIns="91383" bIns="45688"/>
          <a:lstStyle>
            <a:lvl1pPr>
              <a:defRPr lang="es-SV" dirty="0"/>
            </a:lvl1pPr>
          </a:lstStyle>
          <a:p>
            <a:pPr lvl="0"/>
            <a:endParaRPr lang="es-SV" dirty="0"/>
          </a:p>
        </p:txBody>
      </p:sp>
      <p:sp>
        <p:nvSpPr>
          <p:cNvPr id="7" name="Marcador de posición de imagen 19">
            <a:extLst>
              <a:ext uri="{FF2B5EF4-FFF2-40B4-BE49-F238E27FC236}">
                <a16:creationId xmlns:a16="http://schemas.microsoft.com/office/drawing/2014/main" id="{317D7E67-4110-4565-A7E3-44C5B64BB1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94015" y="6502400"/>
            <a:ext cx="4741200" cy="78516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80965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5643659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6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7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8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9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10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1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2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posición de imagen 19">
            <a:extLst>
              <a:ext uri="{FF2B5EF4-FFF2-40B4-BE49-F238E27FC236}">
                <a16:creationId xmlns:a16="http://schemas.microsoft.com/office/drawing/2014/main" id="{341C9866-2C6A-4F33-B949-1022DEC994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09948" y="3565026"/>
            <a:ext cx="6400800" cy="77400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  <p:sp>
        <p:nvSpPr>
          <p:cNvPr id="16" name="Marcador de posición de imagen 19">
            <a:extLst>
              <a:ext uri="{FF2B5EF4-FFF2-40B4-BE49-F238E27FC236}">
                <a16:creationId xmlns:a16="http://schemas.microsoft.com/office/drawing/2014/main" id="{455E3C2B-311B-441A-AA03-AD689AD51F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8448" y="6586973"/>
            <a:ext cx="2934000" cy="48816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40767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5" grpId="0" animBg="1"/>
      <p:bldP spid="16" grpId="0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osición de imagen 19">
            <a:extLst>
              <a:ext uri="{FF2B5EF4-FFF2-40B4-BE49-F238E27FC236}">
                <a16:creationId xmlns:a16="http://schemas.microsoft.com/office/drawing/2014/main" id="{341C9866-2C6A-4F33-B949-1022DEC994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416646" y="2649291"/>
            <a:ext cx="4410000" cy="73404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  <p:sp>
        <p:nvSpPr>
          <p:cNvPr id="18" name="Marcador de posición de imagen 19">
            <a:extLst>
              <a:ext uri="{FF2B5EF4-FFF2-40B4-BE49-F238E27FC236}">
                <a16:creationId xmlns:a16="http://schemas.microsoft.com/office/drawing/2014/main" id="{77E6C020-D67A-428A-9D9F-54AD14882D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880359" y="3760052"/>
            <a:ext cx="3567600" cy="59400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  <p:sp>
        <p:nvSpPr>
          <p:cNvPr id="19" name="Marcador de posición de imagen 19">
            <a:extLst>
              <a:ext uri="{FF2B5EF4-FFF2-40B4-BE49-F238E27FC236}">
                <a16:creationId xmlns:a16="http://schemas.microsoft.com/office/drawing/2014/main" id="{55B44992-D921-4A5F-AF76-46EF06161F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7801066" y="3760052"/>
            <a:ext cx="3567600" cy="59400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92696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posición de imagen">
            <a:extLst>
              <a:ext uri="{FF2B5EF4-FFF2-40B4-BE49-F238E27FC236}">
                <a16:creationId xmlns:a16="http://schemas.microsoft.com/office/drawing/2014/main" id="{288F2E7D-7556-447D-8402-5633B273A3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8028924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  <p:sp>
        <p:nvSpPr>
          <p:cNvPr id="15" name="Marcador de posición de imagen 19">
            <a:extLst>
              <a:ext uri="{FF2B5EF4-FFF2-40B4-BE49-F238E27FC236}">
                <a16:creationId xmlns:a16="http://schemas.microsoft.com/office/drawing/2014/main" id="{341C9866-2C6A-4F33-B949-1022DEC994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416646" y="2649291"/>
            <a:ext cx="4410000" cy="73404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  <p:sp>
        <p:nvSpPr>
          <p:cNvPr id="18" name="Marcador de posición de imagen 19">
            <a:extLst>
              <a:ext uri="{FF2B5EF4-FFF2-40B4-BE49-F238E27FC236}">
                <a16:creationId xmlns:a16="http://schemas.microsoft.com/office/drawing/2014/main" id="{77E6C020-D67A-428A-9D9F-54AD14882D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880359" y="3760052"/>
            <a:ext cx="3567600" cy="59400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  <p:sp>
        <p:nvSpPr>
          <p:cNvPr id="19" name="Marcador de posición de imagen 19">
            <a:extLst>
              <a:ext uri="{FF2B5EF4-FFF2-40B4-BE49-F238E27FC236}">
                <a16:creationId xmlns:a16="http://schemas.microsoft.com/office/drawing/2014/main" id="{55B44992-D921-4A5F-AF76-46EF06161F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7801066" y="3760052"/>
            <a:ext cx="3567600" cy="59400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29454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8" grpId="0" animBg="1"/>
      <p:bldP spid="19" grpId="0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osición de imagen 19">
            <a:extLst>
              <a:ext uri="{FF2B5EF4-FFF2-40B4-BE49-F238E27FC236}">
                <a16:creationId xmlns:a16="http://schemas.microsoft.com/office/drawing/2014/main" id="{341C9866-2C6A-4F33-B949-1022DEC994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928960" y="1630680"/>
            <a:ext cx="5248800" cy="69876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8676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osición de imagen 19">
            <a:extLst>
              <a:ext uri="{FF2B5EF4-FFF2-40B4-BE49-F238E27FC236}">
                <a16:creationId xmlns:a16="http://schemas.microsoft.com/office/drawing/2014/main" id="{341C9866-2C6A-4F33-B949-1022DEC994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928960" y="1630680"/>
            <a:ext cx="5248800" cy="69876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  <p:sp>
        <p:nvSpPr>
          <p:cNvPr id="3" name="2 Marcador de posición de imagen">
            <a:extLst>
              <a:ext uri="{FF2B5EF4-FFF2-40B4-BE49-F238E27FC236}">
                <a16:creationId xmlns:a16="http://schemas.microsoft.com/office/drawing/2014/main" id="{A485B27E-8553-4A22-8ABF-4BFA1DE36E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5588" cy="565026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76625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2746579" y="13035074"/>
            <a:ext cx="944880" cy="538292"/>
          </a:xfrm>
          <a:prstGeom prst="rect">
            <a:avLst/>
          </a:prstGeom>
        </p:spPr>
        <p:txBody>
          <a:bodyPr lIns="181268" tIns="90674" rIns="181268" bIns="90674"/>
          <a:lstStyle>
            <a:lvl1pPr algn="ctr">
              <a:defRPr sz="2000">
                <a:solidFill>
                  <a:schemeClr val="tx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defTabSz="1811963"/>
            <a:fld id="{597BFFA6-61B1-4984-983B-9D1AEC0ED12D}" type="slidenum">
              <a:rPr lang="es-SV" smtClean="0"/>
              <a:pPr defTabSz="1811963"/>
              <a:t>‹#›</a:t>
            </a:fld>
            <a:endParaRPr lang="es-SV" dirty="0"/>
          </a:p>
        </p:txBody>
      </p:sp>
      <p:grpSp>
        <p:nvGrpSpPr>
          <p:cNvPr id="5" name="3 Grupo"/>
          <p:cNvGrpSpPr>
            <a:grpSpLocks noChangeAspect="1"/>
          </p:cNvGrpSpPr>
          <p:nvPr userDrawn="1"/>
        </p:nvGrpSpPr>
        <p:grpSpPr>
          <a:xfrm>
            <a:off x="23608189" y="13071882"/>
            <a:ext cx="464624" cy="464676"/>
            <a:chOff x="9447488" y="6048704"/>
            <a:chExt cx="1800000" cy="1800200"/>
          </a:xfrm>
        </p:grpSpPr>
        <p:sp>
          <p:nvSpPr>
            <p:cNvPr id="6" name="1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7" name="2 Cheurón">
              <a:hlinkClick r:id="" action="ppaction://hlinkshowjump?jump=nextslide"/>
            </p:cNvPr>
            <p:cNvSpPr/>
            <p:nvPr userDrawn="1"/>
          </p:nvSpPr>
          <p:spPr bwMode="auto">
            <a:xfrm>
              <a:off x="10015172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grpSp>
        <p:nvGrpSpPr>
          <p:cNvPr id="8" name="21 Grupo"/>
          <p:cNvGrpSpPr>
            <a:grpSpLocks noChangeAspect="1"/>
          </p:cNvGrpSpPr>
          <p:nvPr userDrawn="1"/>
        </p:nvGrpSpPr>
        <p:grpSpPr>
          <a:xfrm>
            <a:off x="22365225" y="13071882"/>
            <a:ext cx="464624" cy="464676"/>
            <a:chOff x="9447488" y="6048704"/>
            <a:chExt cx="1800000" cy="1800200"/>
          </a:xfrm>
        </p:grpSpPr>
        <p:sp>
          <p:nvSpPr>
            <p:cNvPr id="9" name="22 Elipse"/>
            <p:cNvSpPr>
              <a:spLocks noChangeAspect="1"/>
            </p:cNvSpPr>
            <p:nvPr userDrawn="1"/>
          </p:nvSpPr>
          <p:spPr bwMode="auto">
            <a:xfrm>
              <a:off x="9447488" y="6048704"/>
              <a:ext cx="1800000" cy="1800200"/>
            </a:xfrm>
            <a:prstGeom prst="ellipse">
              <a:avLst/>
            </a:prstGeom>
            <a:noFill/>
            <a:ln>
              <a:solidFill>
                <a:srgbClr val="6C6C6C"/>
              </a:solidFill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  <p:sp>
          <p:nvSpPr>
            <p:cNvPr id="10" name="23 Cheurón">
              <a:hlinkClick r:id="" action="ppaction://hlinkshowjump?jump=previousslide"/>
            </p:cNvPr>
            <p:cNvSpPr/>
            <p:nvPr userDrawn="1"/>
          </p:nvSpPr>
          <p:spPr bwMode="auto">
            <a:xfrm flipH="1">
              <a:off x="9959826" y="6481483"/>
              <a:ext cx="719978" cy="934645"/>
            </a:xfrm>
            <a:prstGeom prst="chevron">
              <a:avLst>
                <a:gd name="adj" fmla="val 84396"/>
              </a:avLst>
            </a:prstGeom>
            <a:solidFill>
              <a:srgbClr val="6C6C6C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s-SV"/>
            </a:p>
          </p:txBody>
        </p:sp>
      </p:grpSp>
      <p:cxnSp>
        <p:nvCxnSpPr>
          <p:cNvPr id="11" name="8 Conector recto"/>
          <p:cNvCxnSpPr/>
          <p:nvPr userDrawn="1"/>
        </p:nvCxnSpPr>
        <p:spPr>
          <a:xfrm>
            <a:off x="446489" y="13311247"/>
            <a:ext cx="21918736" cy="0"/>
          </a:xfrm>
          <a:prstGeom prst="line">
            <a:avLst/>
          </a:prstGeom>
          <a:ln w="9525">
            <a:solidFill>
              <a:srgbClr val="6C6C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11 Grupo">
            <a:extLst>
              <a:ext uri="{FF2B5EF4-FFF2-40B4-BE49-F238E27FC236}">
                <a16:creationId xmlns:a16="http://schemas.microsoft.com/office/drawing/2014/main" id="{6464F779-3EE0-4B6B-86DE-9F2A9B29D22D}"/>
              </a:ext>
            </a:extLst>
          </p:cNvPr>
          <p:cNvGrpSpPr/>
          <p:nvPr userDrawn="1"/>
        </p:nvGrpSpPr>
        <p:grpSpPr>
          <a:xfrm>
            <a:off x="14848089" y="3303399"/>
            <a:ext cx="11574690" cy="6530908"/>
            <a:chOff x="12641289" y="4712241"/>
            <a:chExt cx="11574690" cy="6530908"/>
          </a:xfrm>
        </p:grpSpPr>
        <p:sp>
          <p:nvSpPr>
            <p:cNvPr id="13" name="Rectángulo redondeado 2566">
              <a:extLst>
                <a:ext uri="{FF2B5EF4-FFF2-40B4-BE49-F238E27FC236}">
                  <a16:creationId xmlns:a16="http://schemas.microsoft.com/office/drawing/2014/main" id="{7659AEBB-1BFC-4657-89E6-66DD8D403A37}"/>
                </a:ext>
              </a:extLst>
            </p:cNvPr>
            <p:cNvSpPr/>
            <p:nvPr/>
          </p:nvSpPr>
          <p:spPr>
            <a:xfrm>
              <a:off x="13749567" y="4712241"/>
              <a:ext cx="9386423" cy="6389677"/>
            </a:xfrm>
            <a:prstGeom prst="roundRect">
              <a:avLst>
                <a:gd name="adj" fmla="val 5106"/>
              </a:avLst>
            </a:prstGeom>
            <a:solidFill>
              <a:schemeClr val="tx1"/>
            </a:solidFill>
            <a:ln>
              <a:noFill/>
            </a:ln>
            <a:effectLst>
              <a:innerShdw blurRad="25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4174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Elipse 7">
              <a:extLst>
                <a:ext uri="{FF2B5EF4-FFF2-40B4-BE49-F238E27FC236}">
                  <a16:creationId xmlns:a16="http://schemas.microsoft.com/office/drawing/2014/main" id="{FA466516-2C15-41E7-894F-8368C8A54CDB}"/>
                </a:ext>
              </a:extLst>
            </p:cNvPr>
            <p:cNvSpPr/>
            <p:nvPr/>
          </p:nvSpPr>
          <p:spPr>
            <a:xfrm>
              <a:off x="18385677" y="4842069"/>
              <a:ext cx="78421" cy="7597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4174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Elipse 7">
              <a:extLst>
                <a:ext uri="{FF2B5EF4-FFF2-40B4-BE49-F238E27FC236}">
                  <a16:creationId xmlns:a16="http://schemas.microsoft.com/office/drawing/2014/main" id="{71419450-4491-4A13-8295-BC6AFAFB6C3D}"/>
                </a:ext>
              </a:extLst>
            </p:cNvPr>
            <p:cNvSpPr/>
            <p:nvPr/>
          </p:nvSpPr>
          <p:spPr>
            <a:xfrm>
              <a:off x="18361452" y="4839509"/>
              <a:ext cx="62894" cy="6248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4174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6" name="374 Grupo">
              <a:extLst>
                <a:ext uri="{FF2B5EF4-FFF2-40B4-BE49-F238E27FC236}">
                  <a16:creationId xmlns:a16="http://schemas.microsoft.com/office/drawing/2014/main" id="{3043E4C4-F9EB-4553-B1C8-E35A2F7AFD63}"/>
                </a:ext>
              </a:extLst>
            </p:cNvPr>
            <p:cNvGrpSpPr/>
            <p:nvPr/>
          </p:nvGrpSpPr>
          <p:grpSpPr>
            <a:xfrm>
              <a:off x="12641289" y="10896225"/>
              <a:ext cx="11574690" cy="346924"/>
              <a:chOff x="-5715543" y="3770615"/>
              <a:chExt cx="6625214" cy="199884"/>
            </a:xfrm>
            <a:effectLst>
              <a:reflection blurRad="6350" stA="50000" endA="300" endPos="90000" dist="50800" dir="5400000" sy="-100000" algn="bl" rotWithShape="0"/>
            </a:effectLst>
          </p:grpSpPr>
          <p:sp>
            <p:nvSpPr>
              <p:cNvPr id="19" name="20 Rectángulo redondeado">
                <a:extLst>
                  <a:ext uri="{FF2B5EF4-FFF2-40B4-BE49-F238E27FC236}">
                    <a16:creationId xmlns:a16="http://schemas.microsoft.com/office/drawing/2014/main" id="{F2CCF020-25D1-48DD-BB3D-8F27FCC0F0CC}"/>
                  </a:ext>
                </a:extLst>
              </p:cNvPr>
              <p:cNvSpPr/>
              <p:nvPr/>
            </p:nvSpPr>
            <p:spPr>
              <a:xfrm>
                <a:off x="-5706018" y="3849586"/>
                <a:ext cx="6599368" cy="120913"/>
              </a:xfrm>
              <a:custGeom>
                <a:avLst/>
                <a:gdLst>
                  <a:gd name="connsiteX0" fmla="*/ 0 w 6581775"/>
                  <a:gd name="connsiteY0" fmla="*/ 12303 h 73819"/>
                  <a:gd name="connsiteX1" fmla="*/ 12303 w 6581775"/>
                  <a:gd name="connsiteY1" fmla="*/ 0 h 73819"/>
                  <a:gd name="connsiteX2" fmla="*/ 6569472 w 6581775"/>
                  <a:gd name="connsiteY2" fmla="*/ 0 h 73819"/>
                  <a:gd name="connsiteX3" fmla="*/ 6581775 w 6581775"/>
                  <a:gd name="connsiteY3" fmla="*/ 12303 h 73819"/>
                  <a:gd name="connsiteX4" fmla="*/ 6581775 w 6581775"/>
                  <a:gd name="connsiteY4" fmla="*/ 61516 h 73819"/>
                  <a:gd name="connsiteX5" fmla="*/ 6569472 w 6581775"/>
                  <a:gd name="connsiteY5" fmla="*/ 73819 h 73819"/>
                  <a:gd name="connsiteX6" fmla="*/ 12303 w 6581775"/>
                  <a:gd name="connsiteY6" fmla="*/ 73819 h 73819"/>
                  <a:gd name="connsiteX7" fmla="*/ 0 w 6581775"/>
                  <a:gd name="connsiteY7" fmla="*/ 61516 h 73819"/>
                  <a:gd name="connsiteX8" fmla="*/ 0 w 6581775"/>
                  <a:gd name="connsiteY8" fmla="*/ 12303 h 73819"/>
                  <a:gd name="connsiteX0" fmla="*/ 0 w 6581775"/>
                  <a:gd name="connsiteY0" fmla="*/ 12303 h 76200"/>
                  <a:gd name="connsiteX1" fmla="*/ 12303 w 6581775"/>
                  <a:gd name="connsiteY1" fmla="*/ 0 h 76200"/>
                  <a:gd name="connsiteX2" fmla="*/ 6569472 w 6581775"/>
                  <a:gd name="connsiteY2" fmla="*/ 0 h 76200"/>
                  <a:gd name="connsiteX3" fmla="*/ 6581775 w 6581775"/>
                  <a:gd name="connsiteY3" fmla="*/ 12303 h 76200"/>
                  <a:gd name="connsiteX4" fmla="*/ 6581775 w 6581775"/>
                  <a:gd name="connsiteY4" fmla="*/ 61516 h 76200"/>
                  <a:gd name="connsiteX5" fmla="*/ 6569472 w 6581775"/>
                  <a:gd name="connsiteY5" fmla="*/ 73819 h 76200"/>
                  <a:gd name="connsiteX6" fmla="*/ 202803 w 6581775"/>
                  <a:gd name="connsiteY6" fmla="*/ 76200 h 76200"/>
                  <a:gd name="connsiteX7" fmla="*/ 0 w 6581775"/>
                  <a:gd name="connsiteY7" fmla="*/ 61516 h 76200"/>
                  <a:gd name="connsiteX8" fmla="*/ 0 w 6581775"/>
                  <a:gd name="connsiteY8" fmla="*/ 12303 h 76200"/>
                  <a:gd name="connsiteX0" fmla="*/ 334156 w 6915931"/>
                  <a:gd name="connsiteY0" fmla="*/ 12303 h 76200"/>
                  <a:gd name="connsiteX1" fmla="*/ 346459 w 6915931"/>
                  <a:gd name="connsiteY1" fmla="*/ 0 h 76200"/>
                  <a:gd name="connsiteX2" fmla="*/ 6903628 w 6915931"/>
                  <a:gd name="connsiteY2" fmla="*/ 0 h 76200"/>
                  <a:gd name="connsiteX3" fmla="*/ 6915931 w 6915931"/>
                  <a:gd name="connsiteY3" fmla="*/ 12303 h 76200"/>
                  <a:gd name="connsiteX4" fmla="*/ 6915931 w 6915931"/>
                  <a:gd name="connsiteY4" fmla="*/ 61516 h 76200"/>
                  <a:gd name="connsiteX5" fmla="*/ 6903628 w 6915931"/>
                  <a:gd name="connsiteY5" fmla="*/ 73819 h 76200"/>
                  <a:gd name="connsiteX6" fmla="*/ 536959 w 6915931"/>
                  <a:gd name="connsiteY6" fmla="*/ 76200 h 76200"/>
                  <a:gd name="connsiteX7" fmla="*/ 334156 w 6915931"/>
                  <a:gd name="connsiteY7" fmla="*/ 12303 h 76200"/>
                  <a:gd name="connsiteX0" fmla="*/ 908279 w 7287251"/>
                  <a:gd name="connsiteY0" fmla="*/ 76200 h 76200"/>
                  <a:gd name="connsiteX1" fmla="*/ 717779 w 7287251"/>
                  <a:gd name="connsiteY1" fmla="*/ 0 h 76200"/>
                  <a:gd name="connsiteX2" fmla="*/ 7274948 w 7287251"/>
                  <a:gd name="connsiteY2" fmla="*/ 0 h 76200"/>
                  <a:gd name="connsiteX3" fmla="*/ 7287251 w 7287251"/>
                  <a:gd name="connsiteY3" fmla="*/ 12303 h 76200"/>
                  <a:gd name="connsiteX4" fmla="*/ 7287251 w 7287251"/>
                  <a:gd name="connsiteY4" fmla="*/ 61516 h 76200"/>
                  <a:gd name="connsiteX5" fmla="*/ 7274948 w 7287251"/>
                  <a:gd name="connsiteY5" fmla="*/ 73819 h 76200"/>
                  <a:gd name="connsiteX6" fmla="*/ 908279 w 7287251"/>
                  <a:gd name="connsiteY6" fmla="*/ 76200 h 76200"/>
                  <a:gd name="connsiteX0" fmla="*/ 556434 w 6935406"/>
                  <a:gd name="connsiteY0" fmla="*/ 76200 h 76200"/>
                  <a:gd name="connsiteX1" fmla="*/ 365934 w 6935406"/>
                  <a:gd name="connsiteY1" fmla="*/ 0 h 76200"/>
                  <a:gd name="connsiteX2" fmla="*/ 6923103 w 6935406"/>
                  <a:gd name="connsiteY2" fmla="*/ 0 h 76200"/>
                  <a:gd name="connsiteX3" fmla="*/ 6935406 w 6935406"/>
                  <a:gd name="connsiteY3" fmla="*/ 12303 h 76200"/>
                  <a:gd name="connsiteX4" fmla="*/ 6935406 w 6935406"/>
                  <a:gd name="connsiteY4" fmla="*/ 61516 h 76200"/>
                  <a:gd name="connsiteX5" fmla="*/ 6923103 w 6935406"/>
                  <a:gd name="connsiteY5" fmla="*/ 73819 h 76200"/>
                  <a:gd name="connsiteX6" fmla="*/ 556434 w 6935406"/>
                  <a:gd name="connsiteY6" fmla="*/ 76200 h 76200"/>
                  <a:gd name="connsiteX0" fmla="*/ 203303 w 6582275"/>
                  <a:gd name="connsiteY0" fmla="*/ 76200 h 76200"/>
                  <a:gd name="connsiteX1" fmla="*/ 12803 w 6582275"/>
                  <a:gd name="connsiteY1" fmla="*/ 0 h 76200"/>
                  <a:gd name="connsiteX2" fmla="*/ 6569972 w 6582275"/>
                  <a:gd name="connsiteY2" fmla="*/ 0 h 76200"/>
                  <a:gd name="connsiteX3" fmla="*/ 6582275 w 6582275"/>
                  <a:gd name="connsiteY3" fmla="*/ 12303 h 76200"/>
                  <a:gd name="connsiteX4" fmla="*/ 6582275 w 6582275"/>
                  <a:gd name="connsiteY4" fmla="*/ 61516 h 76200"/>
                  <a:gd name="connsiteX5" fmla="*/ 6569972 w 6582275"/>
                  <a:gd name="connsiteY5" fmla="*/ 73819 h 76200"/>
                  <a:gd name="connsiteX6" fmla="*/ 203303 w 6582275"/>
                  <a:gd name="connsiteY6" fmla="*/ 76200 h 76200"/>
                  <a:gd name="connsiteX0" fmla="*/ 202643 w 6581615"/>
                  <a:gd name="connsiteY0" fmla="*/ 76200 h 76200"/>
                  <a:gd name="connsiteX1" fmla="*/ 12143 w 6581615"/>
                  <a:gd name="connsiteY1" fmla="*/ 0 h 76200"/>
                  <a:gd name="connsiteX2" fmla="*/ 6569312 w 6581615"/>
                  <a:gd name="connsiteY2" fmla="*/ 0 h 76200"/>
                  <a:gd name="connsiteX3" fmla="*/ 6581615 w 6581615"/>
                  <a:gd name="connsiteY3" fmla="*/ 12303 h 76200"/>
                  <a:gd name="connsiteX4" fmla="*/ 6581615 w 6581615"/>
                  <a:gd name="connsiteY4" fmla="*/ 61516 h 76200"/>
                  <a:gd name="connsiteX5" fmla="*/ 6569312 w 6581615"/>
                  <a:gd name="connsiteY5" fmla="*/ 73819 h 76200"/>
                  <a:gd name="connsiteX6" fmla="*/ 202643 w 6581615"/>
                  <a:gd name="connsiteY6" fmla="*/ 76200 h 76200"/>
                  <a:gd name="connsiteX0" fmla="*/ 202643 w 6581615"/>
                  <a:gd name="connsiteY0" fmla="*/ 76200 h 76200"/>
                  <a:gd name="connsiteX1" fmla="*/ 12143 w 6581615"/>
                  <a:gd name="connsiteY1" fmla="*/ 0 h 76200"/>
                  <a:gd name="connsiteX2" fmla="*/ 6569312 w 6581615"/>
                  <a:gd name="connsiteY2" fmla="*/ 0 h 76200"/>
                  <a:gd name="connsiteX3" fmla="*/ 6581615 w 6581615"/>
                  <a:gd name="connsiteY3" fmla="*/ 12303 h 76200"/>
                  <a:gd name="connsiteX4" fmla="*/ 6569312 w 6581615"/>
                  <a:gd name="connsiteY4" fmla="*/ 73819 h 76200"/>
                  <a:gd name="connsiteX5" fmla="*/ 202643 w 6581615"/>
                  <a:gd name="connsiteY5" fmla="*/ 76200 h 76200"/>
                  <a:gd name="connsiteX0" fmla="*/ 202643 w 7377095"/>
                  <a:gd name="connsiteY0" fmla="*/ 76200 h 76200"/>
                  <a:gd name="connsiteX1" fmla="*/ 12143 w 7377095"/>
                  <a:gd name="connsiteY1" fmla="*/ 0 h 76200"/>
                  <a:gd name="connsiteX2" fmla="*/ 6569312 w 7377095"/>
                  <a:gd name="connsiteY2" fmla="*/ 0 h 76200"/>
                  <a:gd name="connsiteX3" fmla="*/ 6569312 w 7377095"/>
                  <a:gd name="connsiteY3" fmla="*/ 73819 h 76200"/>
                  <a:gd name="connsiteX4" fmla="*/ 202643 w 7377095"/>
                  <a:gd name="connsiteY4" fmla="*/ 76200 h 76200"/>
                  <a:gd name="connsiteX0" fmla="*/ 202643 w 7276041"/>
                  <a:gd name="connsiteY0" fmla="*/ 76200 h 76200"/>
                  <a:gd name="connsiteX1" fmla="*/ 12143 w 7276041"/>
                  <a:gd name="connsiteY1" fmla="*/ 0 h 76200"/>
                  <a:gd name="connsiteX2" fmla="*/ 6569312 w 7276041"/>
                  <a:gd name="connsiteY2" fmla="*/ 0 h 76200"/>
                  <a:gd name="connsiteX3" fmla="*/ 6347855 w 7276041"/>
                  <a:gd name="connsiteY3" fmla="*/ 73819 h 76200"/>
                  <a:gd name="connsiteX4" fmla="*/ 202643 w 7276041"/>
                  <a:gd name="connsiteY4" fmla="*/ 76200 h 76200"/>
                  <a:gd name="connsiteX0" fmla="*/ 202643 w 7034172"/>
                  <a:gd name="connsiteY0" fmla="*/ 76200 h 76200"/>
                  <a:gd name="connsiteX1" fmla="*/ 12143 w 7034172"/>
                  <a:gd name="connsiteY1" fmla="*/ 0 h 76200"/>
                  <a:gd name="connsiteX2" fmla="*/ 6569312 w 7034172"/>
                  <a:gd name="connsiteY2" fmla="*/ 0 h 76200"/>
                  <a:gd name="connsiteX3" fmla="*/ 6347855 w 7034172"/>
                  <a:gd name="connsiteY3" fmla="*/ 73819 h 76200"/>
                  <a:gd name="connsiteX4" fmla="*/ 202643 w 7034172"/>
                  <a:gd name="connsiteY4" fmla="*/ 76200 h 76200"/>
                  <a:gd name="connsiteX0" fmla="*/ 202643 w 6569312"/>
                  <a:gd name="connsiteY0" fmla="*/ 76200 h 76200"/>
                  <a:gd name="connsiteX1" fmla="*/ 12143 w 6569312"/>
                  <a:gd name="connsiteY1" fmla="*/ 0 h 76200"/>
                  <a:gd name="connsiteX2" fmla="*/ 6569312 w 6569312"/>
                  <a:gd name="connsiteY2" fmla="*/ 0 h 76200"/>
                  <a:gd name="connsiteX3" fmla="*/ 6347855 w 6569312"/>
                  <a:gd name="connsiteY3" fmla="*/ 73819 h 76200"/>
                  <a:gd name="connsiteX4" fmla="*/ 202643 w 6569312"/>
                  <a:gd name="connsiteY4" fmla="*/ 76200 h 76200"/>
                  <a:gd name="connsiteX0" fmla="*/ 202643 w 6570965"/>
                  <a:gd name="connsiteY0" fmla="*/ 76200 h 76200"/>
                  <a:gd name="connsiteX1" fmla="*/ 12143 w 6570965"/>
                  <a:gd name="connsiteY1" fmla="*/ 0 h 76200"/>
                  <a:gd name="connsiteX2" fmla="*/ 6569312 w 6570965"/>
                  <a:gd name="connsiteY2" fmla="*/ 0 h 76200"/>
                  <a:gd name="connsiteX3" fmla="*/ 6347855 w 6570965"/>
                  <a:gd name="connsiteY3" fmla="*/ 73819 h 76200"/>
                  <a:gd name="connsiteX4" fmla="*/ 202643 w 6570965"/>
                  <a:gd name="connsiteY4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70965" h="76200">
                    <a:moveTo>
                      <a:pt x="202643" y="76200"/>
                    </a:moveTo>
                    <a:cubicBezTo>
                      <a:pt x="121814" y="61516"/>
                      <a:pt x="-46461" y="17462"/>
                      <a:pt x="12143" y="0"/>
                    </a:cubicBezTo>
                    <a:lnTo>
                      <a:pt x="6569312" y="0"/>
                    </a:lnTo>
                    <a:cubicBezTo>
                      <a:pt x="6583467" y="17065"/>
                      <a:pt x="6506472" y="53975"/>
                      <a:pt x="6347855" y="73819"/>
                    </a:cubicBezTo>
                    <a:lnTo>
                      <a:pt x="202643" y="76200"/>
                    </a:lnTo>
                    <a:close/>
                  </a:path>
                </a:pathLst>
              </a:custGeom>
              <a:gradFill flip="none" rotWithShape="1">
                <a:gsLst>
                  <a:gs pos="95000">
                    <a:srgbClr val="A5A9AD"/>
                  </a:gs>
                  <a:gs pos="50000">
                    <a:srgbClr val="868B90"/>
                  </a:gs>
                  <a:gs pos="8000">
                    <a:srgbClr val="868B90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2700" dist="25400" dir="5400000" algn="t" rotWithShape="0">
                  <a:schemeClr val="tx1">
                    <a:lumMod val="85000"/>
                    <a:lumOff val="15000"/>
                  </a:schemeClr>
                </a:outerShdw>
              </a:effectLst>
              <a:scene3d>
                <a:camera prst="orthographicFront"/>
                <a:lightRig rig="harsh" dir="t"/>
              </a:scene3d>
              <a:sp3d>
                <a:bevelT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24174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4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" name="Rectángulo redondeado 3">
                <a:extLst>
                  <a:ext uri="{FF2B5EF4-FFF2-40B4-BE49-F238E27FC236}">
                    <a16:creationId xmlns:a16="http://schemas.microsoft.com/office/drawing/2014/main" id="{3984CCE8-36B4-4EF7-86C3-01DE5D4CE146}"/>
                  </a:ext>
                </a:extLst>
              </p:cNvPr>
              <p:cNvSpPr/>
              <p:nvPr/>
            </p:nvSpPr>
            <p:spPr>
              <a:xfrm>
                <a:off x="-5715543" y="3770615"/>
                <a:ext cx="6625214" cy="129600"/>
              </a:xfrm>
              <a:prstGeom prst="roundRect">
                <a:avLst>
                  <a:gd name="adj" fmla="val 23977"/>
                </a:avLst>
              </a:prstGeom>
              <a:gradFill flip="none" rotWithShape="1">
                <a:gsLst>
                  <a:gs pos="100000">
                    <a:srgbClr val="868B90"/>
                  </a:gs>
                  <a:gs pos="95000">
                    <a:srgbClr val="868B90"/>
                  </a:gs>
                  <a:gs pos="0">
                    <a:srgbClr val="868B90"/>
                  </a:gs>
                  <a:gs pos="98000">
                    <a:srgbClr val="FFFFFF"/>
                  </a:gs>
                  <a:gs pos="2000">
                    <a:srgbClr val="FBF9FA"/>
                  </a:gs>
                  <a:gs pos="5000">
                    <a:srgbClr val="868B90"/>
                  </a:gs>
                  <a:gs pos="90000">
                    <a:srgbClr val="FAF9FB"/>
                  </a:gs>
                  <a:gs pos="10000">
                    <a:srgbClr val="FBF9FA"/>
                  </a:gs>
                  <a:gs pos="39000">
                    <a:srgbClr val="FBF9FA"/>
                  </a:gs>
                  <a:gs pos="63000">
                    <a:srgbClr val="FBF9FA"/>
                  </a:gs>
                </a:gsLst>
                <a:lin ang="21594000" scaled="0"/>
                <a:tileRect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24174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SV" sz="4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7" name="23 Rectángulo redondeado">
              <a:extLst>
                <a:ext uri="{FF2B5EF4-FFF2-40B4-BE49-F238E27FC236}">
                  <a16:creationId xmlns:a16="http://schemas.microsoft.com/office/drawing/2014/main" id="{4A0F28A6-22D4-4E2E-A61A-41D8484BCF1C}"/>
                </a:ext>
              </a:extLst>
            </p:cNvPr>
            <p:cNvSpPr/>
            <p:nvPr/>
          </p:nvSpPr>
          <p:spPr>
            <a:xfrm>
              <a:off x="17634365" y="10898276"/>
              <a:ext cx="1613400" cy="143276"/>
            </a:xfrm>
            <a:custGeom>
              <a:avLst/>
              <a:gdLst/>
              <a:ahLst/>
              <a:cxnLst/>
              <a:rect l="l" t="t" r="r" b="b"/>
              <a:pathLst>
                <a:path w="923491" h="82550">
                  <a:moveTo>
                    <a:pt x="0" y="0"/>
                  </a:moveTo>
                  <a:lnTo>
                    <a:pt x="923491" y="0"/>
                  </a:lnTo>
                  <a:cubicBezTo>
                    <a:pt x="920296" y="46402"/>
                    <a:pt x="881273" y="82550"/>
                    <a:pt x="833807" y="82550"/>
                  </a:cubicBezTo>
                  <a:lnTo>
                    <a:pt x="89683" y="82550"/>
                  </a:lnTo>
                  <a:cubicBezTo>
                    <a:pt x="42218" y="82550"/>
                    <a:pt x="3194" y="46402"/>
                    <a:pt x="0" y="0"/>
                  </a:cubicBezTo>
                  <a:close/>
                </a:path>
              </a:pathLst>
            </a:custGeom>
            <a:solidFill>
              <a:srgbClr val="F7F5F9"/>
            </a:solidFill>
            <a:ln w="3175">
              <a:noFill/>
            </a:ln>
            <a:effectLst>
              <a:innerShdw blurRad="12700" dist="12700" dir="5400000">
                <a:prstClr val="black">
                  <a:alpha val="7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4174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Rectángulo redondeado 3">
              <a:extLst>
                <a:ext uri="{FF2B5EF4-FFF2-40B4-BE49-F238E27FC236}">
                  <a16:creationId xmlns:a16="http://schemas.microsoft.com/office/drawing/2014/main" id="{C3CC0717-4437-4291-A73C-78C448DB7FC9}"/>
                </a:ext>
              </a:extLst>
            </p:cNvPr>
            <p:cNvSpPr/>
            <p:nvPr/>
          </p:nvSpPr>
          <p:spPr>
            <a:xfrm>
              <a:off x="13751138" y="4712241"/>
              <a:ext cx="3616975" cy="5242864"/>
            </a:xfrm>
            <a:custGeom>
              <a:avLst/>
              <a:gdLst/>
              <a:ahLst/>
              <a:cxnLst/>
              <a:rect l="l" t="t" r="r" b="b"/>
              <a:pathLst>
                <a:path w="2070313" h="3020732">
                  <a:moveTo>
                    <a:pt x="187976" y="0"/>
                  </a:moveTo>
                  <a:lnTo>
                    <a:pt x="2070313" y="0"/>
                  </a:lnTo>
                  <a:lnTo>
                    <a:pt x="1928420" y="207031"/>
                  </a:lnTo>
                  <a:lnTo>
                    <a:pt x="183453" y="207031"/>
                  </a:lnTo>
                  <a:lnTo>
                    <a:pt x="183453" y="2753062"/>
                  </a:lnTo>
                  <a:lnTo>
                    <a:pt x="0" y="3020732"/>
                  </a:lnTo>
                  <a:lnTo>
                    <a:pt x="0" y="187976"/>
                  </a:lnTo>
                  <a:cubicBezTo>
                    <a:pt x="0" y="84160"/>
                    <a:pt x="84160" y="0"/>
                    <a:pt x="18797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86000">
                  <a:schemeClr val="bg1">
                    <a:alpha val="41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4174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SV" sz="4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06E9088B-69E4-4ECA-8D98-7960F245D1E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276872" y="3662728"/>
            <a:ext cx="8786348" cy="5448425"/>
          </a:xfrm>
          <a:custGeom>
            <a:avLst/>
            <a:gdLst>
              <a:gd name="connsiteX0" fmla="*/ 0 w 8786348"/>
              <a:gd name="connsiteY0" fmla="*/ 0 h 5448425"/>
              <a:gd name="connsiteX1" fmla="*/ 8786348 w 8786348"/>
              <a:gd name="connsiteY1" fmla="*/ 0 h 5448425"/>
              <a:gd name="connsiteX2" fmla="*/ 8786348 w 8786348"/>
              <a:gd name="connsiteY2" fmla="*/ 5448425 h 5448425"/>
              <a:gd name="connsiteX3" fmla="*/ 0 w 8786348"/>
              <a:gd name="connsiteY3" fmla="*/ 5448425 h 544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86348" h="5448425">
                <a:moveTo>
                  <a:pt x="0" y="0"/>
                </a:moveTo>
                <a:lnTo>
                  <a:pt x="8786348" y="0"/>
                </a:lnTo>
                <a:lnTo>
                  <a:pt x="8786348" y="5448425"/>
                </a:lnTo>
                <a:lnTo>
                  <a:pt x="0" y="5448425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30209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posición de imagen 19">
            <a:extLst>
              <a:ext uri="{FF2B5EF4-FFF2-40B4-BE49-F238E27FC236}">
                <a16:creationId xmlns:a16="http://schemas.microsoft.com/office/drawing/2014/main" id="{341C9866-2C6A-4F33-B949-1022DEC994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01688" y="1386292"/>
            <a:ext cx="8283600" cy="54036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106170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Layout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19">
            <a:extLst>
              <a:ext uri="{FF2B5EF4-FFF2-40B4-BE49-F238E27FC236}">
                <a16:creationId xmlns:a16="http://schemas.microsoft.com/office/drawing/2014/main" id="{42BAF75F-86E6-4162-9505-BC88C30FB9A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6398" y="456409"/>
            <a:ext cx="6552000" cy="4273200"/>
          </a:xfrm>
          <a:custGeom>
            <a:avLst/>
            <a:gdLst>
              <a:gd name="connsiteX0" fmla="*/ 0 w 3267616"/>
              <a:gd name="connsiteY0" fmla="*/ 0 h 4894302"/>
              <a:gd name="connsiteX1" fmla="*/ 3267616 w 3267616"/>
              <a:gd name="connsiteY1" fmla="*/ 0 h 4894302"/>
              <a:gd name="connsiteX2" fmla="*/ 3267616 w 3267616"/>
              <a:gd name="connsiteY2" fmla="*/ 4894302 h 4894302"/>
              <a:gd name="connsiteX3" fmla="*/ 0 w 3267616"/>
              <a:gd name="connsiteY3" fmla="*/ 4894302 h 489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7616" h="4894302">
                <a:moveTo>
                  <a:pt x="0" y="0"/>
                </a:moveTo>
                <a:lnTo>
                  <a:pt x="3267616" y="0"/>
                </a:lnTo>
                <a:lnTo>
                  <a:pt x="3267616" y="4894302"/>
                </a:lnTo>
                <a:lnTo>
                  <a:pt x="0" y="4894302"/>
                </a:lnTo>
                <a:close/>
              </a:path>
            </a:pathLst>
          </a:custGeom>
          <a:solidFill>
            <a:srgbClr val="FFFFFF">
              <a:lumMod val="85000"/>
              <a:alpha val="50000"/>
            </a:srgbClr>
          </a:solidFill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s-SV" dirty="0"/>
          </a:p>
        </p:txBody>
      </p:sp>
      <p:sp>
        <p:nvSpPr>
          <p:cNvPr id="10" name="Marcador de posición de imagen 19">
            <a:extLst>
              <a:ext uri="{FF2B5EF4-FFF2-40B4-BE49-F238E27FC236}">
                <a16:creationId xmlns:a16="http://schemas.microsoft.com/office/drawing/2014/main" id="{BC7D2F0F-EF48-4A22-8740-6C8C16754F38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565682" y="1584864"/>
            <a:ext cx="2015898" cy="2016000"/>
          </a:xfrm>
          <a:custGeom>
            <a:avLst/>
            <a:gdLst>
              <a:gd name="connsiteX0" fmla="*/ 3040703 w 6081404"/>
              <a:gd name="connsiteY0" fmla="*/ 0 h 6081712"/>
              <a:gd name="connsiteX1" fmla="*/ 6081404 w 6081404"/>
              <a:gd name="connsiteY1" fmla="*/ 3040856 h 6081712"/>
              <a:gd name="connsiteX2" fmla="*/ 3040703 w 6081404"/>
              <a:gd name="connsiteY2" fmla="*/ 6081712 h 6081712"/>
              <a:gd name="connsiteX3" fmla="*/ 0 w 6081404"/>
              <a:gd name="connsiteY3" fmla="*/ 3040856 h 6081712"/>
              <a:gd name="connsiteX4" fmla="*/ 3040703 w 6081404"/>
              <a:gd name="connsiteY4" fmla="*/ 0 h 608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404" h="6081712">
                <a:moveTo>
                  <a:pt x="3040703" y="0"/>
                </a:moveTo>
                <a:cubicBezTo>
                  <a:pt x="4720036" y="0"/>
                  <a:pt x="6081404" y="1361438"/>
                  <a:pt x="6081404" y="3040856"/>
                </a:cubicBezTo>
                <a:cubicBezTo>
                  <a:pt x="6081404" y="4720274"/>
                  <a:pt x="4720036" y="6081712"/>
                  <a:pt x="3040703" y="6081712"/>
                </a:cubicBezTo>
                <a:cubicBezTo>
                  <a:pt x="1361369" y="6081712"/>
                  <a:pt x="0" y="4720274"/>
                  <a:pt x="0" y="3040856"/>
                </a:cubicBezTo>
                <a:cubicBezTo>
                  <a:pt x="0" y="1361438"/>
                  <a:pt x="1361369" y="0"/>
                  <a:pt x="3040703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210184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84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33" r:id="rId2"/>
    <p:sldLayoutId id="2147483953" r:id="rId3"/>
    <p:sldLayoutId id="2147483934" r:id="rId4"/>
    <p:sldLayoutId id="2147483935" r:id="rId5"/>
    <p:sldLayoutId id="2147483936" r:id="rId6"/>
    <p:sldLayoutId id="2147483774" r:id="rId7"/>
    <p:sldLayoutId id="2147483762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  <p:sldLayoutId id="2147483943" r:id="rId15"/>
    <p:sldLayoutId id="2147483944" r:id="rId16"/>
    <p:sldLayoutId id="2147483945" r:id="rId17"/>
    <p:sldLayoutId id="2147483946" r:id="rId18"/>
    <p:sldLayoutId id="2147483947" r:id="rId19"/>
    <p:sldLayoutId id="2147483948" r:id="rId20"/>
    <p:sldLayoutId id="2147483949" r:id="rId21"/>
    <p:sldLayoutId id="2147483950" r:id="rId22"/>
    <p:sldLayoutId id="2147483951" r:id="rId23"/>
    <p:sldLayoutId id="2147483952" r:id="rId24"/>
    <p:sldLayoutId id="2147483955" r:id="rId25"/>
    <p:sldLayoutId id="2147483956" r:id="rId26"/>
    <p:sldLayoutId id="2147483957" r:id="rId27"/>
    <p:sldLayoutId id="2147483958" r:id="rId28"/>
    <p:sldLayoutId id="2147483960" r:id="rId29"/>
    <p:sldLayoutId id="2147483961" r:id="rId30"/>
    <p:sldLayoutId id="2147483962" r:id="rId31"/>
    <p:sldLayoutId id="2147483963" r:id="rId32"/>
    <p:sldLayoutId id="2147483964" r:id="rId33"/>
    <p:sldLayoutId id="2147483965" r:id="rId34"/>
    <p:sldLayoutId id="2147483966" r:id="rId35"/>
    <p:sldLayoutId id="2147483967" r:id="rId36"/>
    <p:sldLayoutId id="2147483968" r:id="rId37"/>
    <p:sldLayoutId id="2147483969" r:id="rId38"/>
    <p:sldLayoutId id="2147483970" r:id="rId39"/>
    <p:sldLayoutId id="2147483971" r:id="rId40"/>
    <p:sldLayoutId id="2147483972" r:id="rId41"/>
    <p:sldLayoutId id="2147483973" r:id="rId42"/>
    <p:sldLayoutId id="2147483974" r:id="rId43"/>
    <p:sldLayoutId id="2147483975" r:id="rId44"/>
    <p:sldLayoutId id="2147483976" r:id="rId45"/>
    <p:sldLayoutId id="2147483977" r:id="rId46"/>
    <p:sldLayoutId id="2147483978" r:id="rId47"/>
    <p:sldLayoutId id="2147483979" r:id="rId48"/>
    <p:sldLayoutId id="2147483980" r:id="rId49"/>
    <p:sldLayoutId id="2147483981" r:id="rId50"/>
    <p:sldLayoutId id="2147483982" r:id="rId51"/>
    <p:sldLayoutId id="2147483983" r:id="rId52"/>
    <p:sldLayoutId id="2147483984" r:id="rId53"/>
    <p:sldLayoutId id="2147483985" r:id="rId54"/>
    <p:sldLayoutId id="2147483986" r:id="rId55"/>
    <p:sldLayoutId id="2147483987" r:id="rId56"/>
    <p:sldLayoutId id="2147483988" r:id="rId57"/>
    <p:sldLayoutId id="2147483989" r:id="rId58"/>
    <p:sldLayoutId id="2147483923" r:id="rId59"/>
    <p:sldLayoutId id="2147483990" r:id="rId60"/>
    <p:sldLayoutId id="2147483925" r:id="rId61"/>
    <p:sldLayoutId id="2147483991" r:id="rId62"/>
    <p:sldLayoutId id="2147483993" r:id="rId63"/>
    <p:sldLayoutId id="2147483994" r:id="rId64"/>
    <p:sldLayoutId id="2147483995" r:id="rId65"/>
    <p:sldLayoutId id="2147483996" r:id="rId66"/>
    <p:sldLayoutId id="2147483997" r:id="rId67"/>
    <p:sldLayoutId id="2147483998" r:id="rId68"/>
    <p:sldLayoutId id="2147483999" r:id="rId69"/>
    <p:sldLayoutId id="2147484000" r:id="rId70"/>
    <p:sldLayoutId id="2147484001" r:id="rId71"/>
    <p:sldLayoutId id="2147484002" r:id="rId72"/>
    <p:sldLayoutId id="2147484003" r:id="rId73"/>
    <p:sldLayoutId id="2147484004" r:id="rId74"/>
    <p:sldLayoutId id="2147484005" r:id="rId75"/>
    <p:sldLayoutId id="2147484006" r:id="rId76"/>
    <p:sldLayoutId id="2147484007" r:id="rId77"/>
    <p:sldLayoutId id="2147484008" r:id="rId78"/>
    <p:sldLayoutId id="2147484009" r:id="rId79"/>
    <p:sldLayoutId id="2147484010" r:id="rId80"/>
    <p:sldLayoutId id="2147484011" r:id="rId81"/>
    <p:sldLayoutId id="2147484012" r:id="rId82"/>
    <p:sldLayoutId id="2147484013" r:id="rId83"/>
    <p:sldLayoutId id="2147484014" r:id="rId84"/>
    <p:sldLayoutId id="2147484015" r:id="rId8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811963" rtl="0" eaLnBrk="1" latinLnBrk="0" hangingPunct="1">
        <a:spcBef>
          <a:spcPct val="0"/>
        </a:spcBef>
        <a:buNone/>
        <a:defRPr sz="7200" kern="1200" cap="all" spc="-12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811963" rtl="0" eaLnBrk="1" latinLnBrk="0" hangingPunct="1">
        <a:spcBef>
          <a:spcPct val="20000"/>
        </a:spcBef>
        <a:spcAft>
          <a:spcPts val="1200"/>
        </a:spcAft>
        <a:buFont typeface="Arial" pitchFamily="34" charset="0"/>
        <a:buNone/>
        <a:defRPr sz="4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05971" indent="-362349" algn="l" defTabSz="1811963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264943" indent="-452983" algn="l" defTabSz="1811963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3170913" indent="-452983" algn="l" defTabSz="1811963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4076892" indent="-452983" algn="l" defTabSz="1811963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37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4982870" indent="-452983" algn="l" defTabSz="1811963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888838" indent="-452983" algn="l" defTabSz="1811963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794822" indent="-452983" algn="l" defTabSz="1811963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7700793" indent="-452983" algn="l" defTabSz="1811963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05971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811963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717928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623899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529885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435861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341824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7247813" algn="l" defTabSz="1811963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8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riven-to-success-nonloop-2m20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750" out="7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87200" y="6553200"/>
            <a:ext cx="609600" cy="609600"/>
          </a:xfrm>
          <a:prstGeom prst="rect">
            <a:avLst/>
          </a:prstGeom>
        </p:spPr>
      </p:pic>
      <p:sp>
        <p:nvSpPr>
          <p:cNvPr id="39" name="38 Rectángulo"/>
          <p:cNvSpPr/>
          <p:nvPr/>
        </p:nvSpPr>
        <p:spPr bwMode="auto">
          <a:xfrm>
            <a:off x="0" y="0"/>
            <a:ext cx="24387407" cy="1373305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itle"/>
          <p:cNvSpPr txBox="1"/>
          <p:nvPr/>
        </p:nvSpPr>
        <p:spPr>
          <a:xfrm>
            <a:off x="6518526" y="6768784"/>
            <a:ext cx="11329996" cy="736521"/>
          </a:xfrm>
          <a:prstGeom prst="rect">
            <a:avLst/>
          </a:prstGeom>
          <a:noFill/>
        </p:spPr>
        <p:txBody>
          <a:bodyPr wrap="square" lIns="241719" tIns="120859" rIns="241719" bIns="120859" rtlCol="0" anchor="t">
            <a:spAutoFit/>
          </a:bodyPr>
          <a:lstStyle/>
          <a:p>
            <a:pPr algn="ctr"/>
            <a:r>
              <a:rPr lang="en-ZA" sz="3200" dirty="0">
                <a:solidFill>
                  <a:srgbClr val="002664"/>
                </a:solidFill>
                <a:latin typeface="Avenir 85 Heavy" panose="020B0603020203020204" pitchFamily="34" charset="0"/>
              </a:rPr>
              <a:t>Specialised insurance, for vessel and cargo protection</a:t>
            </a:r>
            <a:endParaRPr lang="es-SV" sz="3200" dirty="0">
              <a:solidFill>
                <a:srgbClr val="002664"/>
              </a:solidFill>
              <a:latin typeface="Avenir 85 Heavy" panose="020B0603020203020204" pitchFamily="34" charset="0"/>
            </a:endParaRPr>
          </a:p>
        </p:txBody>
      </p:sp>
      <p:sp>
        <p:nvSpPr>
          <p:cNvPr id="31" name="Title"/>
          <p:cNvSpPr txBox="1"/>
          <p:nvPr/>
        </p:nvSpPr>
        <p:spPr>
          <a:xfrm>
            <a:off x="6518526" y="4990170"/>
            <a:ext cx="11329996" cy="2013794"/>
          </a:xfrm>
          <a:prstGeom prst="rect">
            <a:avLst/>
          </a:prstGeom>
          <a:noFill/>
        </p:spPr>
        <p:txBody>
          <a:bodyPr wrap="square" lIns="241719" tIns="120859" rIns="241719" bIns="120859" rtlCol="0" anchor="t">
            <a:spAutoFit/>
          </a:bodyPr>
          <a:lstStyle/>
          <a:p>
            <a:pPr algn="ctr"/>
            <a:r>
              <a:rPr lang="es-MX" sz="11500" dirty="0">
                <a:solidFill>
                  <a:srgbClr val="15A4C6"/>
                </a:solidFill>
                <a:latin typeface="Avenir 85 Heavy" panose="020B0603020203020204" pitchFamily="34" charset="0"/>
              </a:rPr>
              <a:t>CIB Marine</a:t>
            </a:r>
          </a:p>
        </p:txBody>
      </p:sp>
      <p:cxnSp>
        <p:nvCxnSpPr>
          <p:cNvPr id="37" name="36 Conector recto"/>
          <p:cNvCxnSpPr/>
          <p:nvPr/>
        </p:nvCxnSpPr>
        <p:spPr>
          <a:xfrm>
            <a:off x="7863530" y="4709481"/>
            <a:ext cx="8639989" cy="0"/>
          </a:xfrm>
          <a:prstGeom prst="line">
            <a:avLst/>
          </a:prstGeom>
          <a:ln w="19050">
            <a:solidFill>
              <a:srgbClr val="15A4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7863530" y="8298793"/>
            <a:ext cx="8639989" cy="0"/>
          </a:xfrm>
          <a:prstGeom prst="line">
            <a:avLst/>
          </a:prstGeom>
          <a:ln w="19050">
            <a:solidFill>
              <a:srgbClr val="15A4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6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pic>
        <p:nvPicPr>
          <p:cNvPr id="3" name="melodyloops-original-driven-to-success-5m30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fade in="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938099" y="-14030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numSld="999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5" y="-432016"/>
            <a:ext cx="24385588" cy="176795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0" y="3618434"/>
            <a:ext cx="24377453" cy="504056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ZA"/>
          </a:p>
        </p:txBody>
      </p:sp>
      <p:sp>
        <p:nvSpPr>
          <p:cNvPr id="7" name="Title"/>
          <p:cNvSpPr txBox="1"/>
          <p:nvPr/>
        </p:nvSpPr>
        <p:spPr>
          <a:xfrm>
            <a:off x="4271914" y="4653549"/>
            <a:ext cx="16726958" cy="3014068"/>
          </a:xfrm>
          <a:prstGeom prst="rect">
            <a:avLst/>
          </a:prstGeom>
          <a:noFill/>
        </p:spPr>
        <p:txBody>
          <a:bodyPr wrap="square" lIns="241719" tIns="120859" rIns="241719" bIns="120859" rtlCol="0" anchor="t">
            <a:spAutoFit/>
          </a:bodyPr>
          <a:lstStyle/>
          <a:p>
            <a:r>
              <a:rPr lang="en-ZA" sz="6000" dirty="0" smtClean="0">
                <a:solidFill>
                  <a:srgbClr val="15A4C6"/>
                </a:solidFill>
                <a:latin typeface="Avenir 85 Heavy" panose="020B0603020203020204" pitchFamily="34" charset="0"/>
              </a:rPr>
              <a:t>Marine Insurance is probably NOT the </a:t>
            </a:r>
            <a:r>
              <a:rPr lang="en-ZA" sz="6000" i="1" dirty="0" smtClean="0">
                <a:solidFill>
                  <a:srgbClr val="15A4C6"/>
                </a:solidFill>
                <a:latin typeface="Avenir 85 Heavy" panose="020B0603020203020204" pitchFamily="34" charset="0"/>
              </a:rPr>
              <a:t>first </a:t>
            </a:r>
            <a:r>
              <a:rPr lang="en-ZA" sz="6000" dirty="0" smtClean="0">
                <a:solidFill>
                  <a:srgbClr val="15A4C6"/>
                </a:solidFill>
                <a:latin typeface="Avenir 85 Heavy" panose="020B0603020203020204" pitchFamily="34" charset="0"/>
              </a:rPr>
              <a:t>thing that comes to mind when you think of protecting your business from risk.</a:t>
            </a:r>
            <a:endParaRPr lang="es-MX" sz="6000" dirty="0">
              <a:solidFill>
                <a:srgbClr val="15A4C6"/>
              </a:solidFill>
              <a:latin typeface="Avenir 85 Heavy" panose="020B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995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00">
        <p14:switch dir="r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38 Rectángulo"/>
          <p:cNvSpPr/>
          <p:nvPr/>
        </p:nvSpPr>
        <p:spPr bwMode="auto">
          <a:xfrm>
            <a:off x="0" y="0"/>
            <a:ext cx="24387407" cy="13733051"/>
          </a:xfrm>
          <a:prstGeom prst="rect">
            <a:avLst/>
          </a:prstGeom>
          <a:solidFill>
            <a:srgbClr val="15A4C6">
              <a:alpha val="84000"/>
            </a:srgb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7AF395DA-8878-475E-97C7-C20BE2C8DAFC}"/>
              </a:ext>
            </a:extLst>
          </p:cNvPr>
          <p:cNvSpPr/>
          <p:nvPr/>
        </p:nvSpPr>
        <p:spPr>
          <a:xfrm>
            <a:off x="4251059" y="741016"/>
            <a:ext cx="15885289" cy="3629621"/>
          </a:xfrm>
          <a:prstGeom prst="rect">
            <a:avLst/>
          </a:prstGeom>
        </p:spPr>
        <p:txBody>
          <a:bodyPr wrap="square" lIns="71425" tIns="120859" rIns="71425" bIns="120859">
            <a:spAutoFit/>
          </a:bodyPr>
          <a:lstStyle/>
          <a:p>
            <a:pPr algn="ctr"/>
            <a:r>
              <a:rPr lang="en-US" sz="22000" b="1" dirty="0" smtClean="0">
                <a:solidFill>
                  <a:srgbClr val="FFFFFF"/>
                </a:solidFill>
                <a:latin typeface="Oswald" panose="020B0604020202020204" charset="0"/>
                <a:cs typeface="Helvetica" panose="020B0604020202020204" pitchFamily="34" charset="0"/>
              </a:rPr>
              <a:t>BUT</a:t>
            </a:r>
            <a:endParaRPr lang="en-US" sz="22000" b="1" dirty="0">
              <a:solidFill>
                <a:srgbClr val="FFFFFF"/>
              </a:solidFill>
              <a:latin typeface="Oswald" panose="020B0604020202020204" charset="0"/>
              <a:cs typeface="Helvetica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8890126" y="4606812"/>
            <a:ext cx="6607153" cy="5103265"/>
            <a:chOff x="8890126" y="4606812"/>
            <a:chExt cx="6607153" cy="5103265"/>
          </a:xfrm>
        </p:grpSpPr>
        <p:sp>
          <p:nvSpPr>
            <p:cNvPr id="28" name="Title"/>
            <p:cNvSpPr txBox="1"/>
            <p:nvPr/>
          </p:nvSpPr>
          <p:spPr>
            <a:xfrm>
              <a:off x="8890126" y="8696557"/>
              <a:ext cx="6607153" cy="1013520"/>
            </a:xfrm>
            <a:prstGeom prst="rect">
              <a:avLst/>
            </a:prstGeom>
            <a:noFill/>
          </p:spPr>
          <p:txBody>
            <a:bodyPr wrap="square" lIns="241719" tIns="120859" rIns="241719" bIns="120859" rtlCol="0" anchor="t">
              <a:spAutoFit/>
            </a:bodyPr>
            <a:lstStyle/>
            <a:p>
              <a:pPr algn="ctr"/>
              <a:r>
                <a:rPr lang="en-US" sz="5000" dirty="0" smtClean="0">
                  <a:latin typeface="Avenir 85 Heavy" panose="020B0603020203020204" pitchFamily="34" charset="0"/>
                </a:rPr>
                <a:t>Distribution?</a:t>
              </a:r>
              <a:endParaRPr lang="es-MX" sz="50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85 Heavy" panose="020B0603020203020204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0213" y="4606812"/>
              <a:ext cx="2997269" cy="2997269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16288249" y="4606812"/>
            <a:ext cx="6607153" cy="6257427"/>
            <a:chOff x="16288249" y="4606812"/>
            <a:chExt cx="6607153" cy="6257427"/>
          </a:xfrm>
        </p:grpSpPr>
        <p:sp>
          <p:nvSpPr>
            <p:cNvPr id="29" name="Title"/>
            <p:cNvSpPr txBox="1"/>
            <p:nvPr/>
          </p:nvSpPr>
          <p:spPr>
            <a:xfrm>
              <a:off x="16288249" y="7542395"/>
              <a:ext cx="6607153" cy="3321844"/>
            </a:xfrm>
            <a:prstGeom prst="rect">
              <a:avLst/>
            </a:prstGeom>
            <a:noFill/>
          </p:spPr>
          <p:txBody>
            <a:bodyPr wrap="square" lIns="241719" tIns="120859" rIns="241719" bIns="120859" rtlCol="0" anchor="t">
              <a:spAutoFit/>
            </a:bodyPr>
            <a:lstStyle/>
            <a:p>
              <a:pPr algn="ctr"/>
              <a:r>
                <a:rPr lang="en-US" sz="5000" dirty="0" smtClean="0">
                  <a:latin typeface="Avenir 85 Heavy" panose="020B0603020203020204" pitchFamily="34" charset="0"/>
                </a:rPr>
                <a:t>Do you import or export finished goods, parts or raw materials?</a:t>
              </a:r>
              <a:endParaRPr lang="es-MX" sz="50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85 Heavy" panose="020B0603020203020204" pitchFamily="34" charset="0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93281" y="4606812"/>
              <a:ext cx="3197087" cy="2528946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947482" y="4606812"/>
            <a:ext cx="6607153" cy="5872707"/>
            <a:chOff x="947482" y="4606812"/>
            <a:chExt cx="6607153" cy="5872707"/>
          </a:xfrm>
        </p:grpSpPr>
        <p:sp>
          <p:nvSpPr>
            <p:cNvPr id="23" name="Title"/>
            <p:cNvSpPr txBox="1"/>
            <p:nvPr/>
          </p:nvSpPr>
          <p:spPr>
            <a:xfrm>
              <a:off x="947482" y="7927116"/>
              <a:ext cx="6607153" cy="2552403"/>
            </a:xfrm>
            <a:prstGeom prst="rect">
              <a:avLst/>
            </a:prstGeom>
            <a:noFill/>
          </p:spPr>
          <p:txBody>
            <a:bodyPr wrap="square" lIns="241719" tIns="120859" rIns="241719" bIns="120859" rtlCol="0" anchor="t">
              <a:spAutoFit/>
            </a:bodyPr>
            <a:lstStyle/>
            <a:p>
              <a:pPr algn="ctr"/>
              <a:r>
                <a:rPr lang="en-US" sz="5000" dirty="0" smtClean="0">
                  <a:latin typeface="Avenir 85 Heavy" panose="020B0603020203020204" pitchFamily="34" charset="0"/>
                </a:rPr>
                <a:t>Is your business involved in manufacturing?</a:t>
              </a:r>
              <a:endParaRPr lang="es-MX" sz="50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85 Heavy" panose="020B0603020203020204" pitchFamily="34" charset="0"/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2514" y="4606812"/>
              <a:ext cx="3197087" cy="31970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2052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>
        <p14:doors dir="vert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626" y="-1421297"/>
            <a:ext cx="29232428" cy="19486336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7AF395DA-8878-475E-97C7-C20BE2C8DAFC}"/>
              </a:ext>
            </a:extLst>
          </p:cNvPr>
          <p:cNvSpPr/>
          <p:nvPr/>
        </p:nvSpPr>
        <p:spPr>
          <a:xfrm>
            <a:off x="-3929549" y="3350159"/>
            <a:ext cx="15885289" cy="5630168"/>
          </a:xfrm>
          <a:prstGeom prst="rect">
            <a:avLst/>
          </a:prstGeom>
        </p:spPr>
        <p:txBody>
          <a:bodyPr wrap="square" lIns="71425" tIns="120859" rIns="71425" bIns="120859">
            <a:spAutoFit/>
          </a:bodyPr>
          <a:lstStyle/>
          <a:p>
            <a:pPr algn="ctr"/>
            <a:r>
              <a:rPr lang="en-US" sz="35000" b="1" dirty="0" smtClean="0">
                <a:latin typeface="Oswald" panose="020B0604020202020204" charset="0"/>
                <a:cs typeface="Helvetica" panose="020B0604020202020204" pitchFamily="34" charset="0"/>
              </a:rPr>
              <a:t>YES</a:t>
            </a:r>
            <a:endParaRPr lang="en-US" sz="35000" b="1" dirty="0">
              <a:latin typeface="Oswald" panose="020B0604020202020204" charset="0"/>
              <a:cs typeface="Helvetica" panose="020B0604020202020204" pitchFamily="34" charset="0"/>
            </a:endParaRPr>
          </a:p>
        </p:txBody>
      </p:sp>
      <p:sp>
        <p:nvSpPr>
          <p:cNvPr id="13" name="Title"/>
          <p:cNvSpPr txBox="1"/>
          <p:nvPr/>
        </p:nvSpPr>
        <p:spPr>
          <a:xfrm>
            <a:off x="-15102" y="1818234"/>
            <a:ext cx="24392710" cy="2090738"/>
          </a:xfrm>
          <a:prstGeom prst="rect">
            <a:avLst/>
          </a:prstGeom>
          <a:noFill/>
        </p:spPr>
        <p:txBody>
          <a:bodyPr wrap="square" lIns="241719" tIns="120859" rIns="241719" bIns="120859" rtlCol="0" anchor="t">
            <a:spAutoFit/>
          </a:bodyPr>
          <a:lstStyle/>
          <a:p>
            <a:r>
              <a:rPr lang="en-ZA" sz="120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85 Heavy" panose="020B0603020203020204" pitchFamily="34" charset="0"/>
              </a:rPr>
              <a:t> If the answer </a:t>
            </a:r>
            <a:r>
              <a:rPr lang="en-ZA" sz="1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85 Heavy" panose="020B0603020203020204" pitchFamily="34" charset="0"/>
              </a:rPr>
              <a:t>is</a:t>
            </a:r>
            <a:r>
              <a:rPr lang="en-ZA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85 Heavy" panose="020B0603020203020204" pitchFamily="34" charset="0"/>
              </a:rPr>
              <a:t>		</a:t>
            </a:r>
            <a:endParaRPr lang="es-MX" sz="6000" dirty="0">
              <a:solidFill>
                <a:schemeClr val="tx1">
                  <a:lumMod val="95000"/>
                  <a:lumOff val="5000"/>
                </a:schemeClr>
              </a:solidFill>
              <a:latin typeface="Avenir 85 Heavy" panose="020B0603020203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23" name="Title"/>
          <p:cNvSpPr txBox="1"/>
          <p:nvPr/>
        </p:nvSpPr>
        <p:spPr>
          <a:xfrm>
            <a:off x="7557279" y="3888464"/>
            <a:ext cx="11384831" cy="3937397"/>
          </a:xfrm>
          <a:prstGeom prst="rect">
            <a:avLst/>
          </a:prstGeom>
          <a:noFill/>
        </p:spPr>
        <p:txBody>
          <a:bodyPr wrap="square" lIns="241719" tIns="120859" rIns="241719" bIns="120859" rtlCol="0" anchor="t">
            <a:spAutoFit/>
          </a:bodyPr>
          <a:lstStyle/>
          <a:p>
            <a:r>
              <a:rPr lang="en-US" sz="6000" dirty="0">
                <a:latin typeface="Avenir 85 Heavy" panose="020B0603020203020204" pitchFamily="34" charset="0"/>
              </a:rPr>
              <a:t>to any of </a:t>
            </a:r>
            <a:r>
              <a:rPr lang="en-US" sz="6000" dirty="0" smtClean="0">
                <a:latin typeface="Avenir 85 Heavy" panose="020B0603020203020204" pitchFamily="34" charset="0"/>
              </a:rPr>
              <a:t>these, </a:t>
            </a:r>
            <a:r>
              <a:rPr lang="en-US" sz="6000" dirty="0">
                <a:latin typeface="Avenir 85 Heavy" panose="020B0603020203020204" pitchFamily="34" charset="0"/>
              </a:rPr>
              <a:t>then chances are you’ll be faced </a:t>
            </a:r>
            <a:r>
              <a:rPr lang="en-US" sz="6000" dirty="0" smtClean="0">
                <a:latin typeface="Avenir 85 Heavy" panose="020B0603020203020204" pitchFamily="34" charset="0"/>
              </a:rPr>
              <a:t>with </a:t>
            </a:r>
            <a:r>
              <a:rPr lang="en-US" sz="6000" dirty="0">
                <a:latin typeface="Avenir 85 Heavy" panose="020B0603020203020204" pitchFamily="34" charset="0"/>
              </a:rPr>
              <a:t>the prospect of transporting goods at some point.</a:t>
            </a:r>
            <a:endParaRPr lang="es-MX" sz="6000" dirty="0">
              <a:solidFill>
                <a:schemeClr val="tx1">
                  <a:lumMod val="95000"/>
                  <a:lumOff val="5000"/>
                </a:schemeClr>
              </a:solidFill>
              <a:latin typeface="Avenir 85 Heavy" panose="020B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751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0000">
        <p14:reveal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09" y="-197673"/>
            <a:ext cx="10772825" cy="1335716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42544" y="3972531"/>
            <a:ext cx="1276523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15A4C6"/>
                </a:solidFill>
                <a:latin typeface="Avenir 85 Heavy" panose="020B0603020203020204" pitchFamily="34" charset="0"/>
              </a:rPr>
              <a:t>And you</a:t>
            </a:r>
            <a:r>
              <a:rPr lang="en-ZA" sz="8000" dirty="0">
                <a:solidFill>
                  <a:srgbClr val="15A4C6"/>
                </a:solidFill>
                <a:latin typeface="Avenir 85 Heavy" panose="020B0603020203020204" pitchFamily="34" charset="0"/>
              </a:rPr>
              <a:t>’</a:t>
            </a:r>
            <a:r>
              <a:rPr lang="en-US" sz="8000" dirty="0" err="1">
                <a:solidFill>
                  <a:srgbClr val="15A4C6"/>
                </a:solidFill>
                <a:latin typeface="Avenir 85 Heavy" panose="020B0603020203020204" pitchFamily="34" charset="0"/>
              </a:rPr>
              <a:t>ll</a:t>
            </a:r>
            <a:r>
              <a:rPr lang="en-US" sz="8000" dirty="0">
                <a:solidFill>
                  <a:srgbClr val="15A4C6"/>
                </a:solidFill>
                <a:latin typeface="Avenir 85 Heavy" panose="020B0603020203020204" pitchFamily="34" charset="0"/>
              </a:rPr>
              <a:t> have to deal with all the risks and complexities this entails.</a:t>
            </a:r>
            <a:endParaRPr lang="en-ZA" sz="8000" dirty="0">
              <a:solidFill>
                <a:srgbClr val="15A4C6"/>
              </a:solidFill>
              <a:latin typeface="Avenir 85 Heavy" panose="020B0603020203020204" pitchFamily="34" charset="0"/>
            </a:endParaRPr>
          </a:p>
          <a:p>
            <a:endParaRPr lang="en-ZA" sz="8000" dirty="0">
              <a:solidFill>
                <a:srgbClr val="15A4C6"/>
              </a:solidFill>
              <a:latin typeface="Avenir 85 Heavy" panose="020B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93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5000">
        <p14:flip dir="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38 Rectángulo"/>
          <p:cNvSpPr/>
          <p:nvPr/>
        </p:nvSpPr>
        <p:spPr bwMode="auto">
          <a:xfrm>
            <a:off x="0" y="0"/>
            <a:ext cx="24387407" cy="13733051"/>
          </a:xfrm>
          <a:prstGeom prst="rect">
            <a:avLst/>
          </a:prstGeom>
          <a:solidFill>
            <a:srgbClr val="FFFFFF">
              <a:alpha val="84000"/>
            </a:srgb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3"/>
          </p:nvPr>
        </p:nvSpPr>
        <p:spPr>
          <a:xfrm>
            <a:off x="714581" y="1636583"/>
            <a:ext cx="22976877" cy="946736"/>
          </a:xfrm>
        </p:spPr>
        <p:txBody>
          <a:bodyPr/>
          <a:lstStyle/>
          <a:p>
            <a:r>
              <a:rPr lang="en-US" sz="9000" dirty="0" smtClean="0">
                <a:solidFill>
                  <a:srgbClr val="15A4C6"/>
                </a:solidFill>
              </a:rPr>
              <a:t>Marine Insurance </a:t>
            </a:r>
            <a:r>
              <a:rPr lang="en-US" sz="9000" dirty="0" smtClean="0">
                <a:solidFill>
                  <a:srgbClr val="002664"/>
                </a:solidFill>
              </a:rPr>
              <a:t>in its simplest form </a:t>
            </a:r>
            <a:r>
              <a:rPr lang="en-US" sz="9000" dirty="0" smtClean="0">
                <a:solidFill>
                  <a:srgbClr val="15A4C6"/>
                </a:solidFill>
              </a:rPr>
              <a:t>covers</a:t>
            </a:r>
            <a:r>
              <a:rPr lang="en-US" sz="9000" dirty="0" smtClean="0">
                <a:solidFill>
                  <a:srgbClr val="002664"/>
                </a:solidFill>
              </a:rPr>
              <a:t>:</a:t>
            </a:r>
            <a:endParaRPr lang="en-US" sz="9000" dirty="0">
              <a:solidFill>
                <a:srgbClr val="002664"/>
              </a:solidFill>
            </a:endParaRPr>
          </a:p>
        </p:txBody>
      </p:sp>
      <p:sp>
        <p:nvSpPr>
          <p:cNvPr id="14" name="Textbox 1"/>
          <p:cNvSpPr/>
          <p:nvPr/>
        </p:nvSpPr>
        <p:spPr>
          <a:xfrm>
            <a:off x="2651733" y="2971926"/>
            <a:ext cx="6309214" cy="1214026"/>
          </a:xfrm>
          <a:prstGeom prst="rect">
            <a:avLst/>
          </a:prstGeom>
        </p:spPr>
        <p:txBody>
          <a:bodyPr wrap="square" lIns="241975" tIns="120987" rIns="241975" bIns="120987">
            <a:spAutoFit/>
          </a:bodyPr>
          <a:lstStyle/>
          <a:p>
            <a:pPr lvl="0" defTabSz="2415902">
              <a:lnSpc>
                <a:spcPct val="125000"/>
              </a:lnSpc>
              <a:spcAft>
                <a:spcPts val="1200"/>
              </a:spcAft>
              <a:defRPr/>
            </a:pPr>
            <a:r>
              <a:rPr lang="en-US" sz="5500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loss or damage </a:t>
            </a:r>
            <a:endParaRPr kumimoji="0" lang="en-US" sz="55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venir 85 Heavy" panose="020B0603020203020204" pitchFamily="34" charset="0"/>
            </a:endParaRPr>
          </a:p>
        </p:txBody>
      </p:sp>
      <p:sp>
        <p:nvSpPr>
          <p:cNvPr id="19" name="Marcador de número de diapositiva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11963"/>
            <a:fld id="{597BFFA6-61B1-4984-983B-9D1AEC0ED12D}" type="slidenum">
              <a:rPr lang="es-SV" smtClean="0"/>
              <a:pPr defTabSz="1811963"/>
              <a:t>6</a:t>
            </a:fld>
            <a:endParaRPr lang="es-SV" dirty="0"/>
          </a:p>
        </p:txBody>
      </p:sp>
      <p:sp>
        <p:nvSpPr>
          <p:cNvPr id="23" name="Textbox 1"/>
          <p:cNvSpPr/>
          <p:nvPr/>
        </p:nvSpPr>
        <p:spPr>
          <a:xfrm>
            <a:off x="4866635" y="4279224"/>
            <a:ext cx="11763554" cy="2360301"/>
          </a:xfrm>
          <a:prstGeom prst="rect">
            <a:avLst/>
          </a:prstGeom>
        </p:spPr>
        <p:txBody>
          <a:bodyPr wrap="square" lIns="241975" tIns="120987" rIns="241975" bIns="120987">
            <a:spAutoFit/>
          </a:bodyPr>
          <a:lstStyle/>
          <a:p>
            <a:pPr lvl="0" defTabSz="2415902">
              <a:lnSpc>
                <a:spcPct val="125000"/>
              </a:lnSpc>
              <a:spcAft>
                <a:spcPts val="1200"/>
              </a:spcAft>
              <a:defRPr/>
            </a:pPr>
            <a:r>
              <a:rPr lang="en-US" sz="5500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caused to ships, terminals, and any transport </a:t>
            </a:r>
            <a:r>
              <a:rPr lang="en-US" sz="5500" dirty="0" smtClean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or cargo</a:t>
            </a:r>
            <a:endParaRPr kumimoji="0" lang="en-US" sz="55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venir 85 Heavy" panose="020B0603020203020204" pitchFamily="34" charset="0"/>
            </a:endParaRPr>
          </a:p>
        </p:txBody>
      </p:sp>
      <p:sp>
        <p:nvSpPr>
          <p:cNvPr id="24" name="Textbox 1"/>
          <p:cNvSpPr/>
          <p:nvPr/>
        </p:nvSpPr>
        <p:spPr>
          <a:xfrm>
            <a:off x="7287249" y="6588764"/>
            <a:ext cx="13039445" cy="2360301"/>
          </a:xfrm>
          <a:prstGeom prst="rect">
            <a:avLst/>
          </a:prstGeom>
        </p:spPr>
        <p:txBody>
          <a:bodyPr wrap="square" lIns="241975" tIns="120987" rIns="241975" bIns="120987">
            <a:spAutoFit/>
          </a:bodyPr>
          <a:lstStyle/>
          <a:p>
            <a:pPr lvl="0" defTabSz="2415902">
              <a:lnSpc>
                <a:spcPct val="125000"/>
              </a:lnSpc>
              <a:spcAft>
                <a:spcPts val="1200"/>
              </a:spcAft>
              <a:defRPr/>
            </a:pPr>
            <a:r>
              <a:rPr lang="en-US" sz="5500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whilst goods are in </a:t>
            </a:r>
            <a:r>
              <a:rPr lang="en-US" sz="5500" dirty="0" smtClean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transit (or </a:t>
            </a:r>
            <a:r>
              <a:rPr lang="en-US" sz="5500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storage by special agreement) </a:t>
            </a:r>
            <a:endParaRPr kumimoji="0" lang="en-US" sz="55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venir 85 Heavy" panose="020B0603020203020204" pitchFamily="34" charset="0"/>
            </a:endParaRPr>
          </a:p>
        </p:txBody>
      </p:sp>
      <p:sp>
        <p:nvSpPr>
          <p:cNvPr id="26" name="Textbox 1"/>
          <p:cNvSpPr/>
          <p:nvPr/>
        </p:nvSpPr>
        <p:spPr>
          <a:xfrm>
            <a:off x="9942544" y="8929024"/>
            <a:ext cx="12286365" cy="2360301"/>
          </a:xfrm>
          <a:prstGeom prst="rect">
            <a:avLst/>
          </a:prstGeom>
        </p:spPr>
        <p:txBody>
          <a:bodyPr wrap="square" lIns="241975" tIns="120987" rIns="241975" bIns="120987">
            <a:spAutoFit/>
          </a:bodyPr>
          <a:lstStyle/>
          <a:p>
            <a:pPr lvl="0" defTabSz="2415902">
              <a:lnSpc>
                <a:spcPct val="125000"/>
              </a:lnSpc>
              <a:spcAft>
                <a:spcPts val="1200"/>
              </a:spcAft>
              <a:defRPr/>
            </a:pPr>
            <a:r>
              <a:rPr lang="en-US" sz="5500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between different points of origin and their final destination. </a:t>
            </a:r>
            <a:endParaRPr kumimoji="0" lang="en-US" sz="55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venir 85 Heavy" panose="020B0603020203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</p:spTree>
    <p:extLst>
      <p:ext uri="{BB962C8B-B14F-4D97-AF65-F5344CB8AC3E}">
        <p14:creationId xmlns:p14="http://schemas.microsoft.com/office/powerpoint/2010/main" val="324508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6000">
        <p14:prism isInverted="1"/>
      </p:transition>
    </mc:Choice>
    <mc:Fallback>
      <p:transition spd="slow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4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1" r="14221"/>
          <a:stretch>
            <a:fillRect/>
          </a:stretch>
        </p:blipFill>
        <p:spPr>
          <a:xfrm>
            <a:off x="0" y="0"/>
            <a:ext cx="8772414" cy="13717588"/>
          </a:xfrm>
        </p:spPr>
      </p:pic>
      <p:sp>
        <p:nvSpPr>
          <p:cNvPr id="14" name="Rectangle 104"/>
          <p:cNvSpPr/>
          <p:nvPr/>
        </p:nvSpPr>
        <p:spPr>
          <a:xfrm>
            <a:off x="1" y="0"/>
            <a:ext cx="8772413" cy="13716001"/>
          </a:xfrm>
          <a:prstGeom prst="rect">
            <a:avLst/>
          </a:prstGeom>
          <a:gradFill flip="none" rotWithShape="1">
            <a:gsLst>
              <a:gs pos="30000">
                <a:srgbClr val="4297BE">
                  <a:alpha val="0"/>
                </a:srgbClr>
              </a:gs>
              <a:gs pos="74000">
                <a:srgbClr val="4297BE">
                  <a:alpha val="7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83" tIns="45688" rIns="91383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"/>
          <p:cNvSpPr/>
          <p:nvPr/>
        </p:nvSpPr>
        <p:spPr>
          <a:xfrm>
            <a:off x="9594581" y="1953249"/>
            <a:ext cx="10213594" cy="3857827"/>
          </a:xfrm>
          <a:prstGeom prst="rect">
            <a:avLst/>
          </a:prstGeom>
        </p:spPr>
        <p:txBody>
          <a:bodyPr wrap="square" lIns="241975" tIns="120987" rIns="241975" bIns="120987">
            <a:spAutoFit/>
          </a:bodyPr>
          <a:lstStyle/>
          <a:p>
            <a:pPr lvl="0" defTabSz="2415902">
              <a:lnSpc>
                <a:spcPct val="125000"/>
              </a:lnSpc>
              <a:spcAft>
                <a:spcPts val="1200"/>
              </a:spcAft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When the concept was first conceived back in the time of the Ancient Greeks, rail, and air were not yet options to consider. </a:t>
            </a:r>
            <a:endParaRPr kumimoji="0" lang="en-US" sz="50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venir 85 Heavy" panose="020B0603020203020204" pitchFamily="34" charset="0"/>
            </a:endParaRPr>
          </a:p>
        </p:txBody>
      </p:sp>
      <p:sp>
        <p:nvSpPr>
          <p:cNvPr id="10" name="Textbox 1"/>
          <p:cNvSpPr/>
          <p:nvPr/>
        </p:nvSpPr>
        <p:spPr>
          <a:xfrm>
            <a:off x="9582504" y="6363739"/>
            <a:ext cx="10213594" cy="4860985"/>
          </a:xfrm>
          <a:prstGeom prst="rect">
            <a:avLst/>
          </a:prstGeom>
        </p:spPr>
        <p:txBody>
          <a:bodyPr wrap="square" lIns="241975" tIns="120987" rIns="241975" bIns="120987">
            <a:spAutoFit/>
          </a:bodyPr>
          <a:lstStyle/>
          <a:p>
            <a:pPr lvl="0" defTabSz="2415902">
              <a:lnSpc>
                <a:spcPct val="125000"/>
              </a:lnSpc>
              <a:spcAft>
                <a:spcPts val="1200"/>
              </a:spcAft>
              <a:defRPr/>
            </a:pPr>
            <a:r>
              <a:rPr lang="en-US" sz="8000" dirty="0">
                <a:solidFill>
                  <a:srgbClr val="15A4C6"/>
                </a:solidFill>
                <a:latin typeface="Oswald" panose="02000503000000000000" pitchFamily="2" charset="0"/>
              </a:rPr>
              <a:t>Modern marine </a:t>
            </a:r>
            <a:r>
              <a:rPr lang="en-US" sz="8000" dirty="0" smtClean="0">
                <a:solidFill>
                  <a:srgbClr val="15A4C6"/>
                </a:solidFill>
                <a:latin typeface="Oswald" panose="02000503000000000000" pitchFamily="2" charset="0"/>
              </a:rPr>
              <a:t>cover encompasses </a:t>
            </a:r>
            <a:r>
              <a:rPr lang="en-US" sz="8000" dirty="0">
                <a:solidFill>
                  <a:srgbClr val="15A4C6"/>
                </a:solidFill>
                <a:latin typeface="Oswald" panose="02000503000000000000" pitchFamily="2" charset="0"/>
              </a:rPr>
              <a:t>all forms of transportation.</a:t>
            </a:r>
            <a:endParaRPr kumimoji="0" lang="en-US" sz="8000" b="0" i="0" u="none" strike="noStrike" kern="1200" cap="none" spc="0" normalizeH="0" baseline="0" dirty="0">
              <a:ln>
                <a:noFill/>
              </a:ln>
              <a:solidFill>
                <a:srgbClr val="15A4C6"/>
              </a:solidFill>
              <a:effectLst/>
              <a:uLnTx/>
              <a:uFillTx/>
              <a:latin typeface="Oswald" panose="02000503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</p:spTree>
    <p:extLst>
      <p:ext uri="{BB962C8B-B14F-4D97-AF65-F5344CB8AC3E}">
        <p14:creationId xmlns:p14="http://schemas.microsoft.com/office/powerpoint/2010/main" val="3038377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10000">
        <p:pull/>
      </p:transition>
    </mc:Choice>
    <mc:Fallback>
      <p:transition spd="slow" advTm="10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182"/>
          <p:cNvSpPr/>
          <p:nvPr/>
        </p:nvSpPr>
        <p:spPr bwMode="auto">
          <a:xfrm>
            <a:off x="1" y="6543759"/>
            <a:ext cx="24572754" cy="6736250"/>
          </a:xfrm>
          <a:prstGeom prst="rect">
            <a:avLst/>
          </a:prstGeom>
          <a:solidFill>
            <a:srgbClr val="15A4C6">
              <a:alpha val="90000"/>
            </a:srgb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ZA"/>
          </a:p>
        </p:txBody>
      </p:sp>
      <p:sp>
        <p:nvSpPr>
          <p:cNvPr id="24" name="23 Rectángulo redondeado"/>
          <p:cNvSpPr/>
          <p:nvPr/>
        </p:nvSpPr>
        <p:spPr bwMode="auto">
          <a:xfrm>
            <a:off x="0" y="-41563"/>
            <a:ext cx="24385588" cy="6626192"/>
          </a:xfrm>
          <a:prstGeom prst="roundRect">
            <a:avLst>
              <a:gd name="adj" fmla="val 727"/>
            </a:avLst>
          </a:prstGeom>
          <a:solidFill>
            <a:srgbClr val="002664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marL="0" marR="0" lvl="0" indent="0" algn="ctr" defTabSz="24174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SV" sz="4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7" name="Textbox 1">
            <a:extLst>
              <a:ext uri="{FF2B5EF4-FFF2-40B4-BE49-F238E27FC236}">
                <a16:creationId xmlns:a16="http://schemas.microsoft.com/office/drawing/2014/main" id="{D0502A52-6BF2-4192-B0E2-B509E1635EB6}"/>
              </a:ext>
            </a:extLst>
          </p:cNvPr>
          <p:cNvSpPr/>
          <p:nvPr/>
        </p:nvSpPr>
        <p:spPr>
          <a:xfrm>
            <a:off x="812004" y="1729491"/>
            <a:ext cx="23082090" cy="2398514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lvl="0">
              <a:defRPr/>
            </a:pPr>
            <a:r>
              <a:rPr lang="en-US" sz="7000" dirty="0">
                <a:solidFill>
                  <a:schemeClr val="bg1"/>
                </a:solidFill>
                <a:latin typeface="Avenir 85 Heavy" panose="020B0603020203020204" pitchFamily="34" charset="0"/>
              </a:rPr>
              <a:t>For today’s captains of industry however, sea cargo is still a popular choice. 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85 Heavy" panose="020B0603020203020204" pitchFamily="34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6" name="Picture 18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" name="TextBox 189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191" name="Textbox 1">
            <a:extLst>
              <a:ext uri="{FF2B5EF4-FFF2-40B4-BE49-F238E27FC236}">
                <a16:creationId xmlns:a16="http://schemas.microsoft.com/office/drawing/2014/main" id="{D0502A52-6BF2-4192-B0E2-B509E1635EB6}"/>
              </a:ext>
            </a:extLst>
          </p:cNvPr>
          <p:cNvSpPr/>
          <p:nvPr/>
        </p:nvSpPr>
        <p:spPr>
          <a:xfrm>
            <a:off x="414000" y="7883562"/>
            <a:ext cx="23082090" cy="3475732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algn="r"/>
            <a:r>
              <a:rPr lang="en-US" sz="7000" dirty="0">
                <a:solidFill>
                  <a:schemeClr val="bg1"/>
                </a:solidFill>
                <a:latin typeface="Avenir 85 Heavy" panose="020B0603020203020204" pitchFamily="34" charset="0"/>
              </a:rPr>
              <a:t>Not only for </a:t>
            </a:r>
            <a:r>
              <a:rPr lang="en-US" sz="7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its </a:t>
            </a:r>
            <a:r>
              <a:rPr lang="en-US" sz="7000" dirty="0">
                <a:solidFill>
                  <a:schemeClr val="bg1"/>
                </a:solidFill>
                <a:latin typeface="Avenir 85 Heavy" panose="020B0603020203020204" pitchFamily="34" charset="0"/>
              </a:rPr>
              <a:t>low cost but </a:t>
            </a:r>
            <a:r>
              <a:rPr lang="en-US" sz="7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because </a:t>
            </a:r>
            <a:r>
              <a:rPr lang="en-US" sz="7000" dirty="0">
                <a:solidFill>
                  <a:schemeClr val="bg1"/>
                </a:solidFill>
                <a:latin typeface="Avenir 85 Heavy" panose="020B0603020203020204" pitchFamily="34" charset="0"/>
              </a:rPr>
              <a:t>it can accommodate much more </a:t>
            </a:r>
            <a:r>
              <a:rPr lang="en-US" sz="7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volume</a:t>
            </a:r>
          </a:p>
          <a:p>
            <a:pPr algn="r"/>
            <a:r>
              <a:rPr lang="en-US" sz="7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 </a:t>
            </a:r>
            <a:r>
              <a:rPr lang="en-US" sz="7000" dirty="0">
                <a:solidFill>
                  <a:schemeClr val="bg1"/>
                </a:solidFill>
                <a:latin typeface="Avenir 85 Heavy" panose="020B0603020203020204" pitchFamily="34" charset="0"/>
              </a:rPr>
              <a:t>than other modes of transport.  </a:t>
            </a:r>
            <a:endParaRPr lang="en-ZA" sz="7000" dirty="0">
              <a:solidFill>
                <a:schemeClr val="bg1"/>
              </a:solidFill>
              <a:latin typeface="Avenir 85 Heavy" panose="020B06030202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79436" y="4833569"/>
            <a:ext cx="4210377" cy="261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41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11000">
        <p:fade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093 0.0228 L 1.09986 0.02905 " pathEditMode="fixed" rAng="0" ptsTypes="AA">
                                      <p:cBhvr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44" y="31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  <p:bldP spid="24" grpId="0" animBg="1"/>
      <p:bldP spid="187" grpId="0"/>
      <p:bldP spid="1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38 Rectángulo"/>
          <p:cNvSpPr/>
          <p:nvPr/>
        </p:nvSpPr>
        <p:spPr bwMode="auto">
          <a:xfrm>
            <a:off x="0" y="0"/>
            <a:ext cx="24387407" cy="1373305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7AF395DA-8878-475E-97C7-C20BE2C8DAFC}"/>
              </a:ext>
            </a:extLst>
          </p:cNvPr>
          <p:cNvSpPr/>
          <p:nvPr/>
        </p:nvSpPr>
        <p:spPr>
          <a:xfrm>
            <a:off x="4091894" y="5598654"/>
            <a:ext cx="15885289" cy="4860727"/>
          </a:xfrm>
          <a:prstGeom prst="rect">
            <a:avLst/>
          </a:prstGeom>
        </p:spPr>
        <p:txBody>
          <a:bodyPr wrap="square" lIns="71425" tIns="120859" rIns="71425" bIns="120859">
            <a:spAutoFit/>
          </a:bodyPr>
          <a:lstStyle/>
          <a:p>
            <a:pPr algn="ctr"/>
            <a:r>
              <a:rPr lang="en-US" sz="30000" b="1" dirty="0" smtClean="0">
                <a:solidFill>
                  <a:srgbClr val="15A4C6"/>
                </a:solidFill>
                <a:latin typeface="Oswald" panose="020B0604020202020204" charset="0"/>
                <a:cs typeface="Helvetica" panose="020B0604020202020204" pitchFamily="34" charset="0"/>
              </a:rPr>
              <a:t>risks.</a:t>
            </a:r>
            <a:endParaRPr lang="en-US" sz="30000" b="1" dirty="0">
              <a:solidFill>
                <a:srgbClr val="15A4C6"/>
              </a:solidFill>
              <a:latin typeface="Oswald" panose="020B0604020202020204" charset="0"/>
              <a:cs typeface="Helvetica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D0502A52-6BF2-4192-B0E2-B509E1635EB6}"/>
              </a:ext>
            </a:extLst>
          </p:cNvPr>
          <p:cNvSpPr/>
          <p:nvPr/>
        </p:nvSpPr>
        <p:spPr>
          <a:xfrm>
            <a:off x="652658" y="2763339"/>
            <a:ext cx="23082090" cy="3014068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algn="ctr"/>
            <a:r>
              <a:rPr lang="en-US" sz="9000" dirty="0">
                <a:latin typeface="Avenir 85 Heavy" panose="020B0603020203020204" pitchFamily="34" charset="0"/>
              </a:rPr>
              <a:t>Unfortunately, traversing the seas exposes your cargo to </a:t>
            </a:r>
            <a:r>
              <a:rPr lang="en-US" sz="9000" dirty="0" smtClean="0">
                <a:latin typeface="Avenir 85 Heavy" panose="020B0603020203020204" pitchFamily="34" charset="0"/>
              </a:rPr>
              <a:t>multiple</a:t>
            </a:r>
            <a:endParaRPr lang="en-ZA" sz="9000" dirty="0">
              <a:solidFill>
                <a:schemeClr val="bg1"/>
              </a:solidFill>
              <a:latin typeface="Avenir 85 Heavy" panose="020B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026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switch dir="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3641" y="-3132316"/>
            <a:ext cx="25111048" cy="18833286"/>
          </a:xfrm>
          <a:prstGeom prst="rect">
            <a:avLst/>
          </a:prstGeom>
        </p:spPr>
      </p:pic>
      <p:sp>
        <p:nvSpPr>
          <p:cNvPr id="27" name="38 Rectángulo"/>
          <p:cNvSpPr/>
          <p:nvPr/>
        </p:nvSpPr>
        <p:spPr bwMode="auto">
          <a:xfrm>
            <a:off x="11940177" y="-3570584"/>
            <a:ext cx="12560613" cy="17315417"/>
          </a:xfrm>
          <a:prstGeom prst="rect">
            <a:avLst/>
          </a:prstGeom>
          <a:solidFill>
            <a:srgbClr val="15A4C6">
              <a:alpha val="84000"/>
            </a:srgb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D0502A52-6BF2-4192-B0E2-B509E1635EB6}"/>
              </a:ext>
            </a:extLst>
          </p:cNvPr>
          <p:cNvSpPr/>
          <p:nvPr/>
        </p:nvSpPr>
        <p:spPr>
          <a:xfrm>
            <a:off x="12102784" y="2468969"/>
            <a:ext cx="11233956" cy="7630716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algn="r"/>
            <a:r>
              <a:rPr lang="en-ZA" sz="4000" dirty="0">
                <a:solidFill>
                  <a:schemeClr val="bg1"/>
                </a:solidFill>
                <a:latin typeface="Avenir 85 Heavy" panose="020B0603020203020204" pitchFamily="34" charset="0"/>
              </a:rPr>
              <a:t>Even the best planned supply chain management is no contest for Mother Nature at her worst.  </a:t>
            </a:r>
            <a:endParaRPr lang="en-ZA" sz="4000" dirty="0" smtClean="0">
              <a:solidFill>
                <a:schemeClr val="bg1"/>
              </a:solidFill>
              <a:latin typeface="Avenir 85 Heavy" panose="020B0603020203020204" pitchFamily="34" charset="0"/>
            </a:endParaRPr>
          </a:p>
          <a:p>
            <a:pPr algn="r"/>
            <a:endParaRPr lang="en-ZA" sz="4000" dirty="0">
              <a:solidFill>
                <a:schemeClr val="bg1"/>
              </a:solidFill>
              <a:latin typeface="Avenir 85 Heavy" panose="020B0603020203020204" pitchFamily="34" charset="0"/>
            </a:endParaRPr>
          </a:p>
          <a:p>
            <a:pPr algn="r"/>
            <a:r>
              <a:rPr lang="en-ZA" sz="4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On a daily basis, ships (and your cargo) are subjected to all the perils of </a:t>
            </a:r>
            <a:r>
              <a:rPr lang="en-ZA" sz="4000" dirty="0">
                <a:solidFill>
                  <a:schemeClr val="bg1"/>
                </a:solidFill>
                <a:latin typeface="Avenir 85 Heavy" panose="020B0603020203020204" pitchFamily="34" charset="0"/>
              </a:rPr>
              <a:t>the </a:t>
            </a:r>
            <a:r>
              <a:rPr lang="en-ZA" sz="4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sea.</a:t>
            </a:r>
          </a:p>
          <a:p>
            <a:pPr algn="r"/>
            <a:r>
              <a:rPr lang="en-ZA" sz="4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These </a:t>
            </a:r>
            <a:r>
              <a:rPr lang="en-ZA" sz="4000" dirty="0">
                <a:solidFill>
                  <a:schemeClr val="bg1"/>
                </a:solidFill>
                <a:latin typeface="Avenir 85 Heavy" panose="020B0603020203020204" pitchFamily="34" charset="0"/>
              </a:rPr>
              <a:t>include storms, collisions</a:t>
            </a:r>
            <a:r>
              <a:rPr lang="en-ZA" sz="4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,</a:t>
            </a:r>
          </a:p>
          <a:p>
            <a:pPr algn="r"/>
            <a:r>
              <a:rPr lang="en-ZA" sz="4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stranding</a:t>
            </a:r>
            <a:r>
              <a:rPr lang="en-ZA" sz="4000" dirty="0">
                <a:solidFill>
                  <a:schemeClr val="bg1"/>
                </a:solidFill>
                <a:latin typeface="Avenir 85 Heavy" panose="020B0603020203020204" pitchFamily="34" charset="0"/>
              </a:rPr>
              <a:t>, and sinking. </a:t>
            </a:r>
            <a:endParaRPr lang="en-ZA" sz="4000" dirty="0" smtClean="0">
              <a:solidFill>
                <a:schemeClr val="bg1"/>
              </a:solidFill>
              <a:latin typeface="Avenir 85 Heavy" panose="020B0603020203020204" pitchFamily="34" charset="0"/>
            </a:endParaRPr>
          </a:p>
          <a:p>
            <a:pPr algn="r"/>
            <a:endParaRPr lang="en-ZA" sz="4000" dirty="0">
              <a:solidFill>
                <a:schemeClr val="bg1"/>
              </a:solidFill>
              <a:latin typeface="Avenir 85 Heavy" panose="020B0603020203020204" pitchFamily="34" charset="0"/>
            </a:endParaRPr>
          </a:p>
          <a:p>
            <a:pPr algn="r"/>
            <a:r>
              <a:rPr lang="en-ZA" sz="4000" dirty="0">
                <a:solidFill>
                  <a:schemeClr val="bg1"/>
                </a:solidFill>
                <a:latin typeface="Avenir 85 Heavy" panose="020B0603020203020204" pitchFamily="34" charset="0"/>
              </a:rPr>
              <a:t>Even normal wave action can result in violent movement of the vessel or the container, resulting in damage to your </a:t>
            </a:r>
            <a:r>
              <a:rPr lang="en-ZA" sz="4000" dirty="0" smtClean="0">
                <a:solidFill>
                  <a:schemeClr val="bg1"/>
                </a:solidFill>
                <a:latin typeface="Avenir 85 Heavy" panose="020B0603020203020204" pitchFamily="34" charset="0"/>
              </a:rPr>
              <a:t>cargo</a:t>
            </a:r>
            <a:r>
              <a:rPr lang="en-ZA" sz="4000" dirty="0">
                <a:solidFill>
                  <a:schemeClr val="bg1"/>
                </a:solidFill>
                <a:latin typeface="Avenir 85 Heavy" panose="020B0603020203020204" pitchFamily="34" charset="0"/>
              </a:rPr>
              <a:t>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-720887" y="4132597"/>
            <a:ext cx="8955995" cy="8216807"/>
            <a:chOff x="-720887" y="3640123"/>
            <a:chExt cx="8955995" cy="8216807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-720887" y="3640123"/>
              <a:ext cx="8955995" cy="8216807"/>
            </a:xfrm>
            <a:prstGeom prst="wedgeEllipseCallout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 rtlCol="0" anchor="ctr"/>
            <a:lstStyle/>
            <a:p>
              <a:pPr algn="ctr"/>
              <a:endParaRPr lang="en-ZA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6063" y="4710604"/>
              <a:ext cx="3902095" cy="322831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11279" y="8019759"/>
              <a:ext cx="7291663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dirty="0">
                  <a:solidFill>
                    <a:schemeClr val="bg1"/>
                  </a:solidFill>
                  <a:latin typeface="Avenir 85 Heavy" panose="020B0603020203020204" pitchFamily="34" charset="0"/>
                </a:rPr>
                <a:t>And if that </a:t>
              </a:r>
              <a:r>
                <a:rPr lang="en-US" sz="3500" dirty="0" err="1">
                  <a:solidFill>
                    <a:schemeClr val="bg1"/>
                  </a:solidFill>
                  <a:latin typeface="Avenir 85 Heavy" panose="020B0603020203020204" pitchFamily="34" charset="0"/>
                </a:rPr>
                <a:t>isn</a:t>
              </a:r>
              <a:r>
                <a:rPr lang="en-ZA" sz="3500" dirty="0">
                  <a:solidFill>
                    <a:schemeClr val="bg1"/>
                  </a:solidFill>
                  <a:latin typeface="Avenir 85 Heavy" panose="020B0603020203020204" pitchFamily="34" charset="0"/>
                </a:rPr>
                <a:t>’</a:t>
              </a:r>
              <a:r>
                <a:rPr lang="en-US" sz="3500" dirty="0">
                  <a:solidFill>
                    <a:schemeClr val="bg1"/>
                  </a:solidFill>
                  <a:latin typeface="Avenir 85 Heavy" panose="020B0603020203020204" pitchFamily="34" charset="0"/>
                </a:rPr>
                <a:t>t enough, incidents of </a:t>
              </a:r>
              <a:r>
                <a:rPr lang="en-US" sz="3500" dirty="0" smtClean="0">
                  <a:solidFill>
                    <a:schemeClr val="bg1"/>
                  </a:solidFill>
                  <a:latin typeface="Avenir 85 Heavy" panose="020B0603020203020204" pitchFamily="34" charset="0"/>
                </a:rPr>
                <a:t>piracy </a:t>
              </a:r>
              <a:r>
                <a:rPr lang="en-US" sz="3500" dirty="0">
                  <a:solidFill>
                    <a:schemeClr val="bg1"/>
                  </a:solidFill>
                  <a:latin typeface="Avenir 85 Heavy" panose="020B0603020203020204" pitchFamily="34" charset="0"/>
                </a:rPr>
                <a:t>are still rife in certain parts of the world.</a:t>
              </a:r>
              <a:endParaRPr lang="en-ZA" sz="3500" dirty="0">
                <a:solidFill>
                  <a:schemeClr val="bg1"/>
                </a:solidFill>
                <a:latin typeface="Avenir 85 Heavy" panose="020B0603020203020204" pitchFamily="34" charset="0"/>
              </a:endParaRPr>
            </a:p>
            <a:p>
              <a:pPr algn="ctr"/>
              <a:endParaRPr lang="en-ZA" sz="3500" dirty="0">
                <a:solidFill>
                  <a:schemeClr val="bg1"/>
                </a:solidFill>
                <a:latin typeface="Avenir 85 Heavy" panose="020B0603020203020204" pitchFamily="34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</p:spTree>
    <p:extLst>
      <p:ext uri="{BB962C8B-B14F-4D97-AF65-F5344CB8AC3E}">
        <p14:creationId xmlns:p14="http://schemas.microsoft.com/office/powerpoint/2010/main" val="1767422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2000">
        <p14:prism isContent="1" isInverted="1"/>
      </p:transition>
    </mc:Choice>
    <mc:Fallback>
      <p:transition spd="slow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221464" y="5919818"/>
            <a:ext cx="24617735" cy="5934531"/>
          </a:xfrm>
          <a:prstGeom prst="rect">
            <a:avLst/>
          </a:prstGeom>
          <a:solidFill>
            <a:srgbClr val="15A4C6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2597" y="568548"/>
            <a:ext cx="8823789" cy="1268830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D0502A52-6BF2-4192-B0E2-B509E1635EB6}"/>
              </a:ext>
            </a:extLst>
          </p:cNvPr>
          <p:cNvSpPr/>
          <p:nvPr/>
        </p:nvSpPr>
        <p:spPr>
          <a:xfrm>
            <a:off x="368146" y="1237338"/>
            <a:ext cx="11509613" cy="4091286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algn="r"/>
            <a:r>
              <a:rPr lang="en-US" sz="5000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These setbacks translate into </a:t>
            </a:r>
            <a:r>
              <a:rPr lang="en-US" sz="5000" dirty="0" smtClean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additional pressures on </a:t>
            </a:r>
            <a:r>
              <a:rPr lang="en-US" sz="5000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your business that impact </a:t>
            </a:r>
            <a:endParaRPr lang="en-US" sz="5000" dirty="0" smtClean="0">
              <a:solidFill>
                <a:schemeClr val="bg1">
                  <a:lumMod val="65000"/>
                </a:schemeClr>
              </a:solidFill>
              <a:latin typeface="Avenir 85 Heavy" panose="020B0603020203020204" pitchFamily="34" charset="0"/>
            </a:endParaRPr>
          </a:p>
          <a:p>
            <a:pPr algn="r"/>
            <a:r>
              <a:rPr lang="en-US" sz="5000" dirty="0" smtClean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negatively on your </a:t>
            </a:r>
          </a:p>
          <a:p>
            <a:pPr algn="r"/>
            <a:r>
              <a:rPr lang="en-US" sz="5000" dirty="0" smtClean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bottom </a:t>
            </a:r>
            <a:r>
              <a:rPr lang="en-US" sz="5000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line.</a:t>
            </a:r>
            <a:endParaRPr lang="en-ZA" sz="5000" dirty="0">
              <a:solidFill>
                <a:schemeClr val="bg1">
                  <a:lumMod val="65000"/>
                </a:schemeClr>
              </a:solidFill>
              <a:latin typeface="Avenir 85 Heavy" panose="020B0603020203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97381" y="6777865"/>
            <a:ext cx="171019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FFFFFF"/>
                </a:solidFill>
                <a:latin typeface="Avenir 85 Heavy" panose="020B0603020203020204" pitchFamily="34" charset="0"/>
              </a:rPr>
              <a:t>Marine Insurance helps lower the aspect of financial loss due to loss of cargo and has become a welcome haven for transporters and cargo owners</a:t>
            </a:r>
            <a:r>
              <a:rPr lang="en-ZA" sz="7000" dirty="0">
                <a:solidFill>
                  <a:srgbClr val="FFFFFF"/>
                </a:solidFill>
                <a:latin typeface="Avenir 85 Heavy" panose="020B0603020203020204" pitchFamily="34" charset="0"/>
              </a:rPr>
              <a:t> alike. </a:t>
            </a:r>
          </a:p>
          <a:p>
            <a:endParaRPr lang="en-ZA" sz="7000" dirty="0">
              <a:solidFill>
                <a:srgbClr val="FFFFFF"/>
              </a:solidFill>
              <a:latin typeface="Avenir 85 Heavy" panose="020B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99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00">
        <p14:prism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38 Rectángulo"/>
          <p:cNvSpPr/>
          <p:nvPr/>
        </p:nvSpPr>
        <p:spPr bwMode="auto">
          <a:xfrm>
            <a:off x="0" y="0"/>
            <a:ext cx="24387407" cy="13733051"/>
          </a:xfrm>
          <a:prstGeom prst="rect">
            <a:avLst/>
          </a:prstGeom>
          <a:solidFill>
            <a:srgbClr val="15A4C6">
              <a:alpha val="70000"/>
            </a:srgb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7AF395DA-8878-475E-97C7-C20BE2C8DAFC}"/>
              </a:ext>
            </a:extLst>
          </p:cNvPr>
          <p:cNvSpPr/>
          <p:nvPr/>
        </p:nvSpPr>
        <p:spPr>
          <a:xfrm>
            <a:off x="0" y="5103599"/>
            <a:ext cx="24385588" cy="3937397"/>
          </a:xfrm>
          <a:prstGeom prst="rect">
            <a:avLst/>
          </a:prstGeom>
        </p:spPr>
        <p:txBody>
          <a:bodyPr wrap="square" lIns="71425" tIns="120859" rIns="71425" bIns="120859">
            <a:spAutoFit/>
          </a:bodyPr>
          <a:lstStyle/>
          <a:p>
            <a:pPr algn="ctr"/>
            <a:r>
              <a:rPr lang="en-ZA" sz="12000" b="1" dirty="0">
                <a:solidFill>
                  <a:srgbClr val="FFFFFF"/>
                </a:solidFill>
                <a:latin typeface="Oswald" panose="020B0604020202020204" charset="0"/>
                <a:cs typeface="Helvetica" panose="020B0604020202020204" pitchFamily="34" charset="0"/>
              </a:rPr>
              <a:t>With the launch of </a:t>
            </a:r>
            <a:endParaRPr lang="en-ZA" sz="12000" b="1" dirty="0" smtClean="0">
              <a:solidFill>
                <a:srgbClr val="FFFFFF"/>
              </a:solidFill>
              <a:latin typeface="Oswald" panose="020B0604020202020204" charset="0"/>
              <a:cs typeface="Helvetica" panose="020B0604020202020204" pitchFamily="34" charset="0"/>
            </a:endParaRPr>
          </a:p>
          <a:p>
            <a:pPr algn="ctr"/>
            <a:r>
              <a:rPr lang="en-ZA" sz="12000" b="1" dirty="0" smtClean="0">
                <a:solidFill>
                  <a:srgbClr val="FFFFFF"/>
                </a:solidFill>
                <a:latin typeface="Oswald" panose="020B0604020202020204" charset="0"/>
                <a:cs typeface="Helvetica" panose="020B0604020202020204" pitchFamily="34" charset="0"/>
              </a:rPr>
              <a:t>CIB’s </a:t>
            </a:r>
            <a:r>
              <a:rPr lang="en-ZA" sz="12000" b="1" dirty="0">
                <a:solidFill>
                  <a:srgbClr val="FFFFFF"/>
                </a:solidFill>
                <a:latin typeface="Oswald" panose="020B0604020202020204" charset="0"/>
                <a:cs typeface="Helvetica" panose="020B0604020202020204" pitchFamily="34" charset="0"/>
              </a:rPr>
              <a:t>specialist Marine Division.</a:t>
            </a:r>
            <a:endParaRPr lang="en-US" sz="12000" b="1" dirty="0">
              <a:solidFill>
                <a:srgbClr val="FFFFFF"/>
              </a:solidFill>
              <a:latin typeface="Oswald" panose="020B0604020202020204" charset="0"/>
              <a:cs typeface="Helvetica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D0502A52-6BF2-4192-B0E2-B509E1635EB6}"/>
              </a:ext>
            </a:extLst>
          </p:cNvPr>
          <p:cNvSpPr/>
          <p:nvPr/>
        </p:nvSpPr>
        <p:spPr>
          <a:xfrm>
            <a:off x="652658" y="3339511"/>
            <a:ext cx="23082090" cy="1629073"/>
          </a:xfrm>
          <a:prstGeom prst="rect">
            <a:avLst/>
          </a:prstGeom>
        </p:spPr>
        <p:txBody>
          <a:bodyPr wrap="square" lIns="241719" tIns="120859" rIns="241719" bIns="120859">
            <a:spAutoFit/>
          </a:bodyPr>
          <a:lstStyle/>
          <a:p>
            <a:pPr algn="ctr"/>
            <a:r>
              <a:rPr lang="en-ZA" sz="9000" dirty="0">
                <a:latin typeface="Avenir 85 Heavy" panose="020B0603020203020204" pitchFamily="34" charset="0"/>
              </a:rPr>
              <a:t>And now we’re making it one for you… </a:t>
            </a:r>
            <a:endParaRPr lang="en-ZA" sz="9000" dirty="0">
              <a:solidFill>
                <a:schemeClr val="bg1"/>
              </a:solidFill>
              <a:latin typeface="Avenir 85 Heavy" panose="020B06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463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push dir="u"/>
      </p:transition>
    </mc:Choice>
    <mc:Fallback>
      <p:transition spd="slow" advTm="6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6" r="6836"/>
          <a:stretch>
            <a:fillRect/>
          </a:stretch>
        </p:blipFill>
        <p:spPr>
          <a:xfrm>
            <a:off x="-228600" y="0"/>
            <a:ext cx="13727113" cy="13585825"/>
          </a:xfrm>
        </p:spPr>
      </p:pic>
      <p:sp>
        <p:nvSpPr>
          <p:cNvPr id="15" name="Textbox 1"/>
          <p:cNvSpPr/>
          <p:nvPr/>
        </p:nvSpPr>
        <p:spPr>
          <a:xfrm>
            <a:off x="13944156" y="3428135"/>
            <a:ext cx="10174963" cy="5414983"/>
          </a:xfrm>
          <a:prstGeom prst="rect">
            <a:avLst/>
          </a:prstGeom>
        </p:spPr>
        <p:txBody>
          <a:bodyPr wrap="square" lIns="241975" tIns="120987" rIns="241975" bIns="120987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Tapping into a wealth of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localised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 expertise and global insights, CIB</a:t>
            </a:r>
            <a:r>
              <a:rPr lang="en-ZA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’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venir 85 Heavy" panose="020B0603020203020204" pitchFamily="34" charset="0"/>
              </a:rPr>
              <a:t>s specialist Marine Division assists with structuring policies designed to help your business best navigate extraordinary circumstances.</a:t>
            </a:r>
            <a:endParaRPr lang="en-ZA" dirty="0">
              <a:solidFill>
                <a:schemeClr val="bg1">
                  <a:lumMod val="65000"/>
                </a:schemeClr>
              </a:solidFill>
              <a:latin typeface="Avenir 85 Heavy" panose="020B0603020203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</p:spTree>
    <p:extLst>
      <p:ext uri="{BB962C8B-B14F-4D97-AF65-F5344CB8AC3E}">
        <p14:creationId xmlns:p14="http://schemas.microsoft.com/office/powerpoint/2010/main" val="318014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00">
        <p:wipe/>
      </p:transition>
    </mc:Choice>
    <mc:Fallback>
      <p:transition spd="slow" advTm="8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1" r="15441"/>
          <a:stretch>
            <a:fillRect/>
          </a:stretch>
        </p:blipFill>
        <p:spPr/>
      </p:pic>
      <p:sp>
        <p:nvSpPr>
          <p:cNvPr id="10" name="Rectangle 104"/>
          <p:cNvSpPr/>
          <p:nvPr/>
        </p:nvSpPr>
        <p:spPr>
          <a:xfrm>
            <a:off x="11101419" y="0"/>
            <a:ext cx="6027108" cy="13716001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83" tIns="45688" rIns="91383" bIns="456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415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1"/>
          <p:cNvSpPr/>
          <p:nvPr/>
        </p:nvSpPr>
        <p:spPr>
          <a:xfrm>
            <a:off x="491493" y="1940485"/>
            <a:ext cx="10469347" cy="3706823"/>
          </a:xfrm>
          <a:prstGeom prst="rect">
            <a:avLst/>
          </a:prstGeom>
        </p:spPr>
        <p:txBody>
          <a:bodyPr wrap="square" lIns="241975" tIns="120987" rIns="241975" bIns="120987">
            <a:spAutoFit/>
          </a:bodyPr>
          <a:lstStyle/>
          <a:p>
            <a:r>
              <a:rPr lang="en-US" sz="4500" dirty="0">
                <a:solidFill>
                  <a:srgbClr val="15A4C6"/>
                </a:solidFill>
                <a:latin typeface="Avenir 85 Heavy" panose="020B0603020203020204" pitchFamily="34" charset="0"/>
              </a:rPr>
              <a:t>We tailor your cover based on your business requirements and risk profile, while accommodating the risks and associated protections required by marine clients, including:</a:t>
            </a:r>
            <a:endParaRPr lang="en-ZA" sz="4500" dirty="0">
              <a:solidFill>
                <a:srgbClr val="15A4C6"/>
              </a:solidFill>
              <a:latin typeface="Avenir 85 Heavy" panose="020B0603020203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030018" y="2146822"/>
            <a:ext cx="3978259" cy="9554029"/>
            <a:chOff x="12030018" y="2146822"/>
            <a:chExt cx="3978259" cy="9554029"/>
          </a:xfrm>
        </p:grpSpPr>
        <p:sp>
          <p:nvSpPr>
            <p:cNvPr id="14" name="Textbox 1"/>
            <p:cNvSpPr/>
            <p:nvPr/>
          </p:nvSpPr>
          <p:spPr>
            <a:xfrm>
              <a:off x="12030018" y="2146822"/>
              <a:ext cx="3978259" cy="1013520"/>
            </a:xfrm>
            <a:prstGeom prst="rect">
              <a:avLst/>
            </a:prstGeom>
          </p:spPr>
          <p:txBody>
            <a:bodyPr wrap="square" lIns="241719" tIns="120859" rIns="241719" bIns="120859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en-ZA" sz="2000" dirty="0">
                  <a:solidFill>
                    <a:schemeClr val="bg1"/>
                  </a:solidFill>
                  <a:latin typeface="Avenir 85 Heavy" panose="020B0603020203020204" pitchFamily="34" charset="0"/>
                  <a:ea typeface="Microsoft Himalaya" panose="01010100010101010101" pitchFamily="2" charset="0"/>
                  <a:cs typeface="Arial" panose="020B0604020202020204" pitchFamily="34" charset="0"/>
                </a:rPr>
                <a:t>Cargo /Goods in Transit Insurance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85 Heavy" panose="020B0603020203020204" pitchFamily="34" charset="0"/>
                <a:ea typeface="Microsoft Himalaya" panose="01010100010101010101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"/>
            <p:cNvSpPr/>
            <p:nvPr/>
          </p:nvSpPr>
          <p:spPr>
            <a:xfrm>
              <a:off x="12030018" y="3798454"/>
              <a:ext cx="3978259" cy="1398241"/>
            </a:xfrm>
            <a:prstGeom prst="rect">
              <a:avLst/>
            </a:prstGeom>
          </p:spPr>
          <p:txBody>
            <a:bodyPr wrap="square" lIns="241719" tIns="120859" rIns="241719" bIns="120859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en-ZA" sz="2000" dirty="0">
                  <a:solidFill>
                    <a:schemeClr val="bg1"/>
                  </a:solidFill>
                  <a:latin typeface="Avenir 85 Heavy" panose="020B0603020203020204" pitchFamily="34" charset="0"/>
                  <a:ea typeface="Microsoft Himalaya" panose="01010100010101010101" pitchFamily="2" charset="0"/>
                  <a:cs typeface="Arial" panose="020B0604020202020204" pitchFamily="34" charset="0"/>
                </a:rPr>
                <a:t>Advanced Loss of Profits (ALOP)/Delayed Start Up (DSU) for Project Cargo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85 Heavy" panose="020B0603020203020204" pitchFamily="34" charset="0"/>
                <a:ea typeface="Microsoft Himalaya" panose="01010100010101010101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"/>
            <p:cNvSpPr/>
            <p:nvPr/>
          </p:nvSpPr>
          <p:spPr>
            <a:xfrm>
              <a:off x="12030018" y="6077908"/>
              <a:ext cx="3978259" cy="628799"/>
            </a:xfrm>
            <a:prstGeom prst="rect">
              <a:avLst/>
            </a:prstGeom>
          </p:spPr>
          <p:txBody>
            <a:bodyPr wrap="square" lIns="241719" tIns="120859" rIns="241719" bIns="120859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en-US" sz="2000" dirty="0">
                  <a:solidFill>
                    <a:schemeClr val="bg1"/>
                  </a:solidFill>
                  <a:latin typeface="Avenir 85 Heavy" panose="020B0603020203020204" pitchFamily="34" charset="0"/>
                  <a:ea typeface="Microsoft Himalaya" panose="01010100010101010101" pitchFamily="2" charset="0"/>
                  <a:cs typeface="Arial" panose="020B0604020202020204" pitchFamily="34" charset="0"/>
                </a:rPr>
                <a:t>Stock Throughput Covers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85 Heavy" panose="020B0603020203020204" pitchFamily="34" charset="0"/>
                <a:ea typeface="Microsoft Himalaya" panose="01010100010101010101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"/>
            <p:cNvSpPr/>
            <p:nvPr/>
          </p:nvSpPr>
          <p:spPr>
            <a:xfrm>
              <a:off x="12030018" y="7581426"/>
              <a:ext cx="3978259" cy="2520279"/>
            </a:xfrm>
            <a:prstGeom prst="rect">
              <a:avLst/>
            </a:prstGeom>
          </p:spPr>
          <p:txBody>
            <a:bodyPr wrap="square" lIns="241719" tIns="120859" rIns="241719" bIns="120859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en-ZA" sz="2000" dirty="0">
                  <a:solidFill>
                    <a:schemeClr val="bg1"/>
                  </a:solidFill>
                  <a:latin typeface="Avenir 85 Heavy" panose="020B0603020203020204" pitchFamily="34" charset="0"/>
                  <a:ea typeface="Microsoft Himalaya" panose="01010100010101010101" pitchFamily="2" charset="0"/>
                  <a:cs typeface="Arial" panose="020B0604020202020204" pitchFamily="34" charset="0"/>
                </a:rPr>
                <a:t>Marine Hull Insurance for Water Craft / Pleasure Craft used in a private and personal capacity as well as certain commercial vessels such as fishing vessels. 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85 Heavy" panose="020B0603020203020204" pitchFamily="34" charset="0"/>
                <a:ea typeface="Microsoft Himalaya" panose="01010100010101010101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1"/>
            <p:cNvSpPr/>
            <p:nvPr/>
          </p:nvSpPr>
          <p:spPr>
            <a:xfrm>
              <a:off x="12030018" y="11104175"/>
              <a:ext cx="3978259" cy="596676"/>
            </a:xfrm>
            <a:prstGeom prst="rect">
              <a:avLst/>
            </a:prstGeom>
          </p:spPr>
          <p:txBody>
            <a:bodyPr wrap="square" lIns="241719" tIns="120859" rIns="241719" bIns="120859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en-ZA" sz="2000" dirty="0">
                  <a:solidFill>
                    <a:schemeClr val="bg1"/>
                  </a:solidFill>
                  <a:latin typeface="Avenir 85 Heavy" panose="020B0603020203020204" pitchFamily="34" charset="0"/>
                  <a:ea typeface="Microsoft Himalaya" panose="01010100010101010101" pitchFamily="2" charset="0"/>
                  <a:cs typeface="Arial" panose="020B0604020202020204" pitchFamily="34" charset="0"/>
                </a:rPr>
                <a:t>Marine Liabilities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85 Heavy" panose="020B0603020203020204" pitchFamily="34" charset="0"/>
                <a:ea typeface="Microsoft Himalaya" panose="01010100010101010101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9615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18000">
        <p14:doors dir="vert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2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38 Rectángulo"/>
          <p:cNvSpPr/>
          <p:nvPr/>
        </p:nvSpPr>
        <p:spPr bwMode="auto">
          <a:xfrm>
            <a:off x="0" y="0"/>
            <a:ext cx="24387407" cy="1373305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s-SV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7133" y="4134350"/>
            <a:ext cx="182366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latin typeface="Avenir 85 Heavy" panose="020B0603020203020204" pitchFamily="34" charset="0"/>
              </a:rPr>
              <a:t>So now your business can explore those uncharted territories, confident that you</a:t>
            </a:r>
            <a:r>
              <a:rPr lang="en-ZA" sz="7000" dirty="0">
                <a:latin typeface="Avenir 85 Heavy" panose="020B0603020203020204" pitchFamily="34" charset="0"/>
              </a:rPr>
              <a:t>’</a:t>
            </a:r>
            <a:r>
              <a:rPr lang="en-US" sz="7000" dirty="0">
                <a:latin typeface="Avenir 85 Heavy" panose="020B0603020203020204" pitchFamily="34" charset="0"/>
              </a:rPr>
              <a:t>re covered by someone you can trust.</a:t>
            </a:r>
            <a:endParaRPr lang="en-ZA" sz="7000" dirty="0">
              <a:latin typeface="Avenir 85 Heavy" panose="020B0603020203020204" pitchFamily="34" charset="0"/>
            </a:endParaRPr>
          </a:p>
          <a:p>
            <a:endParaRPr lang="en-ZA" sz="7000" dirty="0"/>
          </a:p>
        </p:txBody>
      </p:sp>
    </p:spTree>
    <p:extLst>
      <p:ext uri="{BB962C8B-B14F-4D97-AF65-F5344CB8AC3E}">
        <p14:creationId xmlns:p14="http://schemas.microsoft.com/office/powerpoint/2010/main" val="1851768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7000">
        <p14:flip dir="r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792" y="-1557141"/>
            <a:ext cx="25388006" cy="169485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-413792" y="3348404"/>
            <a:ext cx="26063081" cy="571563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ZA"/>
          </a:p>
        </p:txBody>
      </p:sp>
      <p:sp>
        <p:nvSpPr>
          <p:cNvPr id="16" name="Rectangle 15"/>
          <p:cNvSpPr/>
          <p:nvPr/>
        </p:nvSpPr>
        <p:spPr>
          <a:xfrm>
            <a:off x="-6037" y="12658227"/>
            <a:ext cx="24620211" cy="1086332"/>
          </a:xfrm>
          <a:prstGeom prst="rect">
            <a:avLst/>
          </a:prstGeom>
          <a:solidFill>
            <a:srgbClr val="02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64" y="12754449"/>
            <a:ext cx="2375669" cy="90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215009" y="12934469"/>
            <a:ext cx="395605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1901" y="4316081"/>
            <a:ext cx="18236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15A4C6"/>
                </a:solidFill>
                <a:latin typeface="Avenir 85 Heavy" panose="020B0603020203020204" pitchFamily="34" charset="0"/>
              </a:rPr>
              <a:t>We understand your business. </a:t>
            </a:r>
            <a:endParaRPr lang="en-US" dirty="0" smtClean="0">
              <a:solidFill>
                <a:srgbClr val="15A4C6"/>
              </a:solidFill>
              <a:latin typeface="Avenir 85 Heavy" panose="020B0603020203020204" pitchFamily="34" charset="0"/>
            </a:endParaRPr>
          </a:p>
          <a:p>
            <a:pPr algn="ctr"/>
            <a:r>
              <a:rPr lang="en-US" dirty="0">
                <a:solidFill>
                  <a:srgbClr val="15A4C6"/>
                </a:solidFill>
                <a:latin typeface="Avenir 85 Heavy" panose="020B0603020203020204" pitchFamily="34" charset="0"/>
              </a:rPr>
              <a:t>A little more than we did yesterday.</a:t>
            </a:r>
            <a:endParaRPr lang="en-ZA" sz="7000" dirty="0">
              <a:solidFill>
                <a:srgbClr val="15A4C6"/>
              </a:solidFill>
              <a:latin typeface="Avenir 85 Heavy" panose="020B06030202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1901" y="6144229"/>
            <a:ext cx="18236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>
                <a:latin typeface="Avenir 85 Heavy" panose="020B0603020203020204" pitchFamily="34" charset="0"/>
              </a:rPr>
              <a:t>And </a:t>
            </a:r>
            <a:r>
              <a:rPr lang="en-ZA" dirty="0">
                <a:latin typeface="Avenir 85 Heavy" panose="020B0603020203020204" pitchFamily="34" charset="0"/>
              </a:rPr>
              <a:t>promise that however you grow, </a:t>
            </a:r>
            <a:endParaRPr lang="en-ZA" dirty="0" smtClean="0">
              <a:latin typeface="Avenir 85 Heavy" panose="020B0603020203020204" pitchFamily="34" charset="0"/>
            </a:endParaRPr>
          </a:p>
          <a:p>
            <a:pPr algn="ctr"/>
            <a:r>
              <a:rPr lang="en-ZA" dirty="0" smtClean="0">
                <a:latin typeface="Avenir 85 Heavy" panose="020B0603020203020204" pitchFamily="34" charset="0"/>
              </a:rPr>
              <a:t>your </a:t>
            </a:r>
            <a:r>
              <a:rPr lang="en-ZA" dirty="0">
                <a:latin typeface="Avenir 85 Heavy" panose="020B0603020203020204" pitchFamily="34" charset="0"/>
              </a:rPr>
              <a:t>peace of mind is still top of ours.</a:t>
            </a:r>
          </a:p>
        </p:txBody>
      </p:sp>
      <p:pic>
        <p:nvPicPr>
          <p:cNvPr id="4" name="driven-to-success-nonloop-2m20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838199" y="-38186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04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ndard Templates">
  <a:themeElements>
    <a:clrScheme name="makeIT Bright">
      <a:dk1>
        <a:srgbClr val="000000"/>
      </a:dk1>
      <a:lt1>
        <a:srgbClr val="FFFFFF"/>
      </a:lt1>
      <a:dk2>
        <a:srgbClr val="1F1F1F"/>
      </a:dk2>
      <a:lt2>
        <a:srgbClr val="6E6E6E"/>
      </a:lt2>
      <a:accent1>
        <a:srgbClr val="02779C"/>
      </a:accent1>
      <a:accent2>
        <a:srgbClr val="678893"/>
      </a:accent2>
      <a:accent3>
        <a:srgbClr val="EA4D3A"/>
      </a:accent3>
      <a:accent4>
        <a:srgbClr val="12848A"/>
      </a:accent4>
      <a:accent5>
        <a:srgbClr val="014F66"/>
      </a:accent5>
      <a:accent6>
        <a:srgbClr val="192828"/>
      </a:accent6>
      <a:hlink>
        <a:srgbClr val="0563C1"/>
      </a:hlink>
      <a:folHlink>
        <a:srgbClr val="954F72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>
    <a:spDef>
      <a:spPr bwMode="auto">
        <a:solidFill>
          <a:srgbClr val="05889A"/>
        </a:solidFill>
        <a:ln>
          <a:noFill/>
        </a:ln>
        <a:extLst/>
      </a:spPr>
      <a:bodyPr lIns="0" tIns="0" rIns="0" bIns="0" rtlCol="0" anchor="ctr"/>
      <a:lstStyle>
        <a:defPPr algn="ctr"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156425</TotalTime>
  <Words>574</Words>
  <Application>Microsoft Office PowerPoint</Application>
  <PresentationFormat>Custom</PresentationFormat>
  <Paragraphs>80</Paragraphs>
  <Slides>16</Slides>
  <Notes>14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Avenir 85 Heavy</vt:lpstr>
      <vt:lpstr>Calibri</vt:lpstr>
      <vt:lpstr>Helvetica</vt:lpstr>
      <vt:lpstr>Microsoft Himalaya</vt:lpstr>
      <vt:lpstr>Oswald</vt:lpstr>
      <vt:lpstr>PT Sans</vt:lpstr>
      <vt:lpstr>Roboto Light</vt:lpstr>
      <vt:lpstr>Segoe UI</vt:lpstr>
      <vt:lpstr>Verdana</vt:lpstr>
      <vt:lpstr>Standard Templates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Banco Central de Reserva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Slidepot</dc:creator>
  <cp:lastModifiedBy>Marlene van der Colf</cp:lastModifiedBy>
  <cp:revision>9506</cp:revision>
  <dcterms:created xsi:type="dcterms:W3CDTF">2014-07-01T16:42:18Z</dcterms:created>
  <dcterms:modified xsi:type="dcterms:W3CDTF">2018-03-12T09:59:12Z</dcterms:modified>
</cp:coreProperties>
</file>